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88" r:id="rId2"/>
    <p:sldId id="489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EC9F2E"/>
    <a:srgbClr val="17991E"/>
    <a:srgbClr val="00A6AC"/>
    <a:srgbClr val="595959"/>
    <a:srgbClr val="4D4D4D"/>
    <a:srgbClr val="ABABAB"/>
    <a:srgbClr val="E79F2F"/>
    <a:srgbClr val="00A6D9"/>
    <a:srgbClr val="EA8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9" autoAdjust="0"/>
    <p:restoredTop sz="83276" autoAdjust="0"/>
  </p:normalViewPr>
  <p:slideViewPr>
    <p:cSldViewPr snapToGrid="0" showGuides="1">
      <p:cViewPr varScale="1">
        <p:scale>
          <a:sx n="94" d="100"/>
          <a:sy n="94" d="100"/>
        </p:scale>
        <p:origin x="1131" y="55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55A47-3AC0-41C4-962F-CDFE90C29F43}" type="datetimeFigureOut">
              <a:rPr kumimoji="1" lang="ja-JP" altLang="en-US" smtClean="0"/>
              <a:t>2019/11/11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C1603-E622-4619-ADA2-378FD79EE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256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ベーシック_TED（JP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689394" y="2451858"/>
            <a:ext cx="11167644" cy="977141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2"/>
                </a:solidFill>
                <a:latin typeface="+mj-ea"/>
                <a:ea typeface="+mj-ea"/>
              </a:defRPr>
            </a:lvl1pPr>
          </a:lstStyle>
          <a:p>
            <a:r>
              <a:rPr kumimoji="1" lang="ja-JP" altLang="en-US"/>
              <a:t>プレゼンテーションタイトル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689394" y="4839287"/>
            <a:ext cx="5761037" cy="123825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zh-CN" dirty="0"/>
              <a:t>YYYY</a:t>
            </a:r>
            <a:r>
              <a:rPr kumimoji="1" lang="zh-CN" altLang="en-US" dirty="0"/>
              <a:t>年</a:t>
            </a:r>
            <a:r>
              <a:rPr kumimoji="1" lang="en-US" altLang="zh-CN" dirty="0"/>
              <a:t>MM</a:t>
            </a:r>
            <a:r>
              <a:rPr kumimoji="1" lang="zh-CN" altLang="en-US" dirty="0"/>
              <a:t>月</a:t>
            </a:r>
            <a:r>
              <a:rPr kumimoji="1" lang="en-US" altLang="zh-CN" dirty="0"/>
              <a:t>DD</a:t>
            </a:r>
            <a:r>
              <a:rPr kumimoji="1" lang="zh-CN" altLang="en-US" dirty="0"/>
              <a:t>日</a:t>
            </a:r>
          </a:p>
          <a:p>
            <a:r>
              <a:rPr kumimoji="1" lang="zh-CN" altLang="en-US" dirty="0"/>
              <a:t>部署名</a:t>
            </a:r>
          </a:p>
          <a:p>
            <a:r>
              <a:rPr kumimoji="1" lang="zh-CN" altLang="en-US" dirty="0"/>
              <a:t>担当者名</a:t>
            </a:r>
            <a:endParaRPr kumimoji="1" lang="ja-JP" alt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3802" y="4469060"/>
            <a:ext cx="3600000" cy="21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 userDrawn="1"/>
        </p:nvSpPr>
        <p:spPr>
          <a:xfrm>
            <a:off x="354867" y="6626055"/>
            <a:ext cx="3124253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-1" y="0"/>
            <a:ext cx="144000" cy="687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1" hasCustomPrompt="1"/>
          </p:nvPr>
        </p:nvSpPr>
        <p:spPr>
          <a:xfrm>
            <a:off x="689394" y="1769066"/>
            <a:ext cx="11167643" cy="480131"/>
          </a:xfrm>
          <a:noFill/>
        </p:spPr>
        <p:txBody>
          <a:bodyPr wrap="square" rtlCol="0" anchor="ctr">
            <a:spAutoFit/>
          </a:bodyPr>
          <a:lstStyle>
            <a:lvl1pPr marL="0" indent="0">
              <a:buFontTx/>
              <a:buNone/>
              <a:defRPr lang="ja-JP" altLang="en-US" sz="2800" b="1" smtClean="0">
                <a:solidFill>
                  <a:schemeClr val="tx2"/>
                </a:solidFill>
                <a:latin typeface="+mn-ea"/>
              </a:defRPr>
            </a:lvl1pPr>
            <a:lvl2pPr>
              <a:defRPr lang="ja-JP" altLang="en-US" sz="1800" smtClean="0"/>
            </a:lvl2pPr>
            <a:lvl3pPr>
              <a:defRPr lang="ja-JP" altLang="en-US" smtClean="0"/>
            </a:lvl3pPr>
            <a:lvl4pPr>
              <a:defRPr lang="ja-JP" altLang="en-US" sz="1800" smtClean="0"/>
            </a:lvl4pPr>
            <a:lvl5pPr>
              <a:defRPr lang="ja-JP" altLang="en-US" sz="1800"/>
            </a:lvl5pPr>
          </a:lstStyle>
          <a:p>
            <a:pPr marL="0" lvl="0"/>
            <a:r>
              <a:rPr kumimoji="1" lang="zh-CN" altLang="en-US" dirty="0"/>
              <a:t>○○○○○株式会社　御中</a:t>
            </a:r>
            <a:endParaRPr kumimoji="1" lang="ja-JP" altLang="en-US" dirty="0"/>
          </a:p>
        </p:txBody>
      </p:sp>
      <p:pic>
        <p:nvPicPr>
          <p:cNvPr id="15" name="図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536" y="316391"/>
            <a:ext cx="2338462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402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TED（EN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7698" y="6639861"/>
            <a:ext cx="1187169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1684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inrevi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1108" y="6539714"/>
            <a:ext cx="1224000" cy="2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919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inrevium AMER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8095" y="6577813"/>
            <a:ext cx="1508210" cy="288000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9204091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CN AMER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045" y="6639861"/>
            <a:ext cx="2061822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2792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APA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332" y="6639861"/>
            <a:ext cx="2250535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2357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P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7792" y="6656180"/>
            <a:ext cx="1076031" cy="11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877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Shangh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3300" y="6639861"/>
            <a:ext cx="2021567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2792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Singapo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548" y="6639861"/>
            <a:ext cx="2279319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6849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Thaila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020" y="6641093"/>
            <a:ext cx="1999388" cy="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556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ロゴ無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08248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ビジュアル_TED（JP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9633" y="-92844"/>
            <a:ext cx="6022305" cy="6480000"/>
          </a:xfrm>
          <a:prstGeom prst="rect">
            <a:avLst/>
          </a:prstGeom>
        </p:spPr>
      </p:pic>
      <p:pic>
        <p:nvPicPr>
          <p:cNvPr id="12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60126" y="4816796"/>
            <a:ext cx="3600000" cy="21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図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76" y="2855770"/>
            <a:ext cx="2338462" cy="684000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 userDrawn="1"/>
        </p:nvSpPr>
        <p:spPr>
          <a:xfrm>
            <a:off x="7989786" y="6658099"/>
            <a:ext cx="3124253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>
          <a:xfrm>
            <a:off x="3530999" y="2849275"/>
            <a:ext cx="8326040" cy="701731"/>
          </a:xfrm>
          <a:noFill/>
        </p:spPr>
        <p:txBody>
          <a:bodyPr wrap="square" rtlCol="0" anchor="ctr">
            <a:spAutoFit/>
          </a:bodyPr>
          <a:lstStyle>
            <a:lvl1pPr>
              <a:defRPr lang="ja-JP" altLang="en-US" sz="4400">
                <a:solidFill>
                  <a:schemeClr val="tx2"/>
                </a:solidFill>
                <a:latin typeface="+mn-ea"/>
                <a:ea typeface="+mn-ea"/>
                <a:cs typeface="+mn-cs"/>
              </a:defRPr>
            </a:lvl1pPr>
          </a:lstStyle>
          <a:p>
            <a:pPr marL="0" lvl="0"/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10" hasCustomPrompt="1"/>
          </p:nvPr>
        </p:nvSpPr>
        <p:spPr>
          <a:xfrm>
            <a:off x="7989786" y="5190325"/>
            <a:ext cx="3867252" cy="994118"/>
          </a:xfrm>
          <a:noFill/>
        </p:spPr>
        <p:txBody>
          <a:bodyPr wrap="square" rtlCol="0">
            <a:spAutoFit/>
          </a:bodyPr>
          <a:lstStyle>
            <a:lvl1pPr marL="0" indent="0">
              <a:spcAft>
                <a:spcPts val="600"/>
              </a:spcAft>
              <a:buFontTx/>
              <a:buNone/>
              <a:defRPr lang="ja-JP" altLang="en-US" sz="1800" smtClean="0">
                <a:solidFill>
                  <a:schemeClr val="tx2"/>
                </a:solidFill>
              </a:defRPr>
            </a:lvl1pPr>
            <a:lvl2pPr>
              <a:defRPr lang="ja-JP" altLang="en-US" sz="1800" smtClean="0"/>
            </a:lvl2pPr>
            <a:lvl3pPr>
              <a:defRPr lang="ja-JP" altLang="en-US" smtClean="0"/>
            </a:lvl3pPr>
            <a:lvl4pPr>
              <a:defRPr lang="ja-JP" altLang="en-US" sz="1800" smtClean="0"/>
            </a:lvl4pPr>
            <a:lvl5pPr>
              <a:defRPr lang="ja-JP" altLang="en-US" sz="1800"/>
            </a:lvl5pPr>
          </a:lstStyle>
          <a:p>
            <a:pPr marL="0" lvl="0">
              <a:spcAft>
                <a:spcPts val="600"/>
              </a:spcAft>
            </a:pPr>
            <a:r>
              <a:rPr kumimoji="1" lang="en-US" altLang="zh-CN" dirty="0"/>
              <a:t>YYYY</a:t>
            </a:r>
            <a:r>
              <a:rPr kumimoji="1" lang="zh-CN" altLang="en-US" dirty="0"/>
              <a:t>年</a:t>
            </a:r>
            <a:r>
              <a:rPr kumimoji="1" lang="en-US" altLang="zh-CN" dirty="0"/>
              <a:t>MM</a:t>
            </a:r>
            <a:r>
              <a:rPr kumimoji="1" lang="zh-CN" altLang="en-US" dirty="0"/>
              <a:t>月</a:t>
            </a:r>
            <a:r>
              <a:rPr kumimoji="1" lang="en-US" altLang="zh-CN" dirty="0"/>
              <a:t>DD</a:t>
            </a:r>
            <a:r>
              <a:rPr kumimoji="1" lang="zh-CN" altLang="en-US" dirty="0"/>
              <a:t>日</a:t>
            </a:r>
          </a:p>
          <a:p>
            <a:pPr marL="0" lvl="0">
              <a:spcAft>
                <a:spcPts val="600"/>
              </a:spcAft>
            </a:pPr>
            <a:r>
              <a:rPr kumimoji="1" lang="zh-CN" altLang="en-US" dirty="0"/>
              <a:t>部署名</a:t>
            </a:r>
          </a:p>
          <a:p>
            <a:pPr marL="0" lvl="0">
              <a:spcAft>
                <a:spcPts val="600"/>
              </a:spcAft>
            </a:pPr>
            <a:r>
              <a:rPr kumimoji="1" lang="zh-CN" altLang="en-US" dirty="0"/>
              <a:t>担当者名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76838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6570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ベーシック_TED（EN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689394" y="2451858"/>
            <a:ext cx="11167644" cy="977141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2"/>
                </a:solidFill>
                <a:latin typeface="+mj-ea"/>
                <a:ea typeface="+mj-ea"/>
              </a:defRPr>
            </a:lvl1pPr>
          </a:lstStyle>
          <a:p>
            <a:r>
              <a:rPr kumimoji="1" lang="ja-JP" altLang="en-US"/>
              <a:t>プレゼンテーションタイトル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689394" y="4839287"/>
            <a:ext cx="5761037" cy="123825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zh-CN" dirty="0"/>
              <a:t>YYYY</a:t>
            </a:r>
            <a:r>
              <a:rPr kumimoji="1" lang="zh-CN" altLang="en-US" dirty="0"/>
              <a:t>年</a:t>
            </a:r>
            <a:r>
              <a:rPr kumimoji="1" lang="en-US" altLang="zh-CN" dirty="0"/>
              <a:t>MM</a:t>
            </a:r>
            <a:r>
              <a:rPr kumimoji="1" lang="zh-CN" altLang="en-US" dirty="0"/>
              <a:t>月</a:t>
            </a:r>
            <a:r>
              <a:rPr kumimoji="1" lang="en-US" altLang="zh-CN" dirty="0"/>
              <a:t>DD</a:t>
            </a:r>
            <a:r>
              <a:rPr kumimoji="1" lang="zh-CN" altLang="en-US" dirty="0"/>
              <a:t>日</a:t>
            </a:r>
          </a:p>
          <a:p>
            <a:r>
              <a:rPr kumimoji="1" lang="zh-CN" altLang="en-US" dirty="0"/>
              <a:t>部署名</a:t>
            </a:r>
          </a:p>
          <a:p>
            <a:r>
              <a:rPr kumimoji="1" lang="zh-CN" altLang="en-US" dirty="0"/>
              <a:t>担当者名</a:t>
            </a:r>
            <a:endParaRPr kumimoji="1" lang="ja-JP" alt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3802" y="4491930"/>
            <a:ext cx="3600000" cy="167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 userDrawn="1"/>
        </p:nvSpPr>
        <p:spPr>
          <a:xfrm>
            <a:off x="354867" y="6626055"/>
            <a:ext cx="3124253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-1" y="0"/>
            <a:ext cx="144000" cy="687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1" hasCustomPrompt="1"/>
          </p:nvPr>
        </p:nvSpPr>
        <p:spPr>
          <a:xfrm>
            <a:off x="689394" y="1769066"/>
            <a:ext cx="11167643" cy="480131"/>
          </a:xfrm>
          <a:noFill/>
        </p:spPr>
        <p:txBody>
          <a:bodyPr wrap="square" rtlCol="0" anchor="ctr">
            <a:spAutoFit/>
          </a:bodyPr>
          <a:lstStyle>
            <a:lvl1pPr marL="0" indent="0">
              <a:buFontTx/>
              <a:buNone/>
              <a:defRPr lang="ja-JP" altLang="en-US" sz="2800" b="1" smtClean="0">
                <a:solidFill>
                  <a:schemeClr val="tx2"/>
                </a:solidFill>
                <a:latin typeface="+mn-ea"/>
              </a:defRPr>
            </a:lvl1pPr>
            <a:lvl2pPr>
              <a:defRPr lang="ja-JP" altLang="en-US" sz="1800" smtClean="0"/>
            </a:lvl2pPr>
            <a:lvl3pPr>
              <a:defRPr lang="ja-JP" altLang="en-US" smtClean="0"/>
            </a:lvl3pPr>
            <a:lvl4pPr>
              <a:defRPr lang="ja-JP" altLang="en-US" sz="1800" smtClean="0"/>
            </a:lvl4pPr>
            <a:lvl5pPr>
              <a:defRPr lang="ja-JP" altLang="en-US" sz="1800"/>
            </a:lvl5pPr>
          </a:lstStyle>
          <a:p>
            <a:pPr marL="0" lvl="0"/>
            <a:r>
              <a:rPr kumimoji="1" lang="zh-CN" altLang="en-US" dirty="0"/>
              <a:t>○○○○○株式会社　御中</a:t>
            </a:r>
            <a:endParaRPr kumimoji="1" lang="ja-JP" altLang="en-US" dirty="0"/>
          </a:p>
        </p:txBody>
      </p:sp>
      <p:pic>
        <p:nvPicPr>
          <p:cNvPr id="15" name="図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536" y="316391"/>
            <a:ext cx="2338462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250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ビジュアル_TED（EN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9633" y="-92844"/>
            <a:ext cx="6022305" cy="6480000"/>
          </a:xfrm>
          <a:prstGeom prst="rect">
            <a:avLst/>
          </a:prstGeom>
        </p:spPr>
      </p:pic>
      <p:pic>
        <p:nvPicPr>
          <p:cNvPr id="12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60126" y="4839666"/>
            <a:ext cx="3600000" cy="167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図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76" y="2855770"/>
            <a:ext cx="2338462" cy="684000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 userDrawn="1"/>
        </p:nvSpPr>
        <p:spPr>
          <a:xfrm>
            <a:off x="7989786" y="6658099"/>
            <a:ext cx="3124253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>
          <a:xfrm>
            <a:off x="3530999" y="2849275"/>
            <a:ext cx="8326040" cy="701731"/>
          </a:xfrm>
          <a:noFill/>
        </p:spPr>
        <p:txBody>
          <a:bodyPr wrap="square" rtlCol="0" anchor="ctr">
            <a:spAutoFit/>
          </a:bodyPr>
          <a:lstStyle>
            <a:lvl1pPr>
              <a:defRPr lang="ja-JP" altLang="en-US" sz="4400">
                <a:solidFill>
                  <a:schemeClr val="tx2"/>
                </a:solidFill>
                <a:latin typeface="+mn-ea"/>
                <a:ea typeface="+mn-ea"/>
                <a:cs typeface="+mn-cs"/>
              </a:defRPr>
            </a:lvl1pPr>
          </a:lstStyle>
          <a:p>
            <a:pPr marL="0" lvl="0"/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10" hasCustomPrompt="1"/>
          </p:nvPr>
        </p:nvSpPr>
        <p:spPr>
          <a:xfrm>
            <a:off x="7989786" y="5190325"/>
            <a:ext cx="3867252" cy="994118"/>
          </a:xfrm>
          <a:noFill/>
        </p:spPr>
        <p:txBody>
          <a:bodyPr wrap="square" rtlCol="0">
            <a:spAutoFit/>
          </a:bodyPr>
          <a:lstStyle>
            <a:lvl1pPr marL="0" indent="0">
              <a:spcAft>
                <a:spcPts val="600"/>
              </a:spcAft>
              <a:buFontTx/>
              <a:buNone/>
              <a:defRPr lang="ja-JP" altLang="en-US" sz="1800" smtClean="0">
                <a:solidFill>
                  <a:schemeClr val="tx2"/>
                </a:solidFill>
              </a:defRPr>
            </a:lvl1pPr>
            <a:lvl2pPr>
              <a:defRPr lang="ja-JP" altLang="en-US" sz="1800" smtClean="0"/>
            </a:lvl2pPr>
            <a:lvl3pPr>
              <a:defRPr lang="ja-JP" altLang="en-US" smtClean="0"/>
            </a:lvl3pPr>
            <a:lvl4pPr>
              <a:defRPr lang="ja-JP" altLang="en-US" sz="1800" smtClean="0"/>
            </a:lvl4pPr>
            <a:lvl5pPr>
              <a:defRPr lang="ja-JP" altLang="en-US" sz="1800"/>
            </a:lvl5pPr>
          </a:lstStyle>
          <a:p>
            <a:pPr marL="0" lvl="0">
              <a:spcAft>
                <a:spcPts val="600"/>
              </a:spcAft>
            </a:pPr>
            <a:r>
              <a:rPr kumimoji="1" lang="en-US" altLang="zh-CN" dirty="0"/>
              <a:t>YYYY</a:t>
            </a:r>
            <a:r>
              <a:rPr kumimoji="1" lang="zh-CN" altLang="en-US" dirty="0"/>
              <a:t>年</a:t>
            </a:r>
            <a:r>
              <a:rPr kumimoji="1" lang="en-US" altLang="zh-CN" dirty="0"/>
              <a:t>MM</a:t>
            </a:r>
            <a:r>
              <a:rPr kumimoji="1" lang="zh-CN" altLang="en-US" dirty="0"/>
              <a:t>月</a:t>
            </a:r>
            <a:r>
              <a:rPr kumimoji="1" lang="en-US" altLang="zh-CN" dirty="0"/>
              <a:t>DD</a:t>
            </a:r>
            <a:r>
              <a:rPr kumimoji="1" lang="zh-CN" altLang="en-US" dirty="0"/>
              <a:t>日</a:t>
            </a:r>
          </a:p>
          <a:p>
            <a:pPr marL="0" lvl="0">
              <a:spcAft>
                <a:spcPts val="600"/>
              </a:spcAft>
            </a:pPr>
            <a:r>
              <a:rPr kumimoji="1" lang="zh-CN" altLang="en-US" dirty="0"/>
              <a:t>部署名</a:t>
            </a:r>
          </a:p>
          <a:p>
            <a:pPr marL="0" lvl="0">
              <a:spcAft>
                <a:spcPts val="600"/>
              </a:spcAft>
            </a:pPr>
            <a:r>
              <a:rPr kumimoji="1" lang="zh-CN" altLang="en-US" dirty="0"/>
              <a:t>担当者名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7791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ベーシック_ロゴ無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689394" y="2451858"/>
            <a:ext cx="11167644" cy="977141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2"/>
                </a:solidFill>
                <a:latin typeface="+mj-ea"/>
                <a:ea typeface="+mj-ea"/>
              </a:defRPr>
            </a:lvl1pPr>
          </a:lstStyle>
          <a:p>
            <a:r>
              <a:rPr kumimoji="1" lang="ja-JP" altLang="en-US"/>
              <a:t>プレゼンテーションタイトル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689394" y="4839287"/>
            <a:ext cx="5761037" cy="1238251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zh-CN" dirty="0"/>
              <a:t>YYYY</a:t>
            </a:r>
            <a:r>
              <a:rPr kumimoji="1" lang="zh-CN" altLang="en-US" dirty="0"/>
              <a:t>年</a:t>
            </a:r>
            <a:r>
              <a:rPr kumimoji="1" lang="en-US" altLang="zh-CN" dirty="0"/>
              <a:t>MM</a:t>
            </a:r>
            <a:r>
              <a:rPr kumimoji="1" lang="zh-CN" altLang="en-US" dirty="0"/>
              <a:t>月</a:t>
            </a:r>
            <a:r>
              <a:rPr kumimoji="1" lang="en-US" altLang="zh-CN" dirty="0"/>
              <a:t>DD</a:t>
            </a:r>
            <a:r>
              <a:rPr kumimoji="1" lang="zh-CN" altLang="en-US" dirty="0"/>
              <a:t>日</a:t>
            </a:r>
          </a:p>
          <a:p>
            <a:r>
              <a:rPr kumimoji="1" lang="zh-CN" altLang="en-US" dirty="0"/>
              <a:t>部署名</a:t>
            </a:r>
          </a:p>
          <a:p>
            <a:r>
              <a:rPr kumimoji="1" lang="zh-CN" altLang="en-US" dirty="0"/>
              <a:t>担当者名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354867" y="6626055"/>
            <a:ext cx="3124253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-1" y="0"/>
            <a:ext cx="144000" cy="687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プレースホルダー 13"/>
          <p:cNvSpPr>
            <a:spLocks noGrp="1"/>
          </p:cNvSpPr>
          <p:nvPr>
            <p:ph type="body" sz="quarter" idx="11" hasCustomPrompt="1"/>
          </p:nvPr>
        </p:nvSpPr>
        <p:spPr>
          <a:xfrm>
            <a:off x="689394" y="1769066"/>
            <a:ext cx="11167643" cy="480131"/>
          </a:xfrm>
          <a:noFill/>
        </p:spPr>
        <p:txBody>
          <a:bodyPr wrap="square" rtlCol="0" anchor="ctr">
            <a:spAutoFit/>
          </a:bodyPr>
          <a:lstStyle>
            <a:lvl1pPr marL="0" indent="0">
              <a:buFontTx/>
              <a:buNone/>
              <a:defRPr lang="ja-JP" altLang="en-US" sz="2800" b="1" smtClean="0">
                <a:solidFill>
                  <a:schemeClr val="tx2"/>
                </a:solidFill>
                <a:latin typeface="+mn-ea"/>
              </a:defRPr>
            </a:lvl1pPr>
            <a:lvl2pPr>
              <a:defRPr lang="ja-JP" altLang="en-US" sz="1800" smtClean="0"/>
            </a:lvl2pPr>
            <a:lvl3pPr>
              <a:defRPr lang="ja-JP" altLang="en-US" smtClean="0"/>
            </a:lvl3pPr>
            <a:lvl4pPr>
              <a:defRPr lang="ja-JP" altLang="en-US" sz="1800" smtClean="0"/>
            </a:lvl4pPr>
            <a:lvl5pPr>
              <a:defRPr lang="ja-JP" altLang="en-US" sz="1800"/>
            </a:lvl5pPr>
          </a:lstStyle>
          <a:p>
            <a:pPr marL="0" lvl="0"/>
            <a:r>
              <a:rPr kumimoji="1" lang="zh-CN" altLang="en-US" dirty="0"/>
              <a:t>○○○○○株式会社　御中</a:t>
            </a:r>
            <a:endParaRPr kumimoji="1" lang="ja-JP" altLang="en-US" dirty="0"/>
          </a:p>
        </p:txBody>
      </p:sp>
      <p:pic>
        <p:nvPicPr>
          <p:cNvPr id="15" name="図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2536" y="316391"/>
            <a:ext cx="2338462" cy="6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36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_ビジュアル_ロゴ無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9633" y="-92844"/>
            <a:ext cx="6022305" cy="648000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76" y="2855770"/>
            <a:ext cx="2338462" cy="684000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 userDrawn="1"/>
        </p:nvSpPr>
        <p:spPr>
          <a:xfrm>
            <a:off x="7989786" y="6658099"/>
            <a:ext cx="3124253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 hasCustomPrompt="1"/>
          </p:nvPr>
        </p:nvSpPr>
        <p:spPr>
          <a:xfrm>
            <a:off x="3530999" y="2849275"/>
            <a:ext cx="8326040" cy="701731"/>
          </a:xfrm>
          <a:noFill/>
        </p:spPr>
        <p:txBody>
          <a:bodyPr wrap="square" rtlCol="0" anchor="ctr">
            <a:spAutoFit/>
          </a:bodyPr>
          <a:lstStyle>
            <a:lvl1pPr>
              <a:defRPr lang="ja-JP" altLang="en-US" sz="4400">
                <a:solidFill>
                  <a:schemeClr val="tx2"/>
                </a:solidFill>
                <a:latin typeface="+mn-ea"/>
                <a:ea typeface="+mn-ea"/>
                <a:cs typeface="+mn-cs"/>
              </a:defRPr>
            </a:lvl1pPr>
          </a:lstStyle>
          <a:p>
            <a:pPr marL="0" lvl="0"/>
            <a:r>
              <a:rPr kumimoji="1" lang="ja-JP" altLang="en-US" dirty="0"/>
              <a:t>プレゼンテーションタイトル</a:t>
            </a:r>
          </a:p>
        </p:txBody>
      </p:sp>
      <p:sp>
        <p:nvSpPr>
          <p:cNvPr id="18" name="テキスト プレースホルダー 17"/>
          <p:cNvSpPr>
            <a:spLocks noGrp="1"/>
          </p:cNvSpPr>
          <p:nvPr>
            <p:ph type="body" sz="quarter" idx="10" hasCustomPrompt="1"/>
          </p:nvPr>
        </p:nvSpPr>
        <p:spPr>
          <a:xfrm>
            <a:off x="7989786" y="5190325"/>
            <a:ext cx="3867252" cy="994118"/>
          </a:xfrm>
          <a:noFill/>
        </p:spPr>
        <p:txBody>
          <a:bodyPr wrap="square" rtlCol="0">
            <a:spAutoFit/>
          </a:bodyPr>
          <a:lstStyle>
            <a:lvl1pPr marL="0" indent="0">
              <a:spcAft>
                <a:spcPts val="600"/>
              </a:spcAft>
              <a:buFontTx/>
              <a:buNone/>
              <a:defRPr lang="ja-JP" altLang="en-US" sz="1800" smtClean="0">
                <a:solidFill>
                  <a:schemeClr val="tx2"/>
                </a:solidFill>
              </a:defRPr>
            </a:lvl1pPr>
            <a:lvl2pPr>
              <a:defRPr lang="ja-JP" altLang="en-US" sz="1800" smtClean="0"/>
            </a:lvl2pPr>
            <a:lvl3pPr>
              <a:defRPr lang="ja-JP" altLang="en-US" smtClean="0"/>
            </a:lvl3pPr>
            <a:lvl4pPr>
              <a:defRPr lang="ja-JP" altLang="en-US" sz="1800" smtClean="0"/>
            </a:lvl4pPr>
            <a:lvl5pPr>
              <a:defRPr lang="ja-JP" altLang="en-US" sz="1800"/>
            </a:lvl5pPr>
          </a:lstStyle>
          <a:p>
            <a:pPr marL="0" lvl="0">
              <a:spcAft>
                <a:spcPts val="600"/>
              </a:spcAft>
            </a:pPr>
            <a:r>
              <a:rPr kumimoji="1" lang="en-US" altLang="zh-CN" dirty="0"/>
              <a:t>YYYY</a:t>
            </a:r>
            <a:r>
              <a:rPr kumimoji="1" lang="zh-CN" altLang="en-US" dirty="0"/>
              <a:t>年</a:t>
            </a:r>
            <a:r>
              <a:rPr kumimoji="1" lang="en-US" altLang="zh-CN" dirty="0"/>
              <a:t>MM</a:t>
            </a:r>
            <a:r>
              <a:rPr kumimoji="1" lang="zh-CN" altLang="en-US" dirty="0"/>
              <a:t>月</a:t>
            </a:r>
            <a:r>
              <a:rPr kumimoji="1" lang="en-US" altLang="zh-CN" dirty="0"/>
              <a:t>DD</a:t>
            </a:r>
            <a:r>
              <a:rPr kumimoji="1" lang="zh-CN" altLang="en-US" dirty="0"/>
              <a:t>日</a:t>
            </a:r>
          </a:p>
          <a:p>
            <a:pPr marL="0" lvl="0">
              <a:spcAft>
                <a:spcPts val="600"/>
              </a:spcAft>
            </a:pPr>
            <a:r>
              <a:rPr kumimoji="1" lang="zh-CN" altLang="en-US" dirty="0"/>
              <a:t>部署名</a:t>
            </a:r>
          </a:p>
          <a:p>
            <a:pPr marL="0" lvl="0">
              <a:spcAft>
                <a:spcPts val="600"/>
              </a:spcAft>
            </a:pPr>
            <a:r>
              <a:rPr kumimoji="1" lang="zh-CN" altLang="en-US" dirty="0"/>
              <a:t>担当者名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739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中表紙_ベーシッ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354868" y="2312539"/>
            <a:ext cx="8296763" cy="646331"/>
          </a:xfrm>
          <a:noFill/>
        </p:spPr>
        <p:txBody>
          <a:bodyPr wrap="square" rtlCol="0" anchor="t">
            <a:spAutoFit/>
          </a:bodyPr>
          <a:lstStyle>
            <a:lvl1pPr>
              <a:defRPr lang="ja-JP" altLang="en-US" sz="4000">
                <a:solidFill>
                  <a:schemeClr val="tx2"/>
                </a:solidFill>
                <a:latin typeface="+mn-ea"/>
                <a:ea typeface="+mn-ea"/>
                <a:cs typeface="+mn-cs"/>
              </a:defRPr>
            </a:lvl1pPr>
          </a:lstStyle>
          <a:p>
            <a:pPr marL="0" lvl="0"/>
            <a:r>
              <a:rPr kumimoji="1" lang="ja-JP" altLang="en-US" dirty="0"/>
              <a:t>セクションタイトル</a:t>
            </a:r>
          </a:p>
        </p:txBody>
      </p:sp>
      <p:sp>
        <p:nvSpPr>
          <p:cNvPr id="3" name="正方形/長方形 2"/>
          <p:cNvSpPr/>
          <p:nvPr userDrawn="1"/>
        </p:nvSpPr>
        <p:spPr>
          <a:xfrm>
            <a:off x="-1" y="0"/>
            <a:ext cx="144000" cy="687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 userDrawn="1"/>
        </p:nvSpPr>
        <p:spPr>
          <a:xfrm>
            <a:off x="354867" y="6626055"/>
            <a:ext cx="3124253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7038" y="599925"/>
            <a:ext cx="1800000" cy="526500"/>
          </a:xfrm>
          <a:prstGeom prst="rect">
            <a:avLst/>
          </a:prstGeom>
        </p:spPr>
      </p:pic>
      <p:sp>
        <p:nvSpPr>
          <p:cNvPr id="6" name="テキスト プレースホルダー 2"/>
          <p:cNvSpPr>
            <a:spLocks noGrp="1"/>
          </p:cNvSpPr>
          <p:nvPr>
            <p:ph type="body" idx="1" hasCustomPrompt="1"/>
          </p:nvPr>
        </p:nvSpPr>
        <p:spPr>
          <a:xfrm>
            <a:off x="354867" y="3438000"/>
            <a:ext cx="8296764" cy="1077218"/>
          </a:xfrm>
          <a:noFill/>
        </p:spPr>
        <p:txBody>
          <a:bodyPr wrap="square" rtlCol="0">
            <a:spAutoFit/>
          </a:bodyPr>
          <a:lstStyle>
            <a:lvl1pPr>
              <a:defRPr lang="ja-JP" altLang="en-US" sz="2000" dirty="0" smtClean="0">
                <a:solidFill>
                  <a:schemeClr val="tx2"/>
                </a:solidFill>
              </a:defRPr>
            </a:lvl1pPr>
          </a:lstStyle>
          <a:p>
            <a:pPr marL="285750" lvl="0" indent="-285750">
              <a:spcAft>
                <a:spcPts val="600"/>
              </a:spcAft>
            </a:pPr>
            <a:r>
              <a:rPr kumimoji="1" lang="ja-JP" altLang="en-US" sz="2000" dirty="0"/>
              <a:t>サブセクションタイトル</a:t>
            </a:r>
            <a:endParaRPr kumimoji="1" lang="en-US" altLang="ja-JP" sz="2000" dirty="0"/>
          </a:p>
          <a:p>
            <a:pPr marL="285750" lvl="0" indent="-285750">
              <a:spcAft>
                <a:spcPts val="600"/>
              </a:spcAft>
            </a:pPr>
            <a:r>
              <a:rPr kumimoji="1" lang="ja-JP" altLang="en-US" sz="2000" dirty="0"/>
              <a:t>サブセクションタイトル</a:t>
            </a:r>
            <a:endParaRPr kumimoji="1" lang="en-US" altLang="ja-JP" sz="2000" dirty="0"/>
          </a:p>
          <a:p>
            <a:pPr marL="285750" lvl="0" indent="-285750">
              <a:spcAft>
                <a:spcPts val="600"/>
              </a:spcAft>
            </a:pPr>
            <a:r>
              <a:rPr kumimoji="1" lang="ja-JP" altLang="en-US" sz="2000" dirty="0"/>
              <a:t>サブセクションタイトル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9960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中表紙_ビジュア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 userDrawn="1"/>
        </p:nvSpPr>
        <p:spPr>
          <a:xfrm>
            <a:off x="0" y="2137992"/>
            <a:ext cx="12192000" cy="180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963" y="2774742"/>
            <a:ext cx="1800000" cy="526500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 userDrawn="1"/>
        </p:nvSpPr>
        <p:spPr>
          <a:xfrm>
            <a:off x="703462" y="6658099"/>
            <a:ext cx="3124253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/>
              <a:t>Copyright © Tokyo Electron Device LTD. All Rights Reserved.</a:t>
            </a:r>
            <a:endParaRPr kumimoji="1" lang="ja-JP" altLang="en-US" sz="900" dirty="0"/>
          </a:p>
        </p:txBody>
      </p:sp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2504052" y="2720982"/>
            <a:ext cx="9364760" cy="701731"/>
          </a:xfrm>
          <a:noFill/>
        </p:spPr>
        <p:txBody>
          <a:bodyPr wrap="square" rtlCol="0">
            <a:spAutoFit/>
          </a:bodyPr>
          <a:lstStyle>
            <a:lvl1pPr>
              <a:defRPr lang="ja-JP" altLang="en-US" sz="4400" dirty="0">
                <a:solidFill>
                  <a:schemeClr val="tx2"/>
                </a:solidFill>
                <a:latin typeface="+mn-ea"/>
                <a:ea typeface="+mn-ea"/>
                <a:cs typeface="+mn-cs"/>
              </a:defRPr>
            </a:lvl1pPr>
          </a:lstStyle>
          <a:p>
            <a:pPr marL="0" lvl="0"/>
            <a:r>
              <a:rPr kumimoji="1" lang="ja-JP" altLang="en-US" dirty="0"/>
              <a:t>セクションタイトル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 hasCustomPrompt="1"/>
          </p:nvPr>
        </p:nvSpPr>
        <p:spPr>
          <a:xfrm>
            <a:off x="2504053" y="4114104"/>
            <a:ext cx="9364760" cy="1077218"/>
          </a:xfrm>
          <a:noFill/>
        </p:spPr>
        <p:txBody>
          <a:bodyPr wrap="square" rtlCol="0">
            <a:spAutoFit/>
          </a:bodyPr>
          <a:lstStyle>
            <a:lvl1pPr>
              <a:defRPr lang="ja-JP" altLang="en-US" sz="2000" dirty="0" smtClean="0">
                <a:solidFill>
                  <a:schemeClr val="tx2"/>
                </a:solidFill>
              </a:defRPr>
            </a:lvl1pPr>
          </a:lstStyle>
          <a:p>
            <a:pPr marL="285750" lvl="0" indent="-285750">
              <a:spcAft>
                <a:spcPts val="600"/>
              </a:spcAft>
            </a:pPr>
            <a:r>
              <a:rPr kumimoji="1" lang="ja-JP" altLang="en-US" sz="2000" dirty="0"/>
              <a:t>サブセクションタイトル</a:t>
            </a:r>
            <a:endParaRPr kumimoji="1" lang="en-US" altLang="ja-JP" sz="2000" dirty="0"/>
          </a:p>
          <a:p>
            <a:pPr marL="285750" lvl="0" indent="-285750">
              <a:spcAft>
                <a:spcPts val="600"/>
              </a:spcAft>
            </a:pPr>
            <a:r>
              <a:rPr kumimoji="1" lang="ja-JP" altLang="en-US" sz="2000" dirty="0"/>
              <a:t>サブセクションタイトル</a:t>
            </a:r>
            <a:endParaRPr kumimoji="1" lang="en-US" altLang="ja-JP" sz="2000" dirty="0"/>
          </a:p>
          <a:p>
            <a:pPr marL="285750" lvl="0" indent="-285750">
              <a:spcAft>
                <a:spcPts val="600"/>
              </a:spcAft>
            </a:pPr>
            <a:r>
              <a:rPr kumimoji="1" lang="ja-JP" altLang="en-US" sz="2000" dirty="0"/>
              <a:t>サブセクションタイトル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0704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本文_TED（JP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4" name="図 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356" b="22356"/>
          <a:stretch/>
        </p:blipFill>
        <p:spPr>
          <a:xfrm>
            <a:off x="10539801" y="6632835"/>
            <a:ext cx="1345227" cy="1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02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54868" y="191725"/>
            <a:ext cx="9970817" cy="50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54867" y="1091436"/>
            <a:ext cx="11520000" cy="50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7" name="テキスト ボックス 6"/>
          <p:cNvSpPr txBox="1"/>
          <p:nvPr userDrawn="1"/>
        </p:nvSpPr>
        <p:spPr>
          <a:xfrm>
            <a:off x="354867" y="6626055"/>
            <a:ext cx="3124253" cy="138499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© Tokyo Electron Device LTD. All Rights Reserved.</a:t>
            </a:r>
            <a:endParaRPr kumimoji="1" lang="ja-JP" altLang="en-US" sz="9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テキスト ボックス 7"/>
          <p:cNvSpPr txBox="1"/>
          <p:nvPr userDrawn="1"/>
        </p:nvSpPr>
        <p:spPr>
          <a:xfrm>
            <a:off x="5989401" y="6626055"/>
            <a:ext cx="213199" cy="184453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r"/>
            <a:fld id="{093A90CE-37A5-4B3F-8778-676E0ECBD275}" type="slidenum">
              <a:rPr kumimoji="1" lang="en-US" altLang="ja-JP" sz="10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endParaRPr kumimoji="1" lang="ja-JP" altLang="en-US" sz="10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図 8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7041" y="242558"/>
            <a:ext cx="1230769" cy="360000"/>
          </a:xfrm>
          <a:prstGeom prst="rect">
            <a:avLst/>
          </a:prstGeom>
        </p:spPr>
      </p:pic>
      <p:sp>
        <p:nvSpPr>
          <p:cNvPr id="10" name="正方形/長方形 9"/>
          <p:cNvSpPr/>
          <p:nvPr userDrawn="1"/>
        </p:nvSpPr>
        <p:spPr>
          <a:xfrm>
            <a:off x="-1" y="0"/>
            <a:ext cx="144000" cy="6876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76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69" r:id="rId3"/>
    <p:sldLayoutId id="2147483670" r:id="rId4"/>
    <p:sldLayoutId id="2147483671" r:id="rId5"/>
    <p:sldLayoutId id="2147483672" r:id="rId6"/>
    <p:sldLayoutId id="2147483658" r:id="rId7"/>
    <p:sldLayoutId id="2147483651" r:id="rId8"/>
    <p:sldLayoutId id="2147483650" r:id="rId9"/>
    <p:sldLayoutId id="2147483659" r:id="rId10"/>
    <p:sldLayoutId id="2147483660" r:id="rId11"/>
    <p:sldLayoutId id="2147483668" r:id="rId12"/>
    <p:sldLayoutId id="2147483667" r:id="rId13"/>
    <p:sldLayoutId id="2147483662" r:id="rId14"/>
    <p:sldLayoutId id="2147483665" r:id="rId15"/>
    <p:sldLayoutId id="2147483661" r:id="rId16"/>
    <p:sldLayoutId id="2147483663" r:id="rId17"/>
    <p:sldLayoutId id="2147483664" r:id="rId18"/>
    <p:sldLayoutId id="2147483666" r:id="rId19"/>
    <p:sldLayoutId id="2147483655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2425" indent="-352425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809625" indent="-352425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254125" indent="-339725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Clr>
          <a:schemeClr val="bg2"/>
        </a:buClr>
        <a:buFont typeface="Wingdings" panose="05000000000000000000" pitchFamily="2" charset="2"/>
        <a:buChar char="l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98F07E1-63D6-478E-9485-E75C37601F88}"/>
              </a:ext>
            </a:extLst>
          </p:cNvPr>
          <p:cNvSpPr/>
          <p:nvPr/>
        </p:nvSpPr>
        <p:spPr>
          <a:xfrm>
            <a:off x="4647713" y="1898689"/>
            <a:ext cx="1741437" cy="9376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DRV2700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349114-80A6-46CB-8E1B-4B67FCA4522F}"/>
              </a:ext>
            </a:extLst>
          </p:cNvPr>
          <p:cNvSpPr/>
          <p:nvPr/>
        </p:nvSpPr>
        <p:spPr>
          <a:xfrm>
            <a:off x="4647713" y="3186808"/>
            <a:ext cx="1741437" cy="9376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DRV2700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12F81CA4-3168-4BF0-95E2-8A5CC8B034FB}"/>
              </a:ext>
            </a:extLst>
          </p:cNvPr>
          <p:cNvGrpSpPr/>
          <p:nvPr/>
        </p:nvGrpSpPr>
        <p:grpSpPr>
          <a:xfrm>
            <a:off x="8503335" y="2900455"/>
            <a:ext cx="733850" cy="443608"/>
            <a:chOff x="6808494" y="2620894"/>
            <a:chExt cx="733850" cy="443608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B3D4DB06-30A0-4393-9BB2-88CE834437A1}"/>
                </a:ext>
              </a:extLst>
            </p:cNvPr>
            <p:cNvSpPr/>
            <p:nvPr/>
          </p:nvSpPr>
          <p:spPr>
            <a:xfrm>
              <a:off x="6808494" y="2719903"/>
              <a:ext cx="733850" cy="26208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002E6EA5-18EA-4655-A098-B2CF78DD38A0}"/>
                </a:ext>
              </a:extLst>
            </p:cNvPr>
            <p:cNvCxnSpPr/>
            <p:nvPr/>
          </p:nvCxnSpPr>
          <p:spPr>
            <a:xfrm>
              <a:off x="6808494" y="2620894"/>
              <a:ext cx="7338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EE7C8107-796E-4766-A7E5-F0D1A41A2F99}"/>
                </a:ext>
              </a:extLst>
            </p:cNvPr>
            <p:cNvCxnSpPr/>
            <p:nvPr/>
          </p:nvCxnSpPr>
          <p:spPr>
            <a:xfrm>
              <a:off x="6808494" y="3064502"/>
              <a:ext cx="7338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コネクタ: カギ線 11">
            <a:extLst>
              <a:ext uri="{FF2B5EF4-FFF2-40B4-BE49-F238E27FC236}">
                <a16:creationId xmlns:a16="http://schemas.microsoft.com/office/drawing/2014/main" id="{C656CC85-E38E-4D0D-82F6-783E08315DFD}"/>
              </a:ext>
            </a:extLst>
          </p:cNvPr>
          <p:cNvCxnSpPr>
            <a:cxnSpLocks/>
          </p:cNvCxnSpPr>
          <p:nvPr/>
        </p:nvCxnSpPr>
        <p:spPr>
          <a:xfrm>
            <a:off x="6389150" y="2090888"/>
            <a:ext cx="2481110" cy="809567"/>
          </a:xfrm>
          <a:prstGeom prst="bentConnector3">
            <a:avLst>
              <a:gd name="adj1" fmla="val 100235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コネクタ: カギ線 15">
            <a:extLst>
              <a:ext uri="{FF2B5EF4-FFF2-40B4-BE49-F238E27FC236}">
                <a16:creationId xmlns:a16="http://schemas.microsoft.com/office/drawing/2014/main" id="{8DB68421-EE3D-4DCC-BC76-C70CFE52EF3F}"/>
              </a:ext>
            </a:extLst>
          </p:cNvPr>
          <p:cNvCxnSpPr/>
          <p:nvPr/>
        </p:nvCxnSpPr>
        <p:spPr>
          <a:xfrm flipV="1">
            <a:off x="6389150" y="2090888"/>
            <a:ext cx="1378395" cy="1374512"/>
          </a:xfrm>
          <a:prstGeom prst="bentConnector3">
            <a:avLst>
              <a:gd name="adj1" fmla="val 100282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コネクタ: カギ線 17">
            <a:extLst>
              <a:ext uri="{FF2B5EF4-FFF2-40B4-BE49-F238E27FC236}">
                <a16:creationId xmlns:a16="http://schemas.microsoft.com/office/drawing/2014/main" id="{BFDFFA4B-E19B-4145-B47E-EEC80E8CA26B}"/>
              </a:ext>
            </a:extLst>
          </p:cNvPr>
          <p:cNvCxnSpPr>
            <a:cxnSpLocks/>
          </p:cNvCxnSpPr>
          <p:nvPr/>
        </p:nvCxnSpPr>
        <p:spPr>
          <a:xfrm flipV="1">
            <a:off x="6389150" y="3360562"/>
            <a:ext cx="2481110" cy="564950"/>
          </a:xfrm>
          <a:prstGeom prst="bentConnector3">
            <a:avLst>
              <a:gd name="adj1" fmla="val 100704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コネクタ: カギ線 21">
            <a:extLst>
              <a:ext uri="{FF2B5EF4-FFF2-40B4-BE49-F238E27FC236}">
                <a16:creationId xmlns:a16="http://schemas.microsoft.com/office/drawing/2014/main" id="{06B1216E-590F-42B6-950B-F04BFB67F99C}"/>
              </a:ext>
            </a:extLst>
          </p:cNvPr>
          <p:cNvCxnSpPr/>
          <p:nvPr/>
        </p:nvCxnSpPr>
        <p:spPr>
          <a:xfrm rot="16200000" flipH="1">
            <a:off x="6182390" y="2827649"/>
            <a:ext cx="1304622" cy="891103"/>
          </a:xfrm>
          <a:prstGeom prst="bentConnector3">
            <a:avLst>
              <a:gd name="adj1" fmla="val 1786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3247AB2-A4D9-48C7-A6CE-573F92B4C0E9}"/>
              </a:ext>
            </a:extLst>
          </p:cNvPr>
          <p:cNvSpPr txBox="1"/>
          <p:nvPr/>
        </p:nvSpPr>
        <p:spPr>
          <a:xfrm>
            <a:off x="5778578" y="1945518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+mj-ea"/>
                <a:ea typeface="+mj-ea"/>
              </a:rPr>
              <a:t>OUT+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D040B9B-9B79-4AFD-AAA6-831F57567EC9}"/>
              </a:ext>
            </a:extLst>
          </p:cNvPr>
          <p:cNvSpPr txBox="1"/>
          <p:nvPr/>
        </p:nvSpPr>
        <p:spPr>
          <a:xfrm>
            <a:off x="5771781" y="2495671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+mj-ea"/>
                <a:ea typeface="+mj-ea"/>
              </a:rPr>
              <a:t>OUT-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323743C-2463-449E-976E-A7584C0C5412}"/>
              </a:ext>
            </a:extLst>
          </p:cNvPr>
          <p:cNvSpPr txBox="1"/>
          <p:nvPr/>
        </p:nvSpPr>
        <p:spPr>
          <a:xfrm>
            <a:off x="5783429" y="3273314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+mj-ea"/>
                <a:ea typeface="+mj-ea"/>
              </a:rPr>
              <a:t>OUT+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7ED70E3-743C-41A4-A4B8-93474B9960AC}"/>
              </a:ext>
            </a:extLst>
          </p:cNvPr>
          <p:cNvSpPr txBox="1"/>
          <p:nvPr/>
        </p:nvSpPr>
        <p:spPr>
          <a:xfrm>
            <a:off x="5778578" y="3803510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+mj-ea"/>
                <a:ea typeface="+mj-ea"/>
              </a:rPr>
              <a:t>OUT-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D725F3C-2D1F-47C2-9545-49C0A142B785}"/>
              </a:ext>
            </a:extLst>
          </p:cNvPr>
          <p:cNvSpPr txBox="1"/>
          <p:nvPr/>
        </p:nvSpPr>
        <p:spPr>
          <a:xfrm>
            <a:off x="9237185" y="2945842"/>
            <a:ext cx="1378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tx2"/>
                </a:solidFill>
              </a:rPr>
              <a:t>Piezo 6uF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C667FE5-BBCF-4A33-8489-86AB8FC86293}"/>
              </a:ext>
            </a:extLst>
          </p:cNvPr>
          <p:cNvSpPr txBox="1"/>
          <p:nvPr/>
        </p:nvSpPr>
        <p:spPr>
          <a:xfrm>
            <a:off x="8713007" y="1683193"/>
            <a:ext cx="850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/>
              <a:t>+65V</a:t>
            </a:r>
            <a:endParaRPr kumimoji="1" lang="ja-JP" altLang="en-US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8C9DF05-07B8-464C-8D97-F00002E5835B}"/>
              </a:ext>
            </a:extLst>
          </p:cNvPr>
          <p:cNvSpPr txBox="1"/>
          <p:nvPr/>
        </p:nvSpPr>
        <p:spPr>
          <a:xfrm>
            <a:off x="8783867" y="3865021"/>
            <a:ext cx="850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-</a:t>
            </a:r>
            <a:r>
              <a:rPr kumimoji="1" lang="en-US" altLang="ja-JP" dirty="0"/>
              <a:t>65V</a:t>
            </a:r>
            <a:endParaRPr kumimoji="1" lang="ja-JP" altLang="en-US" dirty="0"/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B8529C13-019D-464E-BC62-677A2B5187F6}"/>
              </a:ext>
            </a:extLst>
          </p:cNvPr>
          <p:cNvCxnSpPr/>
          <p:nvPr/>
        </p:nvCxnSpPr>
        <p:spPr>
          <a:xfrm>
            <a:off x="3535290" y="2131657"/>
            <a:ext cx="1112423" cy="0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8FB91A5A-B96D-4477-BF04-D377E690F56F}"/>
              </a:ext>
            </a:extLst>
          </p:cNvPr>
          <p:cNvGrpSpPr/>
          <p:nvPr/>
        </p:nvGrpSpPr>
        <p:grpSpPr>
          <a:xfrm>
            <a:off x="2218740" y="1898689"/>
            <a:ext cx="1316550" cy="518354"/>
            <a:chOff x="6190019" y="5072882"/>
            <a:chExt cx="1316550" cy="518354"/>
          </a:xfrm>
        </p:grpSpPr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BC31B33A-683D-4E1F-8821-B84150D851AC}"/>
                </a:ext>
              </a:extLst>
            </p:cNvPr>
            <p:cNvGrpSpPr/>
            <p:nvPr/>
          </p:nvGrpSpPr>
          <p:grpSpPr>
            <a:xfrm>
              <a:off x="6190019" y="5072882"/>
              <a:ext cx="657302" cy="518354"/>
              <a:chOff x="6096000" y="4880682"/>
              <a:chExt cx="2951899" cy="710554"/>
            </a:xfrm>
          </p:grpSpPr>
          <p:cxnSp>
            <p:nvCxnSpPr>
              <p:cNvPr id="34" name="直線コネクタ 33">
                <a:extLst>
                  <a:ext uri="{FF2B5EF4-FFF2-40B4-BE49-F238E27FC236}">
                    <a16:creationId xmlns:a16="http://schemas.microsoft.com/office/drawing/2014/main" id="{7E002608-CC33-43CE-866E-F5E4BBB72F9B}"/>
                  </a:ext>
                </a:extLst>
              </p:cNvPr>
              <p:cNvCxnSpPr/>
              <p:nvPr/>
            </p:nvCxnSpPr>
            <p:spPr>
              <a:xfrm flipV="1">
                <a:off x="6096000" y="4880683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コネクタ 35">
                <a:extLst>
                  <a:ext uri="{FF2B5EF4-FFF2-40B4-BE49-F238E27FC236}">
                    <a16:creationId xmlns:a16="http://schemas.microsoft.com/office/drawing/2014/main" id="{0D44A054-DF67-4630-8188-DB16770233EF}"/>
                  </a:ext>
                </a:extLst>
              </p:cNvPr>
              <p:cNvCxnSpPr/>
              <p:nvPr/>
            </p:nvCxnSpPr>
            <p:spPr>
              <a:xfrm>
                <a:off x="6096000" y="4886507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コネクタ 36">
                <a:extLst>
                  <a:ext uri="{FF2B5EF4-FFF2-40B4-BE49-F238E27FC236}">
                    <a16:creationId xmlns:a16="http://schemas.microsoft.com/office/drawing/2014/main" id="{30F2123C-E83B-4D27-8213-245C8D58DB73}"/>
                  </a:ext>
                </a:extLst>
              </p:cNvPr>
              <p:cNvCxnSpPr/>
              <p:nvPr/>
            </p:nvCxnSpPr>
            <p:spPr>
              <a:xfrm flipV="1">
                <a:off x="6831790" y="4880683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コネクタ 37">
                <a:extLst>
                  <a:ext uri="{FF2B5EF4-FFF2-40B4-BE49-F238E27FC236}">
                    <a16:creationId xmlns:a16="http://schemas.microsoft.com/office/drawing/2014/main" id="{B1A2132C-EB78-4896-8749-6EAF93636357}"/>
                  </a:ext>
                </a:extLst>
              </p:cNvPr>
              <p:cNvCxnSpPr/>
              <p:nvPr/>
            </p:nvCxnSpPr>
            <p:spPr>
              <a:xfrm>
                <a:off x="6831790" y="5591236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コネクタ 38">
                <a:extLst>
                  <a:ext uri="{FF2B5EF4-FFF2-40B4-BE49-F238E27FC236}">
                    <a16:creationId xmlns:a16="http://schemas.microsoft.com/office/drawing/2014/main" id="{BD3FE2F5-0770-47AD-859D-C4E7518132C8}"/>
                  </a:ext>
                </a:extLst>
              </p:cNvPr>
              <p:cNvCxnSpPr/>
              <p:nvPr/>
            </p:nvCxnSpPr>
            <p:spPr>
              <a:xfrm flipV="1">
                <a:off x="7576319" y="4880682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コネクタ 39">
                <a:extLst>
                  <a:ext uri="{FF2B5EF4-FFF2-40B4-BE49-F238E27FC236}">
                    <a16:creationId xmlns:a16="http://schemas.microsoft.com/office/drawing/2014/main" id="{6A59E8D2-6752-420A-8B29-97D845EBD29E}"/>
                  </a:ext>
                </a:extLst>
              </p:cNvPr>
              <p:cNvCxnSpPr/>
              <p:nvPr/>
            </p:nvCxnSpPr>
            <p:spPr>
              <a:xfrm>
                <a:off x="7576319" y="4886506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コネクタ 40">
                <a:extLst>
                  <a:ext uri="{FF2B5EF4-FFF2-40B4-BE49-F238E27FC236}">
                    <a16:creationId xmlns:a16="http://schemas.microsoft.com/office/drawing/2014/main" id="{A3FC0EB2-B7B9-41BD-B464-AD714794552F}"/>
                  </a:ext>
                </a:extLst>
              </p:cNvPr>
              <p:cNvCxnSpPr/>
              <p:nvPr/>
            </p:nvCxnSpPr>
            <p:spPr>
              <a:xfrm flipV="1">
                <a:off x="8312109" y="4880682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>
                <a:extLst>
                  <a:ext uri="{FF2B5EF4-FFF2-40B4-BE49-F238E27FC236}">
                    <a16:creationId xmlns:a16="http://schemas.microsoft.com/office/drawing/2014/main" id="{D2ADD622-1171-4004-88FE-11DA2E872C7F}"/>
                  </a:ext>
                </a:extLst>
              </p:cNvPr>
              <p:cNvCxnSpPr/>
              <p:nvPr/>
            </p:nvCxnSpPr>
            <p:spPr>
              <a:xfrm>
                <a:off x="8312109" y="5591235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グループ化 43">
              <a:extLst>
                <a:ext uri="{FF2B5EF4-FFF2-40B4-BE49-F238E27FC236}">
                  <a16:creationId xmlns:a16="http://schemas.microsoft.com/office/drawing/2014/main" id="{2FE36877-B909-40DF-AE16-D77F5EBA7863}"/>
                </a:ext>
              </a:extLst>
            </p:cNvPr>
            <p:cNvGrpSpPr/>
            <p:nvPr/>
          </p:nvGrpSpPr>
          <p:grpSpPr>
            <a:xfrm>
              <a:off x="6849267" y="5072882"/>
              <a:ext cx="657302" cy="518354"/>
              <a:chOff x="6096000" y="4880682"/>
              <a:chExt cx="2951899" cy="710554"/>
            </a:xfrm>
          </p:grpSpPr>
          <p:cxnSp>
            <p:nvCxnSpPr>
              <p:cNvPr id="45" name="直線コネクタ 44">
                <a:extLst>
                  <a:ext uri="{FF2B5EF4-FFF2-40B4-BE49-F238E27FC236}">
                    <a16:creationId xmlns:a16="http://schemas.microsoft.com/office/drawing/2014/main" id="{6CFD4639-3086-424A-B7E1-7D3DB1C4CF8E}"/>
                  </a:ext>
                </a:extLst>
              </p:cNvPr>
              <p:cNvCxnSpPr/>
              <p:nvPr/>
            </p:nvCxnSpPr>
            <p:spPr>
              <a:xfrm flipV="1">
                <a:off x="6096000" y="4880683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>
                <a:extLst>
                  <a:ext uri="{FF2B5EF4-FFF2-40B4-BE49-F238E27FC236}">
                    <a16:creationId xmlns:a16="http://schemas.microsoft.com/office/drawing/2014/main" id="{9655FAD7-E954-480F-9F8B-0BC5E8DCE310}"/>
                  </a:ext>
                </a:extLst>
              </p:cNvPr>
              <p:cNvCxnSpPr/>
              <p:nvPr/>
            </p:nvCxnSpPr>
            <p:spPr>
              <a:xfrm>
                <a:off x="6096000" y="4886507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FC9FD28D-8765-461D-998D-813EBA9CE944}"/>
                  </a:ext>
                </a:extLst>
              </p:cNvPr>
              <p:cNvCxnSpPr/>
              <p:nvPr/>
            </p:nvCxnSpPr>
            <p:spPr>
              <a:xfrm flipV="1">
                <a:off x="6831790" y="4880683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1D9BA2A3-E239-43DD-8A95-CE1902FED159}"/>
                  </a:ext>
                </a:extLst>
              </p:cNvPr>
              <p:cNvCxnSpPr/>
              <p:nvPr/>
            </p:nvCxnSpPr>
            <p:spPr>
              <a:xfrm>
                <a:off x="6831790" y="5591236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8313C014-253D-446D-93B7-5FBC950ADE7C}"/>
                  </a:ext>
                </a:extLst>
              </p:cNvPr>
              <p:cNvCxnSpPr/>
              <p:nvPr/>
            </p:nvCxnSpPr>
            <p:spPr>
              <a:xfrm flipV="1">
                <a:off x="7576319" y="4880682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B1710215-74CE-4E33-881B-39BA705CD0B2}"/>
                  </a:ext>
                </a:extLst>
              </p:cNvPr>
              <p:cNvCxnSpPr/>
              <p:nvPr/>
            </p:nvCxnSpPr>
            <p:spPr>
              <a:xfrm>
                <a:off x="7576319" y="4886506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コネクタ 50">
                <a:extLst>
                  <a:ext uri="{FF2B5EF4-FFF2-40B4-BE49-F238E27FC236}">
                    <a16:creationId xmlns:a16="http://schemas.microsoft.com/office/drawing/2014/main" id="{C51F9DC5-6000-429C-9C4D-7B50E231E6EC}"/>
                  </a:ext>
                </a:extLst>
              </p:cNvPr>
              <p:cNvCxnSpPr/>
              <p:nvPr/>
            </p:nvCxnSpPr>
            <p:spPr>
              <a:xfrm flipV="1">
                <a:off x="8312109" y="4880682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F21DD6FA-FC3B-49C0-891E-5F6755790A8F}"/>
                  </a:ext>
                </a:extLst>
              </p:cNvPr>
              <p:cNvCxnSpPr/>
              <p:nvPr/>
            </p:nvCxnSpPr>
            <p:spPr>
              <a:xfrm>
                <a:off x="8312109" y="5591235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47EE188-0EEA-41E9-A9E6-0DB40ADFD7C1}"/>
              </a:ext>
            </a:extLst>
          </p:cNvPr>
          <p:cNvSpPr txBox="1"/>
          <p:nvPr/>
        </p:nvSpPr>
        <p:spPr>
          <a:xfrm>
            <a:off x="4522352" y="2490156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+mj-ea"/>
                <a:ea typeface="+mj-ea"/>
              </a:rPr>
              <a:t>IN</a:t>
            </a:r>
            <a:r>
              <a:rPr kumimoji="1" lang="en-US" altLang="ja-JP" sz="1200" dirty="0">
                <a:latin typeface="+mj-ea"/>
                <a:ea typeface="+mj-ea"/>
              </a:rPr>
              <a:t>-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951C8A7-33F2-48CA-8EDE-DD19D6A12882}"/>
              </a:ext>
            </a:extLst>
          </p:cNvPr>
          <p:cNvSpPr txBox="1"/>
          <p:nvPr/>
        </p:nvSpPr>
        <p:spPr>
          <a:xfrm>
            <a:off x="4524433" y="1993196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+mj-ea"/>
                <a:ea typeface="+mj-ea"/>
              </a:rPr>
              <a:t>IN+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F18E0F6-7185-498F-A1F1-41F49DD6FC70}"/>
              </a:ext>
            </a:extLst>
          </p:cNvPr>
          <p:cNvSpPr txBox="1"/>
          <p:nvPr/>
        </p:nvSpPr>
        <p:spPr>
          <a:xfrm>
            <a:off x="4539964" y="3273314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+mj-ea"/>
                <a:ea typeface="+mj-ea"/>
              </a:rPr>
              <a:t>IN+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537BBEC-E4A4-40CB-A426-0119AE012F29}"/>
              </a:ext>
            </a:extLst>
          </p:cNvPr>
          <p:cNvSpPr txBox="1"/>
          <p:nvPr/>
        </p:nvSpPr>
        <p:spPr>
          <a:xfrm>
            <a:off x="4539964" y="3803510"/>
            <a:ext cx="65231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+mj-ea"/>
                <a:ea typeface="+mj-ea"/>
              </a:rPr>
              <a:t>IN</a:t>
            </a:r>
            <a:r>
              <a:rPr kumimoji="1" lang="en-US" altLang="ja-JP" sz="1200" dirty="0">
                <a:latin typeface="+mj-ea"/>
                <a:ea typeface="+mj-ea"/>
              </a:rPr>
              <a:t>-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cxnSp>
        <p:nvCxnSpPr>
          <p:cNvPr id="59" name="コネクタ: カギ線 58">
            <a:extLst>
              <a:ext uri="{FF2B5EF4-FFF2-40B4-BE49-F238E27FC236}">
                <a16:creationId xmlns:a16="http://schemas.microsoft.com/office/drawing/2014/main" id="{F9E448F4-002C-43B3-BFDE-89A8F996FF65}"/>
              </a:ext>
            </a:extLst>
          </p:cNvPr>
          <p:cNvCxnSpPr>
            <a:cxnSpLocks/>
          </p:cNvCxnSpPr>
          <p:nvPr/>
        </p:nvCxnSpPr>
        <p:spPr>
          <a:xfrm rot="16200000" flipH="1">
            <a:off x="3638733" y="2447555"/>
            <a:ext cx="1330772" cy="698973"/>
          </a:xfrm>
          <a:prstGeom prst="bentConnector3">
            <a:avLst>
              <a:gd name="adj1" fmla="val 99892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二等辺三角形 62">
            <a:extLst>
              <a:ext uri="{FF2B5EF4-FFF2-40B4-BE49-F238E27FC236}">
                <a16:creationId xmlns:a16="http://schemas.microsoft.com/office/drawing/2014/main" id="{0FFC87F5-B244-47C0-A864-26106A0C2224}"/>
              </a:ext>
            </a:extLst>
          </p:cNvPr>
          <p:cNvSpPr/>
          <p:nvPr/>
        </p:nvSpPr>
        <p:spPr>
          <a:xfrm flipV="1">
            <a:off x="4111886" y="4557438"/>
            <a:ext cx="139781" cy="26209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5" name="コネクタ: カギ線 64">
            <a:extLst>
              <a:ext uri="{FF2B5EF4-FFF2-40B4-BE49-F238E27FC236}">
                <a16:creationId xmlns:a16="http://schemas.microsoft.com/office/drawing/2014/main" id="{04523302-FD2B-491C-9DB0-3185675F6A52}"/>
              </a:ext>
            </a:extLst>
          </p:cNvPr>
          <p:cNvCxnSpPr>
            <a:endCxn id="63" idx="3"/>
          </p:cNvCxnSpPr>
          <p:nvPr/>
        </p:nvCxnSpPr>
        <p:spPr>
          <a:xfrm rot="5400000">
            <a:off x="3450354" y="3360078"/>
            <a:ext cx="1928783" cy="465936"/>
          </a:xfrm>
          <a:prstGeom prst="bentConnector3">
            <a:avLst>
              <a:gd name="adj1" fmla="val -126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3696E422-F8DA-44E8-AA0C-3857B14DC54D}"/>
              </a:ext>
            </a:extLst>
          </p:cNvPr>
          <p:cNvCxnSpPr/>
          <p:nvPr/>
        </p:nvCxnSpPr>
        <p:spPr>
          <a:xfrm>
            <a:off x="4181776" y="3942009"/>
            <a:ext cx="46593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364BF981-35F7-4199-817F-B5D7138A793C}"/>
              </a:ext>
            </a:extLst>
          </p:cNvPr>
          <p:cNvSpPr txBox="1"/>
          <p:nvPr/>
        </p:nvSpPr>
        <p:spPr>
          <a:xfrm>
            <a:off x="2382579" y="1529304"/>
            <a:ext cx="8503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100Hz</a:t>
            </a:r>
            <a:endParaRPr kumimoji="1" lang="ja-JP" altLang="en-US" sz="1400" dirty="0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D7C9CF30-41D3-4565-A06A-25D02D6283D4}"/>
              </a:ext>
            </a:extLst>
          </p:cNvPr>
          <p:cNvSpPr txBox="1"/>
          <p:nvPr/>
        </p:nvSpPr>
        <p:spPr>
          <a:xfrm>
            <a:off x="1601656" y="547475"/>
            <a:ext cx="2277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tx2"/>
                </a:solidFill>
                <a:highlight>
                  <a:srgbClr val="FFFF00"/>
                </a:highlight>
              </a:rPr>
              <a:t>Case1 : DRV2700 x2</a:t>
            </a:r>
            <a:endParaRPr kumimoji="1" lang="ja-JP" altLang="en-US" dirty="0">
              <a:solidFill>
                <a:schemeClr val="tx2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548231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4" name="コネクタ: カギ線 173">
            <a:extLst>
              <a:ext uri="{FF2B5EF4-FFF2-40B4-BE49-F238E27FC236}">
                <a16:creationId xmlns:a16="http://schemas.microsoft.com/office/drawing/2014/main" id="{0E95D869-0FCD-4382-A318-13935D9A948A}"/>
              </a:ext>
            </a:extLst>
          </p:cNvPr>
          <p:cNvCxnSpPr>
            <a:cxnSpLocks/>
          </p:cNvCxnSpPr>
          <p:nvPr/>
        </p:nvCxnSpPr>
        <p:spPr>
          <a:xfrm flipV="1">
            <a:off x="8398841" y="3368820"/>
            <a:ext cx="907425" cy="736996"/>
          </a:xfrm>
          <a:prstGeom prst="bentConnector3">
            <a:avLst>
              <a:gd name="adj1" fmla="val 100705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98F07E1-63D6-478E-9485-E75C37601F88}"/>
              </a:ext>
            </a:extLst>
          </p:cNvPr>
          <p:cNvSpPr/>
          <p:nvPr/>
        </p:nvSpPr>
        <p:spPr>
          <a:xfrm>
            <a:off x="1795096" y="676266"/>
            <a:ext cx="1741437" cy="9376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DRV2700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E349114-80A6-46CB-8E1B-4B67FCA4522F}"/>
              </a:ext>
            </a:extLst>
          </p:cNvPr>
          <p:cNvSpPr/>
          <p:nvPr/>
        </p:nvSpPr>
        <p:spPr>
          <a:xfrm>
            <a:off x="1795096" y="1964385"/>
            <a:ext cx="1741437" cy="9376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DRV2700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12F81CA4-3168-4BF0-95E2-8A5CC8B034FB}"/>
              </a:ext>
            </a:extLst>
          </p:cNvPr>
          <p:cNvGrpSpPr/>
          <p:nvPr/>
        </p:nvGrpSpPr>
        <p:grpSpPr>
          <a:xfrm>
            <a:off x="8951799" y="2931031"/>
            <a:ext cx="733850" cy="443608"/>
            <a:chOff x="6808494" y="2620894"/>
            <a:chExt cx="733850" cy="443608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B3D4DB06-30A0-4393-9BB2-88CE834437A1}"/>
                </a:ext>
              </a:extLst>
            </p:cNvPr>
            <p:cNvSpPr/>
            <p:nvPr/>
          </p:nvSpPr>
          <p:spPr>
            <a:xfrm>
              <a:off x="6808494" y="2719903"/>
              <a:ext cx="733850" cy="26208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002E6EA5-18EA-4655-A098-B2CF78DD38A0}"/>
                </a:ext>
              </a:extLst>
            </p:cNvPr>
            <p:cNvCxnSpPr/>
            <p:nvPr/>
          </p:nvCxnSpPr>
          <p:spPr>
            <a:xfrm>
              <a:off x="6808494" y="2620894"/>
              <a:ext cx="7338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EE7C8107-796E-4766-A7E5-F0D1A41A2F99}"/>
                </a:ext>
              </a:extLst>
            </p:cNvPr>
            <p:cNvCxnSpPr/>
            <p:nvPr/>
          </p:nvCxnSpPr>
          <p:spPr>
            <a:xfrm>
              <a:off x="6808494" y="3064502"/>
              <a:ext cx="7338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93247AB2-A4D9-48C7-A6CE-573F92B4C0E9}"/>
              </a:ext>
            </a:extLst>
          </p:cNvPr>
          <p:cNvSpPr txBox="1"/>
          <p:nvPr/>
        </p:nvSpPr>
        <p:spPr>
          <a:xfrm>
            <a:off x="2925961" y="723095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+mj-ea"/>
                <a:ea typeface="+mj-ea"/>
              </a:rPr>
              <a:t>OUT+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D040B9B-9B79-4AFD-AAA6-831F57567EC9}"/>
              </a:ext>
            </a:extLst>
          </p:cNvPr>
          <p:cNvSpPr txBox="1"/>
          <p:nvPr/>
        </p:nvSpPr>
        <p:spPr>
          <a:xfrm>
            <a:off x="2919164" y="1273248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+mj-ea"/>
                <a:ea typeface="+mj-ea"/>
              </a:rPr>
              <a:t>OUT-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323743C-2463-449E-976E-A7584C0C5412}"/>
              </a:ext>
            </a:extLst>
          </p:cNvPr>
          <p:cNvSpPr txBox="1"/>
          <p:nvPr/>
        </p:nvSpPr>
        <p:spPr>
          <a:xfrm>
            <a:off x="2930812" y="2050891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+mj-ea"/>
                <a:ea typeface="+mj-ea"/>
              </a:rPr>
              <a:t>OUT+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7ED70E3-743C-41A4-A4B8-93474B9960AC}"/>
              </a:ext>
            </a:extLst>
          </p:cNvPr>
          <p:cNvSpPr txBox="1"/>
          <p:nvPr/>
        </p:nvSpPr>
        <p:spPr>
          <a:xfrm>
            <a:off x="2925961" y="2581087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+mj-ea"/>
                <a:ea typeface="+mj-ea"/>
              </a:rPr>
              <a:t>OUT-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D725F3C-2D1F-47C2-9545-49C0A142B785}"/>
              </a:ext>
            </a:extLst>
          </p:cNvPr>
          <p:cNvSpPr txBox="1"/>
          <p:nvPr/>
        </p:nvSpPr>
        <p:spPr>
          <a:xfrm>
            <a:off x="9685649" y="2976418"/>
            <a:ext cx="1378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tx2"/>
                </a:solidFill>
              </a:rPr>
              <a:t>Piezo 6uF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C667FE5-BBCF-4A33-8489-86AB8FC86293}"/>
              </a:ext>
            </a:extLst>
          </p:cNvPr>
          <p:cNvSpPr txBox="1"/>
          <p:nvPr/>
        </p:nvSpPr>
        <p:spPr>
          <a:xfrm>
            <a:off x="2240647" y="118167"/>
            <a:ext cx="8503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+65V</a:t>
            </a:r>
            <a:endParaRPr kumimoji="1" lang="ja-JP" altLang="en-US" sz="14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8C9DF05-07B8-464C-8D97-F00002E5835B}"/>
              </a:ext>
            </a:extLst>
          </p:cNvPr>
          <p:cNvSpPr txBox="1"/>
          <p:nvPr/>
        </p:nvSpPr>
        <p:spPr>
          <a:xfrm>
            <a:off x="10368517" y="4152156"/>
            <a:ext cx="8503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+65V</a:t>
            </a:r>
            <a:endParaRPr kumimoji="1" lang="ja-JP" altLang="en-US" sz="1400" dirty="0"/>
          </a:p>
        </p:txBody>
      </p: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8FB91A5A-B96D-4477-BF04-D377E690F56F}"/>
              </a:ext>
            </a:extLst>
          </p:cNvPr>
          <p:cNvGrpSpPr/>
          <p:nvPr/>
        </p:nvGrpSpPr>
        <p:grpSpPr>
          <a:xfrm>
            <a:off x="4330585" y="1031660"/>
            <a:ext cx="662862" cy="413059"/>
            <a:chOff x="6190019" y="5072882"/>
            <a:chExt cx="1316550" cy="518354"/>
          </a:xfrm>
        </p:grpSpPr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BC31B33A-683D-4E1F-8821-B84150D851AC}"/>
                </a:ext>
              </a:extLst>
            </p:cNvPr>
            <p:cNvGrpSpPr/>
            <p:nvPr/>
          </p:nvGrpSpPr>
          <p:grpSpPr>
            <a:xfrm>
              <a:off x="6190019" y="5072882"/>
              <a:ext cx="657302" cy="518354"/>
              <a:chOff x="6096000" y="4880682"/>
              <a:chExt cx="2951899" cy="710554"/>
            </a:xfrm>
          </p:grpSpPr>
          <p:cxnSp>
            <p:nvCxnSpPr>
              <p:cNvPr id="34" name="直線コネクタ 33">
                <a:extLst>
                  <a:ext uri="{FF2B5EF4-FFF2-40B4-BE49-F238E27FC236}">
                    <a16:creationId xmlns:a16="http://schemas.microsoft.com/office/drawing/2014/main" id="{7E002608-CC33-43CE-866E-F5E4BBB72F9B}"/>
                  </a:ext>
                </a:extLst>
              </p:cNvPr>
              <p:cNvCxnSpPr/>
              <p:nvPr/>
            </p:nvCxnSpPr>
            <p:spPr>
              <a:xfrm flipV="1">
                <a:off x="6096000" y="4880683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コネクタ 35">
                <a:extLst>
                  <a:ext uri="{FF2B5EF4-FFF2-40B4-BE49-F238E27FC236}">
                    <a16:creationId xmlns:a16="http://schemas.microsoft.com/office/drawing/2014/main" id="{0D44A054-DF67-4630-8188-DB16770233EF}"/>
                  </a:ext>
                </a:extLst>
              </p:cNvPr>
              <p:cNvCxnSpPr/>
              <p:nvPr/>
            </p:nvCxnSpPr>
            <p:spPr>
              <a:xfrm>
                <a:off x="6096000" y="4886507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コネクタ 36">
                <a:extLst>
                  <a:ext uri="{FF2B5EF4-FFF2-40B4-BE49-F238E27FC236}">
                    <a16:creationId xmlns:a16="http://schemas.microsoft.com/office/drawing/2014/main" id="{30F2123C-E83B-4D27-8213-245C8D58DB73}"/>
                  </a:ext>
                </a:extLst>
              </p:cNvPr>
              <p:cNvCxnSpPr/>
              <p:nvPr/>
            </p:nvCxnSpPr>
            <p:spPr>
              <a:xfrm flipV="1">
                <a:off x="6831790" y="4880683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直線コネクタ 37">
                <a:extLst>
                  <a:ext uri="{FF2B5EF4-FFF2-40B4-BE49-F238E27FC236}">
                    <a16:creationId xmlns:a16="http://schemas.microsoft.com/office/drawing/2014/main" id="{B1A2132C-EB78-4896-8749-6EAF93636357}"/>
                  </a:ext>
                </a:extLst>
              </p:cNvPr>
              <p:cNvCxnSpPr/>
              <p:nvPr/>
            </p:nvCxnSpPr>
            <p:spPr>
              <a:xfrm>
                <a:off x="6831790" y="5591236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直線コネクタ 38">
                <a:extLst>
                  <a:ext uri="{FF2B5EF4-FFF2-40B4-BE49-F238E27FC236}">
                    <a16:creationId xmlns:a16="http://schemas.microsoft.com/office/drawing/2014/main" id="{BD3FE2F5-0770-47AD-859D-C4E7518132C8}"/>
                  </a:ext>
                </a:extLst>
              </p:cNvPr>
              <p:cNvCxnSpPr/>
              <p:nvPr/>
            </p:nvCxnSpPr>
            <p:spPr>
              <a:xfrm flipV="1">
                <a:off x="7576319" y="4880682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直線コネクタ 39">
                <a:extLst>
                  <a:ext uri="{FF2B5EF4-FFF2-40B4-BE49-F238E27FC236}">
                    <a16:creationId xmlns:a16="http://schemas.microsoft.com/office/drawing/2014/main" id="{6A59E8D2-6752-420A-8B29-97D845EBD29E}"/>
                  </a:ext>
                </a:extLst>
              </p:cNvPr>
              <p:cNvCxnSpPr/>
              <p:nvPr/>
            </p:nvCxnSpPr>
            <p:spPr>
              <a:xfrm>
                <a:off x="7576319" y="4886506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線コネクタ 40">
                <a:extLst>
                  <a:ext uri="{FF2B5EF4-FFF2-40B4-BE49-F238E27FC236}">
                    <a16:creationId xmlns:a16="http://schemas.microsoft.com/office/drawing/2014/main" id="{A3FC0EB2-B7B9-41BD-B464-AD714794552F}"/>
                  </a:ext>
                </a:extLst>
              </p:cNvPr>
              <p:cNvCxnSpPr/>
              <p:nvPr/>
            </p:nvCxnSpPr>
            <p:spPr>
              <a:xfrm flipV="1">
                <a:off x="8312109" y="4880682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線コネクタ 41">
                <a:extLst>
                  <a:ext uri="{FF2B5EF4-FFF2-40B4-BE49-F238E27FC236}">
                    <a16:creationId xmlns:a16="http://schemas.microsoft.com/office/drawing/2014/main" id="{D2ADD622-1171-4004-88FE-11DA2E872C7F}"/>
                  </a:ext>
                </a:extLst>
              </p:cNvPr>
              <p:cNvCxnSpPr/>
              <p:nvPr/>
            </p:nvCxnSpPr>
            <p:spPr>
              <a:xfrm>
                <a:off x="8312109" y="5591235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グループ化 43">
              <a:extLst>
                <a:ext uri="{FF2B5EF4-FFF2-40B4-BE49-F238E27FC236}">
                  <a16:creationId xmlns:a16="http://schemas.microsoft.com/office/drawing/2014/main" id="{2FE36877-B909-40DF-AE16-D77F5EBA7863}"/>
                </a:ext>
              </a:extLst>
            </p:cNvPr>
            <p:cNvGrpSpPr/>
            <p:nvPr/>
          </p:nvGrpSpPr>
          <p:grpSpPr>
            <a:xfrm>
              <a:off x="6849267" y="5072882"/>
              <a:ext cx="657302" cy="518354"/>
              <a:chOff x="6096000" y="4880682"/>
              <a:chExt cx="2951899" cy="710554"/>
            </a:xfrm>
          </p:grpSpPr>
          <p:cxnSp>
            <p:nvCxnSpPr>
              <p:cNvPr id="45" name="直線コネクタ 44">
                <a:extLst>
                  <a:ext uri="{FF2B5EF4-FFF2-40B4-BE49-F238E27FC236}">
                    <a16:creationId xmlns:a16="http://schemas.microsoft.com/office/drawing/2014/main" id="{6CFD4639-3086-424A-B7E1-7D3DB1C4CF8E}"/>
                  </a:ext>
                </a:extLst>
              </p:cNvPr>
              <p:cNvCxnSpPr/>
              <p:nvPr/>
            </p:nvCxnSpPr>
            <p:spPr>
              <a:xfrm flipV="1">
                <a:off x="6096000" y="4880683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>
                <a:extLst>
                  <a:ext uri="{FF2B5EF4-FFF2-40B4-BE49-F238E27FC236}">
                    <a16:creationId xmlns:a16="http://schemas.microsoft.com/office/drawing/2014/main" id="{9655FAD7-E954-480F-9F8B-0BC5E8DCE310}"/>
                  </a:ext>
                </a:extLst>
              </p:cNvPr>
              <p:cNvCxnSpPr/>
              <p:nvPr/>
            </p:nvCxnSpPr>
            <p:spPr>
              <a:xfrm>
                <a:off x="6096000" y="4886507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コネクタ 46">
                <a:extLst>
                  <a:ext uri="{FF2B5EF4-FFF2-40B4-BE49-F238E27FC236}">
                    <a16:creationId xmlns:a16="http://schemas.microsoft.com/office/drawing/2014/main" id="{FC9FD28D-8765-461D-998D-813EBA9CE944}"/>
                  </a:ext>
                </a:extLst>
              </p:cNvPr>
              <p:cNvCxnSpPr/>
              <p:nvPr/>
            </p:nvCxnSpPr>
            <p:spPr>
              <a:xfrm flipV="1">
                <a:off x="6831790" y="4880683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>
                <a:extLst>
                  <a:ext uri="{FF2B5EF4-FFF2-40B4-BE49-F238E27FC236}">
                    <a16:creationId xmlns:a16="http://schemas.microsoft.com/office/drawing/2014/main" id="{1D9BA2A3-E239-43DD-8A95-CE1902FED159}"/>
                  </a:ext>
                </a:extLst>
              </p:cNvPr>
              <p:cNvCxnSpPr/>
              <p:nvPr/>
            </p:nvCxnSpPr>
            <p:spPr>
              <a:xfrm>
                <a:off x="6831790" y="5591236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>
                <a:extLst>
                  <a:ext uri="{FF2B5EF4-FFF2-40B4-BE49-F238E27FC236}">
                    <a16:creationId xmlns:a16="http://schemas.microsoft.com/office/drawing/2014/main" id="{8313C014-253D-446D-93B7-5FBC950ADE7C}"/>
                  </a:ext>
                </a:extLst>
              </p:cNvPr>
              <p:cNvCxnSpPr/>
              <p:nvPr/>
            </p:nvCxnSpPr>
            <p:spPr>
              <a:xfrm flipV="1">
                <a:off x="7576319" y="4880682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コネクタ 49">
                <a:extLst>
                  <a:ext uri="{FF2B5EF4-FFF2-40B4-BE49-F238E27FC236}">
                    <a16:creationId xmlns:a16="http://schemas.microsoft.com/office/drawing/2014/main" id="{B1710215-74CE-4E33-881B-39BA705CD0B2}"/>
                  </a:ext>
                </a:extLst>
              </p:cNvPr>
              <p:cNvCxnSpPr/>
              <p:nvPr/>
            </p:nvCxnSpPr>
            <p:spPr>
              <a:xfrm>
                <a:off x="7576319" y="4886506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線コネクタ 50">
                <a:extLst>
                  <a:ext uri="{FF2B5EF4-FFF2-40B4-BE49-F238E27FC236}">
                    <a16:creationId xmlns:a16="http://schemas.microsoft.com/office/drawing/2014/main" id="{C51F9DC5-6000-429C-9C4D-7B50E231E6EC}"/>
                  </a:ext>
                </a:extLst>
              </p:cNvPr>
              <p:cNvCxnSpPr/>
              <p:nvPr/>
            </p:nvCxnSpPr>
            <p:spPr>
              <a:xfrm flipV="1">
                <a:off x="8312109" y="4880682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線コネクタ 51">
                <a:extLst>
                  <a:ext uri="{FF2B5EF4-FFF2-40B4-BE49-F238E27FC236}">
                    <a16:creationId xmlns:a16="http://schemas.microsoft.com/office/drawing/2014/main" id="{F21DD6FA-FC3B-49C0-891E-5F6755790A8F}"/>
                  </a:ext>
                </a:extLst>
              </p:cNvPr>
              <p:cNvCxnSpPr/>
              <p:nvPr/>
            </p:nvCxnSpPr>
            <p:spPr>
              <a:xfrm>
                <a:off x="8312109" y="5591235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47EE188-0EEA-41E9-A9E6-0DB40ADFD7C1}"/>
              </a:ext>
            </a:extLst>
          </p:cNvPr>
          <p:cNvSpPr txBox="1"/>
          <p:nvPr/>
        </p:nvSpPr>
        <p:spPr>
          <a:xfrm>
            <a:off x="1669735" y="1267733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+mj-ea"/>
                <a:ea typeface="+mj-ea"/>
              </a:rPr>
              <a:t>IN</a:t>
            </a:r>
            <a:r>
              <a:rPr kumimoji="1" lang="en-US" altLang="ja-JP" sz="1200" dirty="0">
                <a:latin typeface="+mj-ea"/>
                <a:ea typeface="+mj-ea"/>
              </a:rPr>
              <a:t>-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951C8A7-33F2-48CA-8EDE-DD19D6A12882}"/>
              </a:ext>
            </a:extLst>
          </p:cNvPr>
          <p:cNvSpPr txBox="1"/>
          <p:nvPr/>
        </p:nvSpPr>
        <p:spPr>
          <a:xfrm>
            <a:off x="1671816" y="770773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+mj-ea"/>
                <a:ea typeface="+mj-ea"/>
              </a:rPr>
              <a:t>IN+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F18E0F6-7185-498F-A1F1-41F49DD6FC70}"/>
              </a:ext>
            </a:extLst>
          </p:cNvPr>
          <p:cNvSpPr txBox="1"/>
          <p:nvPr/>
        </p:nvSpPr>
        <p:spPr>
          <a:xfrm>
            <a:off x="1704818" y="2050891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+mj-ea"/>
                <a:ea typeface="+mj-ea"/>
              </a:rPr>
              <a:t>IN+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537BBEC-E4A4-40CB-A426-0119AE012F29}"/>
              </a:ext>
            </a:extLst>
          </p:cNvPr>
          <p:cNvSpPr txBox="1"/>
          <p:nvPr/>
        </p:nvSpPr>
        <p:spPr>
          <a:xfrm>
            <a:off x="1687347" y="2581087"/>
            <a:ext cx="65231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+mj-ea"/>
                <a:ea typeface="+mj-ea"/>
              </a:rPr>
              <a:t>IN</a:t>
            </a:r>
            <a:r>
              <a:rPr kumimoji="1" lang="en-US" altLang="ja-JP" sz="1200" dirty="0">
                <a:latin typeface="+mj-ea"/>
                <a:ea typeface="+mj-ea"/>
              </a:rPr>
              <a:t>-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63" name="二等辺三角形 62">
            <a:extLst>
              <a:ext uri="{FF2B5EF4-FFF2-40B4-BE49-F238E27FC236}">
                <a16:creationId xmlns:a16="http://schemas.microsoft.com/office/drawing/2014/main" id="{0FFC87F5-B244-47C0-A864-26106A0C2224}"/>
              </a:ext>
            </a:extLst>
          </p:cNvPr>
          <p:cNvSpPr/>
          <p:nvPr/>
        </p:nvSpPr>
        <p:spPr>
          <a:xfrm flipV="1">
            <a:off x="1259269" y="3335015"/>
            <a:ext cx="139781" cy="26209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5" name="コネクタ: カギ線 64">
            <a:extLst>
              <a:ext uri="{FF2B5EF4-FFF2-40B4-BE49-F238E27FC236}">
                <a16:creationId xmlns:a16="http://schemas.microsoft.com/office/drawing/2014/main" id="{04523302-FD2B-491C-9DB0-3185675F6A52}"/>
              </a:ext>
            </a:extLst>
          </p:cNvPr>
          <p:cNvCxnSpPr>
            <a:endCxn id="63" idx="3"/>
          </p:cNvCxnSpPr>
          <p:nvPr/>
        </p:nvCxnSpPr>
        <p:spPr>
          <a:xfrm rot="5400000">
            <a:off x="597737" y="2137655"/>
            <a:ext cx="1928783" cy="465936"/>
          </a:xfrm>
          <a:prstGeom prst="bentConnector3">
            <a:avLst>
              <a:gd name="adj1" fmla="val -126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>
            <a:extLst>
              <a:ext uri="{FF2B5EF4-FFF2-40B4-BE49-F238E27FC236}">
                <a16:creationId xmlns:a16="http://schemas.microsoft.com/office/drawing/2014/main" id="{3696E422-F8DA-44E8-AA0C-3857B14DC54D}"/>
              </a:ext>
            </a:extLst>
          </p:cNvPr>
          <p:cNvCxnSpPr/>
          <p:nvPr/>
        </p:nvCxnSpPr>
        <p:spPr>
          <a:xfrm>
            <a:off x="1329159" y="2719586"/>
            <a:ext cx="46593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コネクタ: カギ線 10">
            <a:extLst>
              <a:ext uri="{FF2B5EF4-FFF2-40B4-BE49-F238E27FC236}">
                <a16:creationId xmlns:a16="http://schemas.microsoft.com/office/drawing/2014/main" id="{5541F5D2-B97C-4CFF-9067-58BF0BB598CB}"/>
              </a:ext>
            </a:extLst>
          </p:cNvPr>
          <p:cNvCxnSpPr/>
          <p:nvPr/>
        </p:nvCxnSpPr>
        <p:spPr>
          <a:xfrm rot="5400000">
            <a:off x="1313649" y="924783"/>
            <a:ext cx="496959" cy="465937"/>
          </a:xfrm>
          <a:prstGeom prst="bentConnector3">
            <a:avLst>
              <a:gd name="adj1" fmla="val 1949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71B63612-97F5-4450-B2F5-FC9CEDFB9AAD}"/>
              </a:ext>
            </a:extLst>
          </p:cNvPr>
          <p:cNvCxnSpPr>
            <a:cxnSpLocks/>
          </p:cNvCxnSpPr>
          <p:nvPr/>
        </p:nvCxnSpPr>
        <p:spPr>
          <a:xfrm flipH="1">
            <a:off x="1329159" y="2189391"/>
            <a:ext cx="46593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二等辺三角形 30">
            <a:extLst>
              <a:ext uri="{FF2B5EF4-FFF2-40B4-BE49-F238E27FC236}">
                <a16:creationId xmlns:a16="http://schemas.microsoft.com/office/drawing/2014/main" id="{F8D6FEC6-9239-4EFC-B302-61427FC7D20B}"/>
              </a:ext>
            </a:extLst>
          </p:cNvPr>
          <p:cNvSpPr/>
          <p:nvPr/>
        </p:nvSpPr>
        <p:spPr>
          <a:xfrm rot="5400000">
            <a:off x="6268078" y="816925"/>
            <a:ext cx="809564" cy="78451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5AA091EE-14B0-42AD-AF50-C2F4877C3343}"/>
              </a:ext>
            </a:extLst>
          </p:cNvPr>
          <p:cNvCxnSpPr>
            <a:cxnSpLocks/>
            <a:endCxn id="31" idx="3"/>
          </p:cNvCxnSpPr>
          <p:nvPr/>
        </p:nvCxnSpPr>
        <p:spPr>
          <a:xfrm flipV="1">
            <a:off x="5078532" y="1209183"/>
            <a:ext cx="1202071" cy="458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二等辺三角形 61">
            <a:extLst>
              <a:ext uri="{FF2B5EF4-FFF2-40B4-BE49-F238E27FC236}">
                <a16:creationId xmlns:a16="http://schemas.microsoft.com/office/drawing/2014/main" id="{4E313039-BE6B-42AA-9030-211AEFCB39BC}"/>
              </a:ext>
            </a:extLst>
          </p:cNvPr>
          <p:cNvSpPr/>
          <p:nvPr/>
        </p:nvSpPr>
        <p:spPr>
          <a:xfrm rot="5400000">
            <a:off x="6268078" y="2031271"/>
            <a:ext cx="809564" cy="78451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4A611149-BCFA-437F-BEA1-B44D65153379}"/>
              </a:ext>
            </a:extLst>
          </p:cNvPr>
          <p:cNvSpPr/>
          <p:nvPr/>
        </p:nvSpPr>
        <p:spPr>
          <a:xfrm>
            <a:off x="7798609" y="2260524"/>
            <a:ext cx="652311" cy="3454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10ohm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0DF5696B-E363-425E-B611-C899086F86C7}"/>
              </a:ext>
            </a:extLst>
          </p:cNvPr>
          <p:cNvSpPr txBox="1"/>
          <p:nvPr/>
        </p:nvSpPr>
        <p:spPr>
          <a:xfrm>
            <a:off x="6285452" y="1042709"/>
            <a:ext cx="497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solidFill>
                  <a:schemeClr val="tx2"/>
                </a:solidFill>
              </a:rPr>
              <a:t>x</a:t>
            </a:r>
            <a:r>
              <a:rPr kumimoji="1" lang="en-US" altLang="ja-JP" sz="1400" dirty="0">
                <a:solidFill>
                  <a:schemeClr val="tx2"/>
                </a:solidFill>
              </a:rPr>
              <a:t> G</a:t>
            </a:r>
            <a:endParaRPr kumimoji="1" lang="ja-JP" altLang="en-US" sz="1400" dirty="0">
              <a:solidFill>
                <a:schemeClr val="tx2"/>
              </a:solidFill>
            </a:endParaRP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4874C567-65EF-4743-907B-AC8053E5D474}"/>
              </a:ext>
            </a:extLst>
          </p:cNvPr>
          <p:cNvSpPr txBox="1"/>
          <p:nvPr/>
        </p:nvSpPr>
        <p:spPr>
          <a:xfrm>
            <a:off x="6285453" y="2273310"/>
            <a:ext cx="497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solidFill>
                  <a:schemeClr val="tx2"/>
                </a:solidFill>
              </a:rPr>
              <a:t>x</a:t>
            </a:r>
            <a:r>
              <a:rPr kumimoji="1" lang="en-US" altLang="ja-JP" sz="1400" dirty="0">
                <a:solidFill>
                  <a:schemeClr val="tx2"/>
                </a:solidFill>
              </a:rPr>
              <a:t> 1</a:t>
            </a:r>
            <a:endParaRPr kumimoji="1" lang="ja-JP" altLang="en-US" sz="1400" dirty="0">
              <a:solidFill>
                <a:schemeClr val="tx2"/>
              </a:solidFill>
            </a:endParaRPr>
          </a:p>
        </p:txBody>
      </p:sp>
      <p:cxnSp>
        <p:nvCxnSpPr>
          <p:cNvPr id="64" name="コネクタ: カギ線 63">
            <a:extLst>
              <a:ext uri="{FF2B5EF4-FFF2-40B4-BE49-F238E27FC236}">
                <a16:creationId xmlns:a16="http://schemas.microsoft.com/office/drawing/2014/main" id="{7DA0BF85-675D-4BCF-8C31-31DDA786DA24}"/>
              </a:ext>
            </a:extLst>
          </p:cNvPr>
          <p:cNvCxnSpPr>
            <a:stCxn id="31" idx="0"/>
            <a:endCxn id="66" idx="1"/>
          </p:cNvCxnSpPr>
          <p:nvPr/>
        </p:nvCxnSpPr>
        <p:spPr>
          <a:xfrm flipH="1">
            <a:off x="6285453" y="1209183"/>
            <a:ext cx="779665" cy="1218016"/>
          </a:xfrm>
          <a:prstGeom prst="bentConnector5">
            <a:avLst>
              <a:gd name="adj1" fmla="val -29320"/>
              <a:gd name="adj2" fmla="val 50700"/>
              <a:gd name="adj3" fmla="val 12932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378E55AA-E02C-42A3-ADBA-CBF74EA7ED87}"/>
              </a:ext>
            </a:extLst>
          </p:cNvPr>
          <p:cNvCxnSpPr>
            <a:stCxn id="62" idx="0"/>
            <a:endCxn id="58" idx="1"/>
          </p:cNvCxnSpPr>
          <p:nvPr/>
        </p:nvCxnSpPr>
        <p:spPr>
          <a:xfrm>
            <a:off x="7065118" y="2423529"/>
            <a:ext cx="733491" cy="97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コネクタ: カギ線 71">
            <a:extLst>
              <a:ext uri="{FF2B5EF4-FFF2-40B4-BE49-F238E27FC236}">
                <a16:creationId xmlns:a16="http://schemas.microsoft.com/office/drawing/2014/main" id="{91D66E14-F774-4545-8A6B-2DBCD5B2724E}"/>
              </a:ext>
            </a:extLst>
          </p:cNvPr>
          <p:cNvCxnSpPr>
            <a:cxnSpLocks/>
            <a:stCxn id="58" idx="3"/>
          </p:cNvCxnSpPr>
          <p:nvPr/>
        </p:nvCxnSpPr>
        <p:spPr>
          <a:xfrm>
            <a:off x="8450920" y="2433233"/>
            <a:ext cx="867804" cy="497798"/>
          </a:xfrm>
          <a:prstGeom prst="bentConnector3">
            <a:avLst>
              <a:gd name="adj1" fmla="val 98993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4EDF4307-6344-4968-8EC4-197C1BEA71E0}"/>
              </a:ext>
            </a:extLst>
          </p:cNvPr>
          <p:cNvSpPr/>
          <p:nvPr/>
        </p:nvSpPr>
        <p:spPr>
          <a:xfrm>
            <a:off x="7764818" y="1037392"/>
            <a:ext cx="652311" cy="3454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10ohm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0EC3C341-9DB2-4D0B-BC10-77E6966B0ABD}"/>
              </a:ext>
            </a:extLst>
          </p:cNvPr>
          <p:cNvCxnSpPr>
            <a:endCxn id="75" idx="1"/>
          </p:cNvCxnSpPr>
          <p:nvPr/>
        </p:nvCxnSpPr>
        <p:spPr>
          <a:xfrm>
            <a:off x="7268606" y="1209182"/>
            <a:ext cx="496212" cy="91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コネクタ: カギ線 78">
            <a:extLst>
              <a:ext uri="{FF2B5EF4-FFF2-40B4-BE49-F238E27FC236}">
                <a16:creationId xmlns:a16="http://schemas.microsoft.com/office/drawing/2014/main" id="{E6268BAB-DCCD-4F26-A9D9-A2E8920B52A0}"/>
              </a:ext>
            </a:extLst>
          </p:cNvPr>
          <p:cNvCxnSpPr>
            <a:cxnSpLocks/>
          </p:cNvCxnSpPr>
          <p:nvPr/>
        </p:nvCxnSpPr>
        <p:spPr>
          <a:xfrm>
            <a:off x="8411305" y="1210101"/>
            <a:ext cx="901595" cy="1223131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コネクタ: カギ線 80">
            <a:extLst>
              <a:ext uri="{FF2B5EF4-FFF2-40B4-BE49-F238E27FC236}">
                <a16:creationId xmlns:a16="http://schemas.microsoft.com/office/drawing/2014/main" id="{0214A5DB-5F1B-4350-AE8F-1B39073ACCBE}"/>
              </a:ext>
            </a:extLst>
          </p:cNvPr>
          <p:cNvCxnSpPr>
            <a:stCxn id="4" idx="0"/>
            <a:endCxn id="31" idx="1"/>
          </p:cNvCxnSpPr>
          <p:nvPr/>
        </p:nvCxnSpPr>
        <p:spPr>
          <a:xfrm rot="16200000" flipH="1">
            <a:off x="4504074" y="-1161993"/>
            <a:ext cx="330526" cy="4007045"/>
          </a:xfrm>
          <a:prstGeom prst="bentConnector3">
            <a:avLst>
              <a:gd name="adj1" fmla="val -69162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コネクタ: カギ線 82">
            <a:extLst>
              <a:ext uri="{FF2B5EF4-FFF2-40B4-BE49-F238E27FC236}">
                <a16:creationId xmlns:a16="http://schemas.microsoft.com/office/drawing/2014/main" id="{39157027-A61A-4261-A52B-8C3D7B7CFEE4}"/>
              </a:ext>
            </a:extLst>
          </p:cNvPr>
          <p:cNvCxnSpPr>
            <a:stCxn id="5" idx="0"/>
            <a:endCxn id="62" idx="1"/>
          </p:cNvCxnSpPr>
          <p:nvPr/>
        </p:nvCxnSpPr>
        <p:spPr>
          <a:xfrm rot="16200000" flipH="1">
            <a:off x="4540960" y="89239"/>
            <a:ext cx="256753" cy="4007045"/>
          </a:xfrm>
          <a:prstGeom prst="bentConnector3">
            <a:avLst>
              <a:gd name="adj1" fmla="val -89035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F8494DA9-1D7B-4A0E-8805-0C1B4BCF8516}"/>
              </a:ext>
            </a:extLst>
          </p:cNvPr>
          <p:cNvSpPr txBox="1"/>
          <p:nvPr/>
        </p:nvSpPr>
        <p:spPr>
          <a:xfrm>
            <a:off x="3426580" y="1752249"/>
            <a:ext cx="8503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+65V</a:t>
            </a:r>
            <a:endParaRPr kumimoji="1" lang="ja-JP" altLang="en-US" sz="1400" dirty="0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B8EA2E51-ED56-4AE0-96FB-731C87FFD8B3}"/>
              </a:ext>
            </a:extLst>
          </p:cNvPr>
          <p:cNvSpPr txBox="1"/>
          <p:nvPr/>
        </p:nvSpPr>
        <p:spPr>
          <a:xfrm>
            <a:off x="10312881" y="1818191"/>
            <a:ext cx="8503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+65V</a:t>
            </a:r>
            <a:endParaRPr kumimoji="1" lang="ja-JP" altLang="en-US" sz="1400" dirty="0"/>
          </a:p>
        </p:txBody>
      </p:sp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CA8FB27A-11E6-4DBC-A688-22D0CE9346F3}"/>
              </a:ext>
            </a:extLst>
          </p:cNvPr>
          <p:cNvGrpSpPr/>
          <p:nvPr/>
        </p:nvGrpSpPr>
        <p:grpSpPr>
          <a:xfrm>
            <a:off x="9606053" y="1765549"/>
            <a:ext cx="768793" cy="413059"/>
            <a:chOff x="6190019" y="5072882"/>
            <a:chExt cx="1316550" cy="518354"/>
          </a:xfrm>
        </p:grpSpPr>
        <p:grpSp>
          <p:nvGrpSpPr>
            <p:cNvPr id="87" name="グループ化 86">
              <a:extLst>
                <a:ext uri="{FF2B5EF4-FFF2-40B4-BE49-F238E27FC236}">
                  <a16:creationId xmlns:a16="http://schemas.microsoft.com/office/drawing/2014/main" id="{10224F71-0D68-4559-9478-8836C4CD6694}"/>
                </a:ext>
              </a:extLst>
            </p:cNvPr>
            <p:cNvGrpSpPr/>
            <p:nvPr/>
          </p:nvGrpSpPr>
          <p:grpSpPr>
            <a:xfrm>
              <a:off x="6190019" y="5072882"/>
              <a:ext cx="657302" cy="518354"/>
              <a:chOff x="6096000" y="4880682"/>
              <a:chExt cx="2951899" cy="710554"/>
            </a:xfrm>
          </p:grpSpPr>
          <p:cxnSp>
            <p:nvCxnSpPr>
              <p:cNvPr id="97" name="直線コネクタ 96">
                <a:extLst>
                  <a:ext uri="{FF2B5EF4-FFF2-40B4-BE49-F238E27FC236}">
                    <a16:creationId xmlns:a16="http://schemas.microsoft.com/office/drawing/2014/main" id="{6A83737E-E532-446C-99D2-932ED02119BE}"/>
                  </a:ext>
                </a:extLst>
              </p:cNvPr>
              <p:cNvCxnSpPr/>
              <p:nvPr/>
            </p:nvCxnSpPr>
            <p:spPr>
              <a:xfrm flipV="1">
                <a:off x="6096000" y="4880683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線コネクタ 97">
                <a:extLst>
                  <a:ext uri="{FF2B5EF4-FFF2-40B4-BE49-F238E27FC236}">
                    <a16:creationId xmlns:a16="http://schemas.microsoft.com/office/drawing/2014/main" id="{B70277B8-61E7-4EF3-8241-AF27CDA20769}"/>
                  </a:ext>
                </a:extLst>
              </p:cNvPr>
              <p:cNvCxnSpPr/>
              <p:nvPr/>
            </p:nvCxnSpPr>
            <p:spPr>
              <a:xfrm>
                <a:off x="6096000" y="4886507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直線コネクタ 98">
                <a:extLst>
                  <a:ext uri="{FF2B5EF4-FFF2-40B4-BE49-F238E27FC236}">
                    <a16:creationId xmlns:a16="http://schemas.microsoft.com/office/drawing/2014/main" id="{B2E15D5C-F2D4-443C-B861-FB1791B6232B}"/>
                  </a:ext>
                </a:extLst>
              </p:cNvPr>
              <p:cNvCxnSpPr/>
              <p:nvPr/>
            </p:nvCxnSpPr>
            <p:spPr>
              <a:xfrm flipV="1">
                <a:off x="6831790" y="4880683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直線コネクタ 99">
                <a:extLst>
                  <a:ext uri="{FF2B5EF4-FFF2-40B4-BE49-F238E27FC236}">
                    <a16:creationId xmlns:a16="http://schemas.microsoft.com/office/drawing/2014/main" id="{45A42A2D-4D32-4D0D-AD91-9A72EB5B9F23}"/>
                  </a:ext>
                </a:extLst>
              </p:cNvPr>
              <p:cNvCxnSpPr/>
              <p:nvPr/>
            </p:nvCxnSpPr>
            <p:spPr>
              <a:xfrm>
                <a:off x="6831790" y="5591236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直線コネクタ 100">
                <a:extLst>
                  <a:ext uri="{FF2B5EF4-FFF2-40B4-BE49-F238E27FC236}">
                    <a16:creationId xmlns:a16="http://schemas.microsoft.com/office/drawing/2014/main" id="{A4B1C178-BBEA-4C02-94DF-9C2B5981DB4A}"/>
                  </a:ext>
                </a:extLst>
              </p:cNvPr>
              <p:cNvCxnSpPr/>
              <p:nvPr/>
            </p:nvCxnSpPr>
            <p:spPr>
              <a:xfrm flipV="1">
                <a:off x="7576319" y="4880682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直線コネクタ 101">
                <a:extLst>
                  <a:ext uri="{FF2B5EF4-FFF2-40B4-BE49-F238E27FC236}">
                    <a16:creationId xmlns:a16="http://schemas.microsoft.com/office/drawing/2014/main" id="{05E6099B-E089-4019-84AE-F256F4383DA8}"/>
                  </a:ext>
                </a:extLst>
              </p:cNvPr>
              <p:cNvCxnSpPr/>
              <p:nvPr/>
            </p:nvCxnSpPr>
            <p:spPr>
              <a:xfrm>
                <a:off x="7576319" y="4886506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線コネクタ 102">
                <a:extLst>
                  <a:ext uri="{FF2B5EF4-FFF2-40B4-BE49-F238E27FC236}">
                    <a16:creationId xmlns:a16="http://schemas.microsoft.com/office/drawing/2014/main" id="{75735EAA-68C3-48F6-AB36-49220C2FCEDB}"/>
                  </a:ext>
                </a:extLst>
              </p:cNvPr>
              <p:cNvCxnSpPr/>
              <p:nvPr/>
            </p:nvCxnSpPr>
            <p:spPr>
              <a:xfrm flipV="1">
                <a:off x="8312109" y="4880682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直線コネクタ 103">
                <a:extLst>
                  <a:ext uri="{FF2B5EF4-FFF2-40B4-BE49-F238E27FC236}">
                    <a16:creationId xmlns:a16="http://schemas.microsoft.com/office/drawing/2014/main" id="{171E2B99-EE24-4603-B106-BEF273119622}"/>
                  </a:ext>
                </a:extLst>
              </p:cNvPr>
              <p:cNvCxnSpPr/>
              <p:nvPr/>
            </p:nvCxnSpPr>
            <p:spPr>
              <a:xfrm>
                <a:off x="8312109" y="5591235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88" name="グループ化 87">
              <a:extLst>
                <a:ext uri="{FF2B5EF4-FFF2-40B4-BE49-F238E27FC236}">
                  <a16:creationId xmlns:a16="http://schemas.microsoft.com/office/drawing/2014/main" id="{D4121138-BFC7-4689-887C-7DEFDFEA1327}"/>
                </a:ext>
              </a:extLst>
            </p:cNvPr>
            <p:cNvGrpSpPr/>
            <p:nvPr/>
          </p:nvGrpSpPr>
          <p:grpSpPr>
            <a:xfrm>
              <a:off x="6849267" y="5072882"/>
              <a:ext cx="657302" cy="518354"/>
              <a:chOff x="6096000" y="4880682"/>
              <a:chExt cx="2951899" cy="710554"/>
            </a:xfrm>
          </p:grpSpPr>
          <p:cxnSp>
            <p:nvCxnSpPr>
              <p:cNvPr id="89" name="直線コネクタ 88">
                <a:extLst>
                  <a:ext uri="{FF2B5EF4-FFF2-40B4-BE49-F238E27FC236}">
                    <a16:creationId xmlns:a16="http://schemas.microsoft.com/office/drawing/2014/main" id="{E96D9881-8018-4D2E-A1C8-350C1ACD2DC5}"/>
                  </a:ext>
                </a:extLst>
              </p:cNvPr>
              <p:cNvCxnSpPr/>
              <p:nvPr/>
            </p:nvCxnSpPr>
            <p:spPr>
              <a:xfrm flipV="1">
                <a:off x="6096000" y="4880683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コネクタ 89">
                <a:extLst>
                  <a:ext uri="{FF2B5EF4-FFF2-40B4-BE49-F238E27FC236}">
                    <a16:creationId xmlns:a16="http://schemas.microsoft.com/office/drawing/2014/main" id="{3C88BA38-E9B0-4D7D-8771-064915ED9634}"/>
                  </a:ext>
                </a:extLst>
              </p:cNvPr>
              <p:cNvCxnSpPr/>
              <p:nvPr/>
            </p:nvCxnSpPr>
            <p:spPr>
              <a:xfrm>
                <a:off x="6096000" y="4886507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コネクタ 90">
                <a:extLst>
                  <a:ext uri="{FF2B5EF4-FFF2-40B4-BE49-F238E27FC236}">
                    <a16:creationId xmlns:a16="http://schemas.microsoft.com/office/drawing/2014/main" id="{B7305404-AC91-4BAE-B690-916C6E7887C4}"/>
                  </a:ext>
                </a:extLst>
              </p:cNvPr>
              <p:cNvCxnSpPr/>
              <p:nvPr/>
            </p:nvCxnSpPr>
            <p:spPr>
              <a:xfrm flipV="1">
                <a:off x="6831790" y="4880683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直線コネクタ 91">
                <a:extLst>
                  <a:ext uri="{FF2B5EF4-FFF2-40B4-BE49-F238E27FC236}">
                    <a16:creationId xmlns:a16="http://schemas.microsoft.com/office/drawing/2014/main" id="{6DE47D52-F92C-407F-852F-3C583CE017DD}"/>
                  </a:ext>
                </a:extLst>
              </p:cNvPr>
              <p:cNvCxnSpPr/>
              <p:nvPr/>
            </p:nvCxnSpPr>
            <p:spPr>
              <a:xfrm>
                <a:off x="6831790" y="5591236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直線コネクタ 92">
                <a:extLst>
                  <a:ext uri="{FF2B5EF4-FFF2-40B4-BE49-F238E27FC236}">
                    <a16:creationId xmlns:a16="http://schemas.microsoft.com/office/drawing/2014/main" id="{E6E9B4F3-5455-4617-B7C9-33B081EF0BC2}"/>
                  </a:ext>
                </a:extLst>
              </p:cNvPr>
              <p:cNvCxnSpPr/>
              <p:nvPr/>
            </p:nvCxnSpPr>
            <p:spPr>
              <a:xfrm flipV="1">
                <a:off x="7576319" y="4880682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直線コネクタ 93">
                <a:extLst>
                  <a:ext uri="{FF2B5EF4-FFF2-40B4-BE49-F238E27FC236}">
                    <a16:creationId xmlns:a16="http://schemas.microsoft.com/office/drawing/2014/main" id="{D8AB508B-E94C-4E9E-B03A-B224CF8F56FE}"/>
                  </a:ext>
                </a:extLst>
              </p:cNvPr>
              <p:cNvCxnSpPr/>
              <p:nvPr/>
            </p:nvCxnSpPr>
            <p:spPr>
              <a:xfrm>
                <a:off x="7576319" y="4886506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直線コネクタ 94">
                <a:extLst>
                  <a:ext uri="{FF2B5EF4-FFF2-40B4-BE49-F238E27FC236}">
                    <a16:creationId xmlns:a16="http://schemas.microsoft.com/office/drawing/2014/main" id="{06D24A56-85EE-4166-B815-255A5335ED0F}"/>
                  </a:ext>
                </a:extLst>
              </p:cNvPr>
              <p:cNvCxnSpPr/>
              <p:nvPr/>
            </p:nvCxnSpPr>
            <p:spPr>
              <a:xfrm flipV="1">
                <a:off x="8312109" y="4880682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直線コネクタ 95">
                <a:extLst>
                  <a:ext uri="{FF2B5EF4-FFF2-40B4-BE49-F238E27FC236}">
                    <a16:creationId xmlns:a16="http://schemas.microsoft.com/office/drawing/2014/main" id="{3449D9C7-2348-40E8-A6DA-126B09E2CC0B}"/>
                  </a:ext>
                </a:extLst>
              </p:cNvPr>
              <p:cNvCxnSpPr/>
              <p:nvPr/>
            </p:nvCxnSpPr>
            <p:spPr>
              <a:xfrm>
                <a:off x="8312109" y="5591235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5" name="グループ化 104">
            <a:extLst>
              <a:ext uri="{FF2B5EF4-FFF2-40B4-BE49-F238E27FC236}">
                <a16:creationId xmlns:a16="http://schemas.microsoft.com/office/drawing/2014/main" id="{42D15DC9-8DAB-413F-9B35-34F538130561}"/>
              </a:ext>
            </a:extLst>
          </p:cNvPr>
          <p:cNvGrpSpPr/>
          <p:nvPr/>
        </p:nvGrpSpPr>
        <p:grpSpPr>
          <a:xfrm flipV="1">
            <a:off x="9614555" y="4140173"/>
            <a:ext cx="768793" cy="413059"/>
            <a:chOff x="6190019" y="5072882"/>
            <a:chExt cx="1316550" cy="518354"/>
          </a:xfrm>
        </p:grpSpPr>
        <p:grpSp>
          <p:nvGrpSpPr>
            <p:cNvPr id="106" name="グループ化 105">
              <a:extLst>
                <a:ext uri="{FF2B5EF4-FFF2-40B4-BE49-F238E27FC236}">
                  <a16:creationId xmlns:a16="http://schemas.microsoft.com/office/drawing/2014/main" id="{F84D19F1-65BF-4E51-8253-F0C1C4BF281F}"/>
                </a:ext>
              </a:extLst>
            </p:cNvPr>
            <p:cNvGrpSpPr/>
            <p:nvPr/>
          </p:nvGrpSpPr>
          <p:grpSpPr>
            <a:xfrm>
              <a:off x="6190019" y="5072882"/>
              <a:ext cx="657302" cy="518354"/>
              <a:chOff x="6096000" y="4880682"/>
              <a:chExt cx="2951899" cy="710554"/>
            </a:xfrm>
          </p:grpSpPr>
          <p:cxnSp>
            <p:nvCxnSpPr>
              <p:cNvPr id="116" name="直線コネクタ 115">
                <a:extLst>
                  <a:ext uri="{FF2B5EF4-FFF2-40B4-BE49-F238E27FC236}">
                    <a16:creationId xmlns:a16="http://schemas.microsoft.com/office/drawing/2014/main" id="{723E800D-5EC2-46A3-BC4B-8C41C797C9ED}"/>
                  </a:ext>
                </a:extLst>
              </p:cNvPr>
              <p:cNvCxnSpPr/>
              <p:nvPr/>
            </p:nvCxnSpPr>
            <p:spPr>
              <a:xfrm flipV="1">
                <a:off x="6096000" y="4880683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直線コネクタ 116">
                <a:extLst>
                  <a:ext uri="{FF2B5EF4-FFF2-40B4-BE49-F238E27FC236}">
                    <a16:creationId xmlns:a16="http://schemas.microsoft.com/office/drawing/2014/main" id="{6BEA0157-DA03-4FE5-B652-5F59265B9374}"/>
                  </a:ext>
                </a:extLst>
              </p:cNvPr>
              <p:cNvCxnSpPr/>
              <p:nvPr/>
            </p:nvCxnSpPr>
            <p:spPr>
              <a:xfrm>
                <a:off x="6096000" y="4886507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直線コネクタ 117">
                <a:extLst>
                  <a:ext uri="{FF2B5EF4-FFF2-40B4-BE49-F238E27FC236}">
                    <a16:creationId xmlns:a16="http://schemas.microsoft.com/office/drawing/2014/main" id="{5C3D4091-CCEB-490D-ACC0-B50DDBCB52DD}"/>
                  </a:ext>
                </a:extLst>
              </p:cNvPr>
              <p:cNvCxnSpPr/>
              <p:nvPr/>
            </p:nvCxnSpPr>
            <p:spPr>
              <a:xfrm flipV="1">
                <a:off x="6831790" y="4880683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直線コネクタ 118">
                <a:extLst>
                  <a:ext uri="{FF2B5EF4-FFF2-40B4-BE49-F238E27FC236}">
                    <a16:creationId xmlns:a16="http://schemas.microsoft.com/office/drawing/2014/main" id="{F35C8A8A-E025-43EC-B32E-4E09BF48B179}"/>
                  </a:ext>
                </a:extLst>
              </p:cNvPr>
              <p:cNvCxnSpPr/>
              <p:nvPr/>
            </p:nvCxnSpPr>
            <p:spPr>
              <a:xfrm>
                <a:off x="6831790" y="5591236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直線コネクタ 119">
                <a:extLst>
                  <a:ext uri="{FF2B5EF4-FFF2-40B4-BE49-F238E27FC236}">
                    <a16:creationId xmlns:a16="http://schemas.microsoft.com/office/drawing/2014/main" id="{BEF2DB1A-0E6C-40BE-93EA-1B48DE0F44D1}"/>
                  </a:ext>
                </a:extLst>
              </p:cNvPr>
              <p:cNvCxnSpPr/>
              <p:nvPr/>
            </p:nvCxnSpPr>
            <p:spPr>
              <a:xfrm flipV="1">
                <a:off x="7576319" y="4880682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直線コネクタ 120">
                <a:extLst>
                  <a:ext uri="{FF2B5EF4-FFF2-40B4-BE49-F238E27FC236}">
                    <a16:creationId xmlns:a16="http://schemas.microsoft.com/office/drawing/2014/main" id="{17F76617-2547-4202-A326-C105EF5998F0}"/>
                  </a:ext>
                </a:extLst>
              </p:cNvPr>
              <p:cNvCxnSpPr/>
              <p:nvPr/>
            </p:nvCxnSpPr>
            <p:spPr>
              <a:xfrm>
                <a:off x="7576319" y="4886506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コネクタ 121">
                <a:extLst>
                  <a:ext uri="{FF2B5EF4-FFF2-40B4-BE49-F238E27FC236}">
                    <a16:creationId xmlns:a16="http://schemas.microsoft.com/office/drawing/2014/main" id="{906F702C-0572-4039-AF52-71098E255280}"/>
                  </a:ext>
                </a:extLst>
              </p:cNvPr>
              <p:cNvCxnSpPr/>
              <p:nvPr/>
            </p:nvCxnSpPr>
            <p:spPr>
              <a:xfrm flipV="1">
                <a:off x="8312109" y="4880682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直線コネクタ 122">
                <a:extLst>
                  <a:ext uri="{FF2B5EF4-FFF2-40B4-BE49-F238E27FC236}">
                    <a16:creationId xmlns:a16="http://schemas.microsoft.com/office/drawing/2014/main" id="{7BF53D86-1468-437A-B1B1-2F3E1A32D590}"/>
                  </a:ext>
                </a:extLst>
              </p:cNvPr>
              <p:cNvCxnSpPr/>
              <p:nvPr/>
            </p:nvCxnSpPr>
            <p:spPr>
              <a:xfrm>
                <a:off x="8312109" y="5591235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7" name="グループ化 106">
              <a:extLst>
                <a:ext uri="{FF2B5EF4-FFF2-40B4-BE49-F238E27FC236}">
                  <a16:creationId xmlns:a16="http://schemas.microsoft.com/office/drawing/2014/main" id="{82AC4387-733B-4B6F-951B-A303D59E81BB}"/>
                </a:ext>
              </a:extLst>
            </p:cNvPr>
            <p:cNvGrpSpPr/>
            <p:nvPr/>
          </p:nvGrpSpPr>
          <p:grpSpPr>
            <a:xfrm>
              <a:off x="6849267" y="5072882"/>
              <a:ext cx="657302" cy="518354"/>
              <a:chOff x="6096000" y="4880682"/>
              <a:chExt cx="2951899" cy="710554"/>
            </a:xfrm>
          </p:grpSpPr>
          <p:cxnSp>
            <p:nvCxnSpPr>
              <p:cNvPr id="108" name="直線コネクタ 107">
                <a:extLst>
                  <a:ext uri="{FF2B5EF4-FFF2-40B4-BE49-F238E27FC236}">
                    <a16:creationId xmlns:a16="http://schemas.microsoft.com/office/drawing/2014/main" id="{7921B31B-8557-4830-9B16-03D8F6C50F28}"/>
                  </a:ext>
                </a:extLst>
              </p:cNvPr>
              <p:cNvCxnSpPr/>
              <p:nvPr/>
            </p:nvCxnSpPr>
            <p:spPr>
              <a:xfrm flipV="1">
                <a:off x="6096000" y="4880683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直線コネクタ 108">
                <a:extLst>
                  <a:ext uri="{FF2B5EF4-FFF2-40B4-BE49-F238E27FC236}">
                    <a16:creationId xmlns:a16="http://schemas.microsoft.com/office/drawing/2014/main" id="{8BAFCA74-A41F-4D11-AC45-72C6D69BE60F}"/>
                  </a:ext>
                </a:extLst>
              </p:cNvPr>
              <p:cNvCxnSpPr/>
              <p:nvPr/>
            </p:nvCxnSpPr>
            <p:spPr>
              <a:xfrm>
                <a:off x="6096000" y="4886507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直線コネクタ 109">
                <a:extLst>
                  <a:ext uri="{FF2B5EF4-FFF2-40B4-BE49-F238E27FC236}">
                    <a16:creationId xmlns:a16="http://schemas.microsoft.com/office/drawing/2014/main" id="{25DC6ED7-DC22-438B-9D72-EAE1E9529D0A}"/>
                  </a:ext>
                </a:extLst>
              </p:cNvPr>
              <p:cNvCxnSpPr/>
              <p:nvPr/>
            </p:nvCxnSpPr>
            <p:spPr>
              <a:xfrm flipV="1">
                <a:off x="6831790" y="4880683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直線コネクタ 110">
                <a:extLst>
                  <a:ext uri="{FF2B5EF4-FFF2-40B4-BE49-F238E27FC236}">
                    <a16:creationId xmlns:a16="http://schemas.microsoft.com/office/drawing/2014/main" id="{8C863AD1-6930-49EE-A692-5E9E0B181217}"/>
                  </a:ext>
                </a:extLst>
              </p:cNvPr>
              <p:cNvCxnSpPr/>
              <p:nvPr/>
            </p:nvCxnSpPr>
            <p:spPr>
              <a:xfrm>
                <a:off x="6831790" y="5591236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直線コネクタ 111">
                <a:extLst>
                  <a:ext uri="{FF2B5EF4-FFF2-40B4-BE49-F238E27FC236}">
                    <a16:creationId xmlns:a16="http://schemas.microsoft.com/office/drawing/2014/main" id="{FE872D73-31A9-499F-9427-E86EAA2A7E50}"/>
                  </a:ext>
                </a:extLst>
              </p:cNvPr>
              <p:cNvCxnSpPr/>
              <p:nvPr/>
            </p:nvCxnSpPr>
            <p:spPr>
              <a:xfrm flipV="1">
                <a:off x="7576319" y="4880682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直線コネクタ 112">
                <a:extLst>
                  <a:ext uri="{FF2B5EF4-FFF2-40B4-BE49-F238E27FC236}">
                    <a16:creationId xmlns:a16="http://schemas.microsoft.com/office/drawing/2014/main" id="{12FF08BB-226A-4286-A248-0CE4DEC22922}"/>
                  </a:ext>
                </a:extLst>
              </p:cNvPr>
              <p:cNvCxnSpPr/>
              <p:nvPr/>
            </p:nvCxnSpPr>
            <p:spPr>
              <a:xfrm>
                <a:off x="7576319" y="4886506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直線コネクタ 113">
                <a:extLst>
                  <a:ext uri="{FF2B5EF4-FFF2-40B4-BE49-F238E27FC236}">
                    <a16:creationId xmlns:a16="http://schemas.microsoft.com/office/drawing/2014/main" id="{D6CFA133-83E9-4546-83A2-C5CF0349FC8F}"/>
                  </a:ext>
                </a:extLst>
              </p:cNvPr>
              <p:cNvCxnSpPr/>
              <p:nvPr/>
            </p:nvCxnSpPr>
            <p:spPr>
              <a:xfrm flipV="1">
                <a:off x="8312109" y="4880682"/>
                <a:ext cx="0" cy="71055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直線コネクタ 114">
                <a:extLst>
                  <a:ext uri="{FF2B5EF4-FFF2-40B4-BE49-F238E27FC236}">
                    <a16:creationId xmlns:a16="http://schemas.microsoft.com/office/drawing/2014/main" id="{53BA6B5C-13B4-4AD3-B73E-798D6B298672}"/>
                  </a:ext>
                </a:extLst>
              </p:cNvPr>
              <p:cNvCxnSpPr/>
              <p:nvPr/>
            </p:nvCxnSpPr>
            <p:spPr>
              <a:xfrm>
                <a:off x="8312109" y="5591235"/>
                <a:ext cx="735790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BFB6F531-0FF6-4EB0-9846-5E13CD8E7458}"/>
              </a:ext>
            </a:extLst>
          </p:cNvPr>
          <p:cNvSpPr/>
          <p:nvPr/>
        </p:nvSpPr>
        <p:spPr>
          <a:xfrm>
            <a:off x="1830038" y="3577800"/>
            <a:ext cx="1741437" cy="9376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DRV2700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73690DE8-31E4-42B6-BD1C-8CD9B1FFD275}"/>
              </a:ext>
            </a:extLst>
          </p:cNvPr>
          <p:cNvSpPr/>
          <p:nvPr/>
        </p:nvSpPr>
        <p:spPr>
          <a:xfrm>
            <a:off x="1830038" y="4865919"/>
            <a:ext cx="1741437" cy="9376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DRV2700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CADDA212-2F4D-4A36-9E22-BC403070AB58}"/>
              </a:ext>
            </a:extLst>
          </p:cNvPr>
          <p:cNvSpPr txBox="1"/>
          <p:nvPr/>
        </p:nvSpPr>
        <p:spPr>
          <a:xfrm>
            <a:off x="2960903" y="3624629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+mj-ea"/>
                <a:ea typeface="+mj-ea"/>
              </a:rPr>
              <a:t>OUT+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127" name="テキスト ボックス 126">
            <a:extLst>
              <a:ext uri="{FF2B5EF4-FFF2-40B4-BE49-F238E27FC236}">
                <a16:creationId xmlns:a16="http://schemas.microsoft.com/office/drawing/2014/main" id="{AFBF25F0-F3E5-4548-9170-0F6DB1B09BE8}"/>
              </a:ext>
            </a:extLst>
          </p:cNvPr>
          <p:cNvSpPr txBox="1"/>
          <p:nvPr/>
        </p:nvSpPr>
        <p:spPr>
          <a:xfrm>
            <a:off x="2954106" y="4174782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+mj-ea"/>
                <a:ea typeface="+mj-ea"/>
              </a:rPr>
              <a:t>OUT-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128" name="テキスト ボックス 127">
            <a:extLst>
              <a:ext uri="{FF2B5EF4-FFF2-40B4-BE49-F238E27FC236}">
                <a16:creationId xmlns:a16="http://schemas.microsoft.com/office/drawing/2014/main" id="{07838B32-0267-4A91-B63D-D0CCFC497BB3}"/>
              </a:ext>
            </a:extLst>
          </p:cNvPr>
          <p:cNvSpPr txBox="1"/>
          <p:nvPr/>
        </p:nvSpPr>
        <p:spPr>
          <a:xfrm>
            <a:off x="2965754" y="4952425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+mj-ea"/>
                <a:ea typeface="+mj-ea"/>
              </a:rPr>
              <a:t>OUT+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129" name="テキスト ボックス 128">
            <a:extLst>
              <a:ext uri="{FF2B5EF4-FFF2-40B4-BE49-F238E27FC236}">
                <a16:creationId xmlns:a16="http://schemas.microsoft.com/office/drawing/2014/main" id="{36B80E7F-6B0E-449E-808F-73EE3D0EC9D9}"/>
              </a:ext>
            </a:extLst>
          </p:cNvPr>
          <p:cNvSpPr txBox="1"/>
          <p:nvPr/>
        </p:nvSpPr>
        <p:spPr>
          <a:xfrm>
            <a:off x="2960903" y="5482621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latin typeface="+mj-ea"/>
                <a:ea typeface="+mj-ea"/>
              </a:rPr>
              <a:t>OUT-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AB3FCCC7-3A0A-4B87-ACD2-9F828176D22E}"/>
              </a:ext>
            </a:extLst>
          </p:cNvPr>
          <p:cNvSpPr txBox="1"/>
          <p:nvPr/>
        </p:nvSpPr>
        <p:spPr>
          <a:xfrm>
            <a:off x="2275589" y="3019701"/>
            <a:ext cx="8503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+65V</a:t>
            </a:r>
            <a:endParaRPr kumimoji="1" lang="ja-JP" altLang="en-US" sz="1400" dirty="0"/>
          </a:p>
        </p:txBody>
      </p:sp>
      <p:sp>
        <p:nvSpPr>
          <p:cNvPr id="150" name="テキスト ボックス 149">
            <a:extLst>
              <a:ext uri="{FF2B5EF4-FFF2-40B4-BE49-F238E27FC236}">
                <a16:creationId xmlns:a16="http://schemas.microsoft.com/office/drawing/2014/main" id="{D8006DE8-9876-4270-B5A6-A75275D91A41}"/>
              </a:ext>
            </a:extLst>
          </p:cNvPr>
          <p:cNvSpPr txBox="1"/>
          <p:nvPr/>
        </p:nvSpPr>
        <p:spPr>
          <a:xfrm>
            <a:off x="1704677" y="4169267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+mj-ea"/>
                <a:ea typeface="+mj-ea"/>
              </a:rPr>
              <a:t>IN</a:t>
            </a:r>
            <a:r>
              <a:rPr kumimoji="1" lang="en-US" altLang="ja-JP" sz="1200" dirty="0">
                <a:latin typeface="+mj-ea"/>
                <a:ea typeface="+mj-ea"/>
              </a:rPr>
              <a:t>-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151" name="テキスト ボックス 150">
            <a:extLst>
              <a:ext uri="{FF2B5EF4-FFF2-40B4-BE49-F238E27FC236}">
                <a16:creationId xmlns:a16="http://schemas.microsoft.com/office/drawing/2014/main" id="{11A518FD-A56A-4BB8-B7E3-D1C044220CB5}"/>
              </a:ext>
            </a:extLst>
          </p:cNvPr>
          <p:cNvSpPr txBox="1"/>
          <p:nvPr/>
        </p:nvSpPr>
        <p:spPr>
          <a:xfrm>
            <a:off x="1706758" y="3672307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+mj-ea"/>
                <a:ea typeface="+mj-ea"/>
              </a:rPr>
              <a:t>IN+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152" name="テキスト ボックス 151">
            <a:extLst>
              <a:ext uri="{FF2B5EF4-FFF2-40B4-BE49-F238E27FC236}">
                <a16:creationId xmlns:a16="http://schemas.microsoft.com/office/drawing/2014/main" id="{9DCDDC09-979C-4C03-B02B-FEDC5433D4FA}"/>
              </a:ext>
            </a:extLst>
          </p:cNvPr>
          <p:cNvSpPr txBox="1"/>
          <p:nvPr/>
        </p:nvSpPr>
        <p:spPr>
          <a:xfrm>
            <a:off x="1739760" y="4952425"/>
            <a:ext cx="6523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+mj-ea"/>
                <a:ea typeface="+mj-ea"/>
              </a:rPr>
              <a:t>IN+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153" name="テキスト ボックス 152">
            <a:extLst>
              <a:ext uri="{FF2B5EF4-FFF2-40B4-BE49-F238E27FC236}">
                <a16:creationId xmlns:a16="http://schemas.microsoft.com/office/drawing/2014/main" id="{F95E13A5-B0E2-4909-81AF-4B4D17BAC848}"/>
              </a:ext>
            </a:extLst>
          </p:cNvPr>
          <p:cNvSpPr txBox="1"/>
          <p:nvPr/>
        </p:nvSpPr>
        <p:spPr>
          <a:xfrm>
            <a:off x="1722289" y="5482621"/>
            <a:ext cx="65231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dirty="0">
                <a:latin typeface="+mj-ea"/>
                <a:ea typeface="+mj-ea"/>
              </a:rPr>
              <a:t>IN</a:t>
            </a:r>
            <a:r>
              <a:rPr kumimoji="1" lang="en-US" altLang="ja-JP" sz="1200" dirty="0">
                <a:latin typeface="+mj-ea"/>
                <a:ea typeface="+mj-ea"/>
              </a:rPr>
              <a:t>-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154" name="二等辺三角形 153">
            <a:extLst>
              <a:ext uri="{FF2B5EF4-FFF2-40B4-BE49-F238E27FC236}">
                <a16:creationId xmlns:a16="http://schemas.microsoft.com/office/drawing/2014/main" id="{16B378D2-4972-4046-A8E7-F3D5E5BAA69B}"/>
              </a:ext>
            </a:extLst>
          </p:cNvPr>
          <p:cNvSpPr/>
          <p:nvPr/>
        </p:nvSpPr>
        <p:spPr>
          <a:xfrm flipV="1">
            <a:off x="1291151" y="5972596"/>
            <a:ext cx="139781" cy="26209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55" name="コネクタ: カギ線 154">
            <a:extLst>
              <a:ext uri="{FF2B5EF4-FFF2-40B4-BE49-F238E27FC236}">
                <a16:creationId xmlns:a16="http://schemas.microsoft.com/office/drawing/2014/main" id="{64DD4F1D-E0E0-4B01-BB5B-5CB9626F0E48}"/>
              </a:ext>
            </a:extLst>
          </p:cNvPr>
          <p:cNvCxnSpPr>
            <a:endCxn id="154" idx="3"/>
          </p:cNvCxnSpPr>
          <p:nvPr/>
        </p:nvCxnSpPr>
        <p:spPr>
          <a:xfrm rot="5400000">
            <a:off x="629619" y="4775236"/>
            <a:ext cx="1928783" cy="465936"/>
          </a:xfrm>
          <a:prstGeom prst="bentConnector3">
            <a:avLst>
              <a:gd name="adj1" fmla="val 14670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直線コネクタ 155">
            <a:extLst>
              <a:ext uri="{FF2B5EF4-FFF2-40B4-BE49-F238E27FC236}">
                <a16:creationId xmlns:a16="http://schemas.microsoft.com/office/drawing/2014/main" id="{E6456F62-8D1C-491D-B0B2-F1CE3B759CF9}"/>
              </a:ext>
            </a:extLst>
          </p:cNvPr>
          <p:cNvCxnSpPr/>
          <p:nvPr/>
        </p:nvCxnSpPr>
        <p:spPr>
          <a:xfrm>
            <a:off x="1364101" y="5621120"/>
            <a:ext cx="46593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コネクタ: カギ線 156">
            <a:extLst>
              <a:ext uri="{FF2B5EF4-FFF2-40B4-BE49-F238E27FC236}">
                <a16:creationId xmlns:a16="http://schemas.microsoft.com/office/drawing/2014/main" id="{C63FE730-C440-48AB-BD7F-713FA6DC19A7}"/>
              </a:ext>
            </a:extLst>
          </p:cNvPr>
          <p:cNvCxnSpPr/>
          <p:nvPr/>
        </p:nvCxnSpPr>
        <p:spPr>
          <a:xfrm rot="5400000">
            <a:off x="1348591" y="3826317"/>
            <a:ext cx="496959" cy="465937"/>
          </a:xfrm>
          <a:prstGeom prst="bentConnector3">
            <a:avLst>
              <a:gd name="adj1" fmla="val 1949"/>
            </a:avLst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直線コネクタ 157">
            <a:extLst>
              <a:ext uri="{FF2B5EF4-FFF2-40B4-BE49-F238E27FC236}">
                <a16:creationId xmlns:a16="http://schemas.microsoft.com/office/drawing/2014/main" id="{031B2BB6-25EF-47B5-B5F3-9C7AE5CCA2A5}"/>
              </a:ext>
            </a:extLst>
          </p:cNvPr>
          <p:cNvCxnSpPr>
            <a:cxnSpLocks/>
          </p:cNvCxnSpPr>
          <p:nvPr/>
        </p:nvCxnSpPr>
        <p:spPr>
          <a:xfrm flipH="1">
            <a:off x="1364101" y="5090925"/>
            <a:ext cx="465937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二等辺三角形 158">
            <a:extLst>
              <a:ext uri="{FF2B5EF4-FFF2-40B4-BE49-F238E27FC236}">
                <a16:creationId xmlns:a16="http://schemas.microsoft.com/office/drawing/2014/main" id="{A6FCE1F1-76CE-4E69-B703-B12FAAA47DC4}"/>
              </a:ext>
            </a:extLst>
          </p:cNvPr>
          <p:cNvSpPr/>
          <p:nvPr/>
        </p:nvSpPr>
        <p:spPr>
          <a:xfrm rot="5400000">
            <a:off x="6303020" y="3718459"/>
            <a:ext cx="809564" cy="78451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61" name="二等辺三角形 160">
            <a:extLst>
              <a:ext uri="{FF2B5EF4-FFF2-40B4-BE49-F238E27FC236}">
                <a16:creationId xmlns:a16="http://schemas.microsoft.com/office/drawing/2014/main" id="{26C08F8C-C8CA-40D6-AF52-9474B4427F33}"/>
              </a:ext>
            </a:extLst>
          </p:cNvPr>
          <p:cNvSpPr/>
          <p:nvPr/>
        </p:nvSpPr>
        <p:spPr>
          <a:xfrm rot="5400000">
            <a:off x="6303020" y="4932805"/>
            <a:ext cx="809564" cy="78451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2" name="正方形/長方形 161">
            <a:extLst>
              <a:ext uri="{FF2B5EF4-FFF2-40B4-BE49-F238E27FC236}">
                <a16:creationId xmlns:a16="http://schemas.microsoft.com/office/drawing/2014/main" id="{6C84C4D0-9831-4200-8C40-1D89D494319E}"/>
              </a:ext>
            </a:extLst>
          </p:cNvPr>
          <p:cNvSpPr/>
          <p:nvPr/>
        </p:nvSpPr>
        <p:spPr>
          <a:xfrm>
            <a:off x="7833551" y="5162058"/>
            <a:ext cx="652311" cy="3454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10ohm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63" name="テキスト ボックス 162">
            <a:extLst>
              <a:ext uri="{FF2B5EF4-FFF2-40B4-BE49-F238E27FC236}">
                <a16:creationId xmlns:a16="http://schemas.microsoft.com/office/drawing/2014/main" id="{AE05BB52-348D-4686-9AE9-D9F8878D19BB}"/>
              </a:ext>
            </a:extLst>
          </p:cNvPr>
          <p:cNvSpPr txBox="1"/>
          <p:nvPr/>
        </p:nvSpPr>
        <p:spPr>
          <a:xfrm>
            <a:off x="6320394" y="3944243"/>
            <a:ext cx="497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solidFill>
                  <a:schemeClr val="tx2"/>
                </a:solidFill>
              </a:rPr>
              <a:t>x</a:t>
            </a:r>
            <a:r>
              <a:rPr kumimoji="1" lang="en-US" altLang="ja-JP" sz="1400" dirty="0">
                <a:solidFill>
                  <a:schemeClr val="tx2"/>
                </a:solidFill>
              </a:rPr>
              <a:t> G</a:t>
            </a:r>
            <a:endParaRPr kumimoji="1" lang="ja-JP" altLang="en-US" sz="1400" dirty="0">
              <a:solidFill>
                <a:schemeClr val="tx2"/>
              </a:solidFill>
            </a:endParaRPr>
          </a:p>
        </p:txBody>
      </p:sp>
      <p:sp>
        <p:nvSpPr>
          <p:cNvPr id="164" name="テキスト ボックス 163">
            <a:extLst>
              <a:ext uri="{FF2B5EF4-FFF2-40B4-BE49-F238E27FC236}">
                <a16:creationId xmlns:a16="http://schemas.microsoft.com/office/drawing/2014/main" id="{30529C69-0477-4294-83E7-0669F1423597}"/>
              </a:ext>
            </a:extLst>
          </p:cNvPr>
          <p:cNvSpPr txBox="1"/>
          <p:nvPr/>
        </p:nvSpPr>
        <p:spPr>
          <a:xfrm>
            <a:off x="6320395" y="5174844"/>
            <a:ext cx="497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solidFill>
                  <a:schemeClr val="tx2"/>
                </a:solidFill>
              </a:rPr>
              <a:t>x</a:t>
            </a:r>
            <a:r>
              <a:rPr kumimoji="1" lang="en-US" altLang="ja-JP" sz="1400" dirty="0">
                <a:solidFill>
                  <a:schemeClr val="tx2"/>
                </a:solidFill>
              </a:rPr>
              <a:t> 1</a:t>
            </a:r>
            <a:endParaRPr kumimoji="1" lang="ja-JP" altLang="en-US" sz="1400" dirty="0">
              <a:solidFill>
                <a:schemeClr val="tx2"/>
              </a:solidFill>
            </a:endParaRPr>
          </a:p>
        </p:txBody>
      </p:sp>
      <p:cxnSp>
        <p:nvCxnSpPr>
          <p:cNvPr id="165" name="コネクタ: カギ線 164">
            <a:extLst>
              <a:ext uri="{FF2B5EF4-FFF2-40B4-BE49-F238E27FC236}">
                <a16:creationId xmlns:a16="http://schemas.microsoft.com/office/drawing/2014/main" id="{9997CB81-B5DE-4E11-A103-C7A4DE1C7B20}"/>
              </a:ext>
            </a:extLst>
          </p:cNvPr>
          <p:cNvCxnSpPr>
            <a:stCxn id="159" idx="0"/>
            <a:endCxn id="164" idx="1"/>
          </p:cNvCxnSpPr>
          <p:nvPr/>
        </p:nvCxnSpPr>
        <p:spPr>
          <a:xfrm flipH="1">
            <a:off x="6320395" y="4110717"/>
            <a:ext cx="779665" cy="1218016"/>
          </a:xfrm>
          <a:prstGeom prst="bentConnector5">
            <a:avLst>
              <a:gd name="adj1" fmla="val -29320"/>
              <a:gd name="adj2" fmla="val 50700"/>
              <a:gd name="adj3" fmla="val 129320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直線コネクタ 165">
            <a:extLst>
              <a:ext uri="{FF2B5EF4-FFF2-40B4-BE49-F238E27FC236}">
                <a16:creationId xmlns:a16="http://schemas.microsoft.com/office/drawing/2014/main" id="{AF10E2FE-3CDB-4252-8EE8-593FAE0636FC}"/>
              </a:ext>
            </a:extLst>
          </p:cNvPr>
          <p:cNvCxnSpPr>
            <a:stCxn id="161" idx="0"/>
            <a:endCxn id="162" idx="1"/>
          </p:cNvCxnSpPr>
          <p:nvPr/>
        </p:nvCxnSpPr>
        <p:spPr>
          <a:xfrm>
            <a:off x="7100060" y="5325063"/>
            <a:ext cx="733491" cy="9704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7" name="正方形/長方形 166">
            <a:extLst>
              <a:ext uri="{FF2B5EF4-FFF2-40B4-BE49-F238E27FC236}">
                <a16:creationId xmlns:a16="http://schemas.microsoft.com/office/drawing/2014/main" id="{ADA9DAF0-FFE2-46AE-B561-0D6FA432A3CD}"/>
              </a:ext>
            </a:extLst>
          </p:cNvPr>
          <p:cNvSpPr/>
          <p:nvPr/>
        </p:nvSpPr>
        <p:spPr>
          <a:xfrm>
            <a:off x="7799760" y="3938926"/>
            <a:ext cx="652311" cy="3454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>
                <a:solidFill>
                  <a:schemeClr val="tx1"/>
                </a:solidFill>
              </a:rPr>
              <a:t>10ohm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168" name="直線コネクタ 167">
            <a:extLst>
              <a:ext uri="{FF2B5EF4-FFF2-40B4-BE49-F238E27FC236}">
                <a16:creationId xmlns:a16="http://schemas.microsoft.com/office/drawing/2014/main" id="{B8C0E9B3-3AF6-46C3-B8BE-372F6BC9FD9F}"/>
              </a:ext>
            </a:extLst>
          </p:cNvPr>
          <p:cNvCxnSpPr>
            <a:endCxn id="167" idx="1"/>
          </p:cNvCxnSpPr>
          <p:nvPr/>
        </p:nvCxnSpPr>
        <p:spPr>
          <a:xfrm>
            <a:off x="7303548" y="4110716"/>
            <a:ext cx="496212" cy="91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コネクタ: カギ線 168">
            <a:extLst>
              <a:ext uri="{FF2B5EF4-FFF2-40B4-BE49-F238E27FC236}">
                <a16:creationId xmlns:a16="http://schemas.microsoft.com/office/drawing/2014/main" id="{91078A59-0758-4F74-BFCB-517B1D1961E6}"/>
              </a:ext>
            </a:extLst>
          </p:cNvPr>
          <p:cNvCxnSpPr>
            <a:stCxn id="124" idx="0"/>
            <a:endCxn id="159" idx="1"/>
          </p:cNvCxnSpPr>
          <p:nvPr/>
        </p:nvCxnSpPr>
        <p:spPr>
          <a:xfrm rot="16200000" flipH="1">
            <a:off x="4539016" y="1739541"/>
            <a:ext cx="330526" cy="4007045"/>
          </a:xfrm>
          <a:prstGeom prst="bentConnector3">
            <a:avLst>
              <a:gd name="adj1" fmla="val -69162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コネクタ: カギ線 169">
            <a:extLst>
              <a:ext uri="{FF2B5EF4-FFF2-40B4-BE49-F238E27FC236}">
                <a16:creationId xmlns:a16="http://schemas.microsoft.com/office/drawing/2014/main" id="{7BC52A82-0FBC-48A6-B4C5-E7A4049C477F}"/>
              </a:ext>
            </a:extLst>
          </p:cNvPr>
          <p:cNvCxnSpPr>
            <a:stCxn id="125" idx="0"/>
            <a:endCxn id="161" idx="1"/>
          </p:cNvCxnSpPr>
          <p:nvPr/>
        </p:nvCxnSpPr>
        <p:spPr>
          <a:xfrm rot="16200000" flipH="1">
            <a:off x="4575902" y="2990773"/>
            <a:ext cx="256753" cy="4007045"/>
          </a:xfrm>
          <a:prstGeom prst="bentConnector3">
            <a:avLst>
              <a:gd name="adj1" fmla="val -89035"/>
            </a:avLst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テキスト ボックス 170">
            <a:extLst>
              <a:ext uri="{FF2B5EF4-FFF2-40B4-BE49-F238E27FC236}">
                <a16:creationId xmlns:a16="http://schemas.microsoft.com/office/drawing/2014/main" id="{CF1CC95F-9FF3-4590-959E-6676E118492E}"/>
              </a:ext>
            </a:extLst>
          </p:cNvPr>
          <p:cNvSpPr txBox="1"/>
          <p:nvPr/>
        </p:nvSpPr>
        <p:spPr>
          <a:xfrm>
            <a:off x="3773419" y="4350799"/>
            <a:ext cx="8503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+65V</a:t>
            </a:r>
            <a:endParaRPr kumimoji="1" lang="ja-JP" altLang="en-US" sz="1400" dirty="0"/>
          </a:p>
        </p:txBody>
      </p:sp>
      <p:cxnSp>
        <p:nvCxnSpPr>
          <p:cNvPr id="177" name="コネクタ: カギ線 176">
            <a:extLst>
              <a:ext uri="{FF2B5EF4-FFF2-40B4-BE49-F238E27FC236}">
                <a16:creationId xmlns:a16="http://schemas.microsoft.com/office/drawing/2014/main" id="{5F9E2B90-6D58-4983-BADE-33FA68BD4572}"/>
              </a:ext>
            </a:extLst>
          </p:cNvPr>
          <p:cNvCxnSpPr>
            <a:stCxn id="162" idx="3"/>
          </p:cNvCxnSpPr>
          <p:nvPr/>
        </p:nvCxnSpPr>
        <p:spPr>
          <a:xfrm flipV="1">
            <a:off x="8485862" y="4042311"/>
            <a:ext cx="827038" cy="1292456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テキスト ボックス 177">
            <a:extLst>
              <a:ext uri="{FF2B5EF4-FFF2-40B4-BE49-F238E27FC236}">
                <a16:creationId xmlns:a16="http://schemas.microsoft.com/office/drawing/2014/main" id="{D6B7F78A-297A-4EE7-82A2-C02EE0C80788}"/>
              </a:ext>
            </a:extLst>
          </p:cNvPr>
          <p:cNvSpPr txBox="1"/>
          <p:nvPr/>
        </p:nvSpPr>
        <p:spPr>
          <a:xfrm>
            <a:off x="5835627" y="6039093"/>
            <a:ext cx="1681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/>
              <a:t>OPA454 x 4</a:t>
            </a:r>
            <a:endParaRPr kumimoji="1" lang="ja-JP" altLang="en-US" sz="1400" dirty="0"/>
          </a:p>
        </p:txBody>
      </p:sp>
      <p:sp>
        <p:nvSpPr>
          <p:cNvPr id="179" name="テキスト ボックス 178">
            <a:extLst>
              <a:ext uri="{FF2B5EF4-FFF2-40B4-BE49-F238E27FC236}">
                <a16:creationId xmlns:a16="http://schemas.microsoft.com/office/drawing/2014/main" id="{2F148AF1-8D9C-4064-9102-ABB56D3BAD42}"/>
              </a:ext>
            </a:extLst>
          </p:cNvPr>
          <p:cNvSpPr txBox="1"/>
          <p:nvPr/>
        </p:nvSpPr>
        <p:spPr>
          <a:xfrm>
            <a:off x="2013502" y="6039093"/>
            <a:ext cx="16810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/>
              <a:t>DRV2700 x 4</a:t>
            </a:r>
            <a:endParaRPr kumimoji="1" lang="ja-JP" altLang="en-US" sz="1400" dirty="0"/>
          </a:p>
        </p:txBody>
      </p:sp>
      <p:sp>
        <p:nvSpPr>
          <p:cNvPr id="180" name="テキスト ボックス 179">
            <a:extLst>
              <a:ext uri="{FF2B5EF4-FFF2-40B4-BE49-F238E27FC236}">
                <a16:creationId xmlns:a16="http://schemas.microsoft.com/office/drawing/2014/main" id="{B068DDCE-A61D-453C-9965-503AAEB7F8F5}"/>
              </a:ext>
            </a:extLst>
          </p:cNvPr>
          <p:cNvSpPr txBox="1"/>
          <p:nvPr/>
        </p:nvSpPr>
        <p:spPr>
          <a:xfrm>
            <a:off x="8090973" y="6077413"/>
            <a:ext cx="36622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u="sng" dirty="0"/>
              <a:t>DRV2700 is used as “power” for OPA454.</a:t>
            </a:r>
            <a:endParaRPr kumimoji="1" lang="ja-JP" altLang="en-US" sz="1400" u="sng" dirty="0"/>
          </a:p>
        </p:txBody>
      </p:sp>
      <p:sp>
        <p:nvSpPr>
          <p:cNvPr id="181" name="テキスト ボックス 180">
            <a:extLst>
              <a:ext uri="{FF2B5EF4-FFF2-40B4-BE49-F238E27FC236}">
                <a16:creationId xmlns:a16="http://schemas.microsoft.com/office/drawing/2014/main" id="{6022D81B-F653-4FBE-AC46-61ADF6DA857C}"/>
              </a:ext>
            </a:extLst>
          </p:cNvPr>
          <p:cNvSpPr txBox="1"/>
          <p:nvPr/>
        </p:nvSpPr>
        <p:spPr>
          <a:xfrm>
            <a:off x="4164682" y="722012"/>
            <a:ext cx="8503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dirty="0"/>
              <a:t>100Hz</a:t>
            </a:r>
            <a:endParaRPr kumimoji="1" lang="ja-JP" altLang="en-US" sz="1400" dirty="0"/>
          </a:p>
        </p:txBody>
      </p:sp>
      <p:sp>
        <p:nvSpPr>
          <p:cNvPr id="183" name="二等辺三角形 182">
            <a:extLst>
              <a:ext uri="{FF2B5EF4-FFF2-40B4-BE49-F238E27FC236}">
                <a16:creationId xmlns:a16="http://schemas.microsoft.com/office/drawing/2014/main" id="{1DECC2BF-B651-49CE-89A6-82C4B5E8AE68}"/>
              </a:ext>
            </a:extLst>
          </p:cNvPr>
          <p:cNvSpPr/>
          <p:nvPr/>
        </p:nvSpPr>
        <p:spPr>
          <a:xfrm rot="10800000">
            <a:off x="5017295" y="2069030"/>
            <a:ext cx="809564" cy="78451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4" name="テキスト ボックス 183">
            <a:extLst>
              <a:ext uri="{FF2B5EF4-FFF2-40B4-BE49-F238E27FC236}">
                <a16:creationId xmlns:a16="http://schemas.microsoft.com/office/drawing/2014/main" id="{1CD01832-77CF-454B-AC30-F9A13F6F4BA1}"/>
              </a:ext>
            </a:extLst>
          </p:cNvPr>
          <p:cNvSpPr txBox="1"/>
          <p:nvPr/>
        </p:nvSpPr>
        <p:spPr>
          <a:xfrm>
            <a:off x="5168663" y="2198127"/>
            <a:ext cx="4979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solidFill>
                  <a:schemeClr val="tx2"/>
                </a:solidFill>
              </a:rPr>
              <a:t>x</a:t>
            </a:r>
            <a:r>
              <a:rPr kumimoji="1" lang="en-US" altLang="ja-JP" sz="1400" dirty="0">
                <a:solidFill>
                  <a:schemeClr val="tx2"/>
                </a:solidFill>
              </a:rPr>
              <a:t> -1</a:t>
            </a:r>
            <a:endParaRPr kumimoji="1" lang="ja-JP" altLang="en-US" sz="1400" dirty="0">
              <a:solidFill>
                <a:schemeClr val="tx2"/>
              </a:solidFill>
            </a:endParaRPr>
          </a:p>
        </p:txBody>
      </p:sp>
      <p:cxnSp>
        <p:nvCxnSpPr>
          <p:cNvPr id="187" name="直線矢印コネクタ 186">
            <a:extLst>
              <a:ext uri="{FF2B5EF4-FFF2-40B4-BE49-F238E27FC236}">
                <a16:creationId xmlns:a16="http://schemas.microsoft.com/office/drawing/2014/main" id="{2CE8EB0B-3129-4844-AF83-21BBC6D04C04}"/>
              </a:ext>
            </a:extLst>
          </p:cNvPr>
          <p:cNvCxnSpPr>
            <a:cxnSpLocks/>
            <a:endCxn id="183" idx="3"/>
          </p:cNvCxnSpPr>
          <p:nvPr/>
        </p:nvCxnSpPr>
        <p:spPr>
          <a:xfrm>
            <a:off x="5417648" y="1209182"/>
            <a:ext cx="4429" cy="859848"/>
          </a:xfrm>
          <a:prstGeom prst="straightConnector1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コネクタ: カギ線 189">
            <a:extLst>
              <a:ext uri="{FF2B5EF4-FFF2-40B4-BE49-F238E27FC236}">
                <a16:creationId xmlns:a16="http://schemas.microsoft.com/office/drawing/2014/main" id="{E1919C90-6E3A-4CBF-A67E-70C1DA6DBA39}"/>
              </a:ext>
            </a:extLst>
          </p:cNvPr>
          <p:cNvCxnSpPr>
            <a:stCxn id="183" idx="0"/>
            <a:endCxn id="159" idx="3"/>
          </p:cNvCxnSpPr>
          <p:nvPr/>
        </p:nvCxnSpPr>
        <p:spPr>
          <a:xfrm rot="16200000" flipH="1">
            <a:off x="5240225" y="3035397"/>
            <a:ext cx="1257172" cy="893468"/>
          </a:xfrm>
          <a:prstGeom prst="bentConnector2">
            <a:avLst/>
          </a:prstGeom>
          <a:ln w="95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テキスト ボックス 190">
            <a:extLst>
              <a:ext uri="{FF2B5EF4-FFF2-40B4-BE49-F238E27FC236}">
                <a16:creationId xmlns:a16="http://schemas.microsoft.com/office/drawing/2014/main" id="{741F6E39-AC96-4A10-A68A-0A7005A58C59}"/>
              </a:ext>
            </a:extLst>
          </p:cNvPr>
          <p:cNvSpPr txBox="1"/>
          <p:nvPr/>
        </p:nvSpPr>
        <p:spPr>
          <a:xfrm>
            <a:off x="7516712" y="226705"/>
            <a:ext cx="2926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solidFill>
                  <a:schemeClr val="tx2"/>
                </a:solidFill>
                <a:highlight>
                  <a:srgbClr val="FFFF00"/>
                </a:highlight>
              </a:rPr>
              <a:t>Case2 : OPA454+DRV2700</a:t>
            </a:r>
            <a:endParaRPr kumimoji="1" lang="ja-JP" altLang="en-US" dirty="0">
              <a:solidFill>
                <a:schemeClr val="tx2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28018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10">
      <a:dk1>
        <a:sysClr val="windowText" lastClr="000000"/>
      </a:dk1>
      <a:lt1>
        <a:sysClr val="window" lastClr="FFFFFF"/>
      </a:lt1>
      <a:dk2>
        <a:srgbClr val="3F3F3F"/>
      </a:dk2>
      <a:lt2>
        <a:srgbClr val="7F7F7F"/>
      </a:lt2>
      <a:accent1>
        <a:srgbClr val="005BAC"/>
      </a:accent1>
      <a:accent2>
        <a:srgbClr val="00A6D9"/>
      </a:accent2>
      <a:accent3>
        <a:srgbClr val="17991E"/>
      </a:accent3>
      <a:accent4>
        <a:srgbClr val="8EC31E"/>
      </a:accent4>
      <a:accent5>
        <a:srgbClr val="E79F2F"/>
      </a:accent5>
      <a:accent6>
        <a:srgbClr val="E7382F"/>
      </a:accent6>
      <a:hlink>
        <a:srgbClr val="005BAC"/>
      </a:hlink>
      <a:folHlink>
        <a:srgbClr val="00A6D9"/>
      </a:folHlink>
    </a:clrScheme>
    <a:fontScheme name="ユーザー定義 7">
      <a:majorFont>
        <a:latin typeface="Tahoma"/>
        <a:ea typeface="Meiryo UI"/>
        <a:cs typeface=""/>
      </a:majorFont>
      <a:minorFont>
        <a:latin typeface="Tahoma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5388</TotalTime>
  <Words>104</Words>
  <Application>Microsoft Office PowerPoint</Application>
  <PresentationFormat>ワイド画面</PresentationFormat>
  <Paragraphs>56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Arial</vt:lpstr>
      <vt:lpstr>Calibri</vt:lpstr>
      <vt:lpstr>Tahoma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山田進一</dc:creator>
  <cp:lastModifiedBy>TED ECE2 Suzuki Takumi</cp:lastModifiedBy>
  <cp:revision>583</cp:revision>
  <cp:lastPrinted>2018-11-29T09:01:55Z</cp:lastPrinted>
  <dcterms:created xsi:type="dcterms:W3CDTF">2016-05-24T06:57:37Z</dcterms:created>
  <dcterms:modified xsi:type="dcterms:W3CDTF">2019-11-11T06:25:46Z</dcterms:modified>
</cp:coreProperties>
</file>