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300" r:id="rId2"/>
  </p:sldIdLst>
  <p:sldSz cx="9144000" cy="6858000" type="screen4x3"/>
  <p:notesSz cx="7104063" cy="1023461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328426-4C98-4819-8AC2-D379F7F69F7A}" v="9" dt="2024-03-20T07:41:35.201"/>
  </p1510:revLst>
</p1510:revInfo>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1" autoAdjust="0"/>
    <p:restoredTop sz="98502" autoAdjust="0"/>
  </p:normalViewPr>
  <p:slideViewPr>
    <p:cSldViewPr>
      <p:cViewPr varScale="1">
        <p:scale>
          <a:sx n="106" d="100"/>
          <a:sy n="106" d="100"/>
        </p:scale>
        <p:origin x="216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8" d="100"/>
          <a:sy n="88" d="100"/>
        </p:scale>
        <p:origin x="-3786" y="-126"/>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dy Lee" userId="b1d9f84e-598e-42cb-8913-375b1e731a2f" providerId="ADAL" clId="{FA328426-4C98-4819-8AC2-D379F7F69F7A}"/>
    <pc:docChg chg="undo custSel modSld modMainMaster">
      <pc:chgData name="Grady Lee" userId="b1d9f84e-598e-42cb-8913-375b1e731a2f" providerId="ADAL" clId="{FA328426-4C98-4819-8AC2-D379F7F69F7A}" dt="2024-03-20T07:42:53.822" v="57" actId="478"/>
      <pc:docMkLst>
        <pc:docMk/>
      </pc:docMkLst>
      <pc:sldChg chg="modSp mod">
        <pc:chgData name="Grady Lee" userId="b1d9f84e-598e-42cb-8913-375b1e731a2f" providerId="ADAL" clId="{FA328426-4C98-4819-8AC2-D379F7F69F7A}" dt="2024-03-20T07:42:21" v="56" actId="20577"/>
        <pc:sldMkLst>
          <pc:docMk/>
          <pc:sldMk cId="840085958" sldId="300"/>
        </pc:sldMkLst>
        <pc:spChg chg="mod">
          <ac:chgData name="Grady Lee" userId="b1d9f84e-598e-42cb-8913-375b1e731a2f" providerId="ADAL" clId="{FA328426-4C98-4819-8AC2-D379F7F69F7A}" dt="2024-03-20T07:39:45.214" v="12" actId="20577"/>
          <ac:spMkLst>
            <pc:docMk/>
            <pc:sldMk cId="840085958" sldId="300"/>
            <ac:spMk id="12" creationId="{00000000-0000-0000-0000-000000000000}"/>
          </ac:spMkLst>
        </pc:spChg>
        <pc:spChg chg="mod">
          <ac:chgData name="Grady Lee" userId="b1d9f84e-598e-42cb-8913-375b1e731a2f" providerId="ADAL" clId="{FA328426-4C98-4819-8AC2-D379F7F69F7A}" dt="2024-03-20T07:40:30.091" v="46" actId="6549"/>
          <ac:spMkLst>
            <pc:docMk/>
            <pc:sldMk cId="840085958" sldId="300"/>
            <ac:spMk id="15" creationId="{00000000-0000-0000-0000-000000000000}"/>
          </ac:spMkLst>
        </pc:spChg>
        <pc:spChg chg="mod">
          <ac:chgData name="Grady Lee" userId="b1d9f84e-598e-42cb-8913-375b1e731a2f" providerId="ADAL" clId="{FA328426-4C98-4819-8AC2-D379F7F69F7A}" dt="2024-03-20T07:39:55.552" v="25" actId="6549"/>
          <ac:spMkLst>
            <pc:docMk/>
            <pc:sldMk cId="840085958" sldId="300"/>
            <ac:spMk id="22" creationId="{00000000-0000-0000-0000-000000000000}"/>
          </ac:spMkLst>
        </pc:spChg>
        <pc:graphicFrameChg chg="mod modGraphic">
          <ac:chgData name="Grady Lee" userId="b1d9f84e-598e-42cb-8913-375b1e731a2f" providerId="ADAL" clId="{FA328426-4C98-4819-8AC2-D379F7F69F7A}" dt="2024-03-20T07:42:21" v="56" actId="20577"/>
          <ac:graphicFrameMkLst>
            <pc:docMk/>
            <pc:sldMk cId="840085958" sldId="300"/>
            <ac:graphicFrameMk id="11" creationId="{00000000-0000-0000-0000-000000000000}"/>
          </ac:graphicFrameMkLst>
        </pc:graphicFrameChg>
      </pc:sldChg>
      <pc:sldMasterChg chg="delSp mod">
        <pc:chgData name="Grady Lee" userId="b1d9f84e-598e-42cb-8913-375b1e731a2f" providerId="ADAL" clId="{FA328426-4C98-4819-8AC2-D379F7F69F7A}" dt="2024-03-20T07:42:53.822" v="57" actId="478"/>
        <pc:sldMasterMkLst>
          <pc:docMk/>
          <pc:sldMasterMk cId="0" sldId="2147483648"/>
        </pc:sldMasterMkLst>
        <pc:picChg chg="del">
          <ac:chgData name="Grady Lee" userId="b1d9f84e-598e-42cb-8913-375b1e731a2f" providerId="ADAL" clId="{FA328426-4C98-4819-8AC2-D379F7F69F7A}" dt="2024-03-20T07:42:53.822" v="57" actId="478"/>
          <ac:picMkLst>
            <pc:docMk/>
            <pc:sldMasterMk cId="0" sldId="2147483648"/>
            <ac:picMk id="8" creationId="{00000000-0000-0000-0000-000000000000}"/>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7" y="4"/>
            <a:ext cx="3078427" cy="511731"/>
          </a:xfrm>
          <a:prstGeom prst="rect">
            <a:avLst/>
          </a:prstGeom>
        </p:spPr>
        <p:txBody>
          <a:bodyPr vert="horz" lIns="94746" tIns="47374" rIns="94746" bIns="47374" rtlCol="0"/>
          <a:lstStyle>
            <a:lvl1pPr algn="l">
              <a:defRPr sz="1200"/>
            </a:lvl1pPr>
          </a:lstStyle>
          <a:p>
            <a:endParaRPr lang="ko-KR" altLang="en-US"/>
          </a:p>
        </p:txBody>
      </p:sp>
      <p:sp>
        <p:nvSpPr>
          <p:cNvPr id="3" name="날짜 개체 틀 2"/>
          <p:cNvSpPr>
            <a:spLocks noGrp="1"/>
          </p:cNvSpPr>
          <p:nvPr>
            <p:ph type="dt" idx="1"/>
          </p:nvPr>
        </p:nvSpPr>
        <p:spPr>
          <a:xfrm>
            <a:off x="4023999" y="4"/>
            <a:ext cx="3078427" cy="511731"/>
          </a:xfrm>
          <a:prstGeom prst="rect">
            <a:avLst/>
          </a:prstGeom>
        </p:spPr>
        <p:txBody>
          <a:bodyPr vert="horz" lIns="94746" tIns="47374" rIns="94746" bIns="47374" rtlCol="0"/>
          <a:lstStyle>
            <a:lvl1pPr algn="r">
              <a:defRPr sz="1200"/>
            </a:lvl1pPr>
          </a:lstStyle>
          <a:p>
            <a:fld id="{7E250A31-956B-4362-A529-703F423CD347}" type="datetimeFigureOut">
              <a:rPr lang="ko-KR" altLang="en-US" smtClean="0"/>
              <a:pPr/>
              <a:t>2024-03-20</a:t>
            </a:fld>
            <a:endParaRPr lang="ko-KR" altLang="en-US"/>
          </a:p>
        </p:txBody>
      </p:sp>
      <p:sp>
        <p:nvSpPr>
          <p:cNvPr id="4" name="슬라이드 이미지 개체 틀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746" tIns="47374" rIns="94746" bIns="47374" rtlCol="0" anchor="ctr"/>
          <a:lstStyle/>
          <a:p>
            <a:endParaRPr lang="ko-KR" altLang="en-US"/>
          </a:p>
        </p:txBody>
      </p:sp>
      <p:sp>
        <p:nvSpPr>
          <p:cNvPr id="5" name="슬라이드 노트 개체 틀 4"/>
          <p:cNvSpPr>
            <a:spLocks noGrp="1"/>
          </p:cNvSpPr>
          <p:nvPr>
            <p:ph type="body" sz="quarter" idx="3"/>
          </p:nvPr>
        </p:nvSpPr>
        <p:spPr>
          <a:xfrm>
            <a:off x="710407" y="4861448"/>
            <a:ext cx="5683250" cy="4605576"/>
          </a:xfrm>
          <a:prstGeom prst="rect">
            <a:avLst/>
          </a:prstGeom>
        </p:spPr>
        <p:txBody>
          <a:bodyPr vert="horz" lIns="94746" tIns="47374" rIns="94746" bIns="47374"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7" y="9721112"/>
            <a:ext cx="3078427" cy="511731"/>
          </a:xfrm>
          <a:prstGeom prst="rect">
            <a:avLst/>
          </a:prstGeom>
        </p:spPr>
        <p:txBody>
          <a:bodyPr vert="horz" lIns="94746" tIns="47374" rIns="94746" bIns="47374" rtlCol="0" anchor="b"/>
          <a:lstStyle>
            <a:lvl1pPr algn="l">
              <a:defRPr sz="1200"/>
            </a:lvl1pPr>
          </a:lstStyle>
          <a:p>
            <a:endParaRPr lang="ko-KR" altLang="en-US"/>
          </a:p>
        </p:txBody>
      </p:sp>
      <p:sp>
        <p:nvSpPr>
          <p:cNvPr id="9" name="슬라이드 번호 개체 틀 8"/>
          <p:cNvSpPr>
            <a:spLocks noGrp="1"/>
          </p:cNvSpPr>
          <p:nvPr>
            <p:ph type="sldNum" sz="quarter" idx="5"/>
          </p:nvPr>
        </p:nvSpPr>
        <p:spPr>
          <a:xfrm>
            <a:off x="4023999" y="9721112"/>
            <a:ext cx="3078427" cy="511731"/>
          </a:xfrm>
          <a:prstGeom prst="rect">
            <a:avLst/>
          </a:prstGeom>
        </p:spPr>
        <p:txBody>
          <a:bodyPr vert="horz" lIns="94746" tIns="47374" rIns="94746" bIns="47374" rtlCol="0" anchor="b"/>
          <a:lstStyle>
            <a:lvl1pPr algn="r">
              <a:defRPr sz="1200"/>
            </a:lvl1pPr>
          </a:lstStyle>
          <a:p>
            <a:fld id="{3802A08C-5C33-4D05-ABB5-8F1499F19C84}" type="slidenum">
              <a:rPr lang="ko-KR" altLang="en-US" smtClean="0"/>
              <a:pPr/>
              <a:t>‹#›</a:t>
            </a:fld>
            <a:endParaRPr lang="ko-KR" altLang="en-US" dirty="0"/>
          </a:p>
        </p:txBody>
      </p:sp>
    </p:spTree>
    <p:extLst>
      <p:ext uri="{BB962C8B-B14F-4D97-AF65-F5344CB8AC3E}">
        <p14:creationId xmlns:p14="http://schemas.microsoft.com/office/powerpoint/2010/main" val="375216671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p>
            <a:fld id="{B88D00F0-A5DC-43AC-BE0E-AFE137CB635F}" type="datetimeFigureOut">
              <a:rPr lang="ko-KR" altLang="en-US" smtClean="0"/>
              <a:pPr/>
              <a:t>2024-03-20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7286328-8288-4440-87D4-22EE817B2EA8}" type="slidenum">
              <a:rPr lang="ko-KR" altLang="en-US" smtClean="0"/>
              <a:pPr/>
              <a:t>‹#›</a:t>
            </a:fld>
            <a:endParaRPr lang="ko-KR"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B88D00F0-A5DC-43AC-BE0E-AFE137CB635F}" type="datetimeFigureOut">
              <a:rPr lang="ko-KR" altLang="en-US" smtClean="0"/>
              <a:pPr/>
              <a:t>2024-03-20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7286328-8288-4440-87D4-22EE817B2EA8}"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B88D00F0-A5DC-43AC-BE0E-AFE137CB635F}" type="datetimeFigureOut">
              <a:rPr lang="ko-KR" altLang="en-US" smtClean="0"/>
              <a:pPr/>
              <a:t>2024-03-20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7286328-8288-4440-87D4-22EE817B2EA8}"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B88D00F0-A5DC-43AC-BE0E-AFE137CB635F}" type="datetimeFigureOut">
              <a:rPr lang="ko-KR" altLang="en-US" smtClean="0"/>
              <a:pPr/>
              <a:t>2024-03-20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7286328-8288-4440-87D4-22EE817B2EA8}"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B88D00F0-A5DC-43AC-BE0E-AFE137CB635F}" type="datetimeFigureOut">
              <a:rPr lang="ko-KR" altLang="en-US" smtClean="0"/>
              <a:pPr/>
              <a:t>2024-03-20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7286328-8288-4440-87D4-22EE817B2EA8}"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B88D00F0-A5DC-43AC-BE0E-AFE137CB635F}" type="datetimeFigureOut">
              <a:rPr lang="ko-KR" altLang="en-US" smtClean="0"/>
              <a:pPr/>
              <a:t>2024-03-20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7286328-8288-4440-87D4-22EE817B2EA8}"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B88D00F0-A5DC-43AC-BE0E-AFE137CB635F}" type="datetimeFigureOut">
              <a:rPr lang="ko-KR" altLang="en-US" smtClean="0"/>
              <a:pPr/>
              <a:t>2024-03-20</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47286328-8288-4440-87D4-22EE817B2EA8}"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B88D00F0-A5DC-43AC-BE0E-AFE137CB635F}" type="datetimeFigureOut">
              <a:rPr lang="ko-KR" altLang="en-US" smtClean="0"/>
              <a:pPr/>
              <a:t>2024-03-20</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47286328-8288-4440-87D4-22EE817B2EA8}"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B88D00F0-A5DC-43AC-BE0E-AFE137CB635F}" type="datetimeFigureOut">
              <a:rPr lang="ko-KR" altLang="en-US" smtClean="0"/>
              <a:pPr/>
              <a:t>2024-03-20</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47286328-8288-4440-87D4-22EE817B2EA8}"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B88D00F0-A5DC-43AC-BE0E-AFE137CB635F}" type="datetimeFigureOut">
              <a:rPr lang="ko-KR" altLang="en-US" smtClean="0"/>
              <a:pPr/>
              <a:t>2024-03-20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7286328-8288-4440-87D4-22EE817B2EA8}"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B88D00F0-A5DC-43AC-BE0E-AFE137CB635F}" type="datetimeFigureOut">
              <a:rPr lang="ko-KR" altLang="en-US" smtClean="0"/>
              <a:pPr/>
              <a:t>2024-03-20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7286328-8288-4440-87D4-22EE817B2EA8}"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D00F0-A5DC-43AC-BE0E-AFE137CB635F}" type="datetimeFigureOut">
              <a:rPr lang="ko-KR" altLang="en-US" smtClean="0"/>
              <a:pPr/>
              <a:t>2024-03-20</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86328-8288-4440-87D4-22EE817B2EA8}" type="slidenum">
              <a:rPr lang="ko-KR" altLang="en-US" smtClean="0"/>
              <a:pPr/>
              <a:t>‹#›</a:t>
            </a:fld>
            <a:endParaRPr lang="ko-KR"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표 10"/>
          <p:cNvGraphicFramePr>
            <a:graphicFrameLocks noGrp="1"/>
          </p:cNvGraphicFramePr>
          <p:nvPr>
            <p:extLst>
              <p:ext uri="{D42A27DB-BD31-4B8C-83A1-F6EECF244321}">
                <p14:modId xmlns:p14="http://schemas.microsoft.com/office/powerpoint/2010/main" val="839439565"/>
              </p:ext>
            </p:extLst>
          </p:nvPr>
        </p:nvGraphicFramePr>
        <p:xfrm>
          <a:off x="179512" y="821235"/>
          <a:ext cx="8784976" cy="5632101"/>
        </p:xfrm>
        <a:graphic>
          <a:graphicData uri="http://schemas.openxmlformats.org/drawingml/2006/table">
            <a:tbl>
              <a:tblPr firstRow="1" bandRow="1">
                <a:tableStyleId>{5940675A-B579-460E-94D1-54222C63F5DA}</a:tableStyleId>
              </a:tblPr>
              <a:tblGrid>
                <a:gridCol w="8784976">
                  <a:extLst>
                    <a:ext uri="{9D8B030D-6E8A-4147-A177-3AD203B41FA5}">
                      <a16:colId xmlns:a16="http://schemas.microsoft.com/office/drawing/2014/main" val="20000"/>
                    </a:ext>
                  </a:extLst>
                </a:gridCol>
              </a:tblGrid>
              <a:tr h="5632101">
                <a:tc>
                  <a:txBody>
                    <a:bodyPr/>
                    <a:lstStyle/>
                    <a:p>
                      <a:pPr marL="342900" indent="-342900" latinLnBrk="1">
                        <a:buAutoNum type="arabicPeriod" startAt="3"/>
                      </a:pPr>
                      <a:endParaRPr lang="en-US" altLang="ko-KR" sz="1600" b="1" baseline="0" dirty="0"/>
                    </a:p>
                    <a:p>
                      <a:pPr marL="342900" indent="-342900" latinLnBrk="1">
                        <a:buAutoNum type="arabicPeriod" startAt="3"/>
                      </a:pPr>
                      <a:r>
                        <a:rPr lang="en-US" altLang="ko-KR" sz="1600" b="1" baseline="0" dirty="0"/>
                        <a:t>Cause of defect</a:t>
                      </a:r>
                    </a:p>
                    <a:p>
                      <a:pPr marL="0" indent="0" latinLnBrk="1">
                        <a:buNone/>
                      </a:pPr>
                      <a:r>
                        <a:rPr lang="en-US" altLang="ko-KR" sz="1600" b="1" baseline="0" dirty="0"/>
                        <a:t> 1) Check for PCB Main IC abnormalities</a:t>
                      </a:r>
                    </a:p>
                    <a:p>
                      <a:pPr marL="0" indent="0" latinLnBrk="1">
                        <a:buNone/>
                      </a:pPr>
                      <a:endParaRPr lang="en-US" altLang="ko-KR" sz="1600" b="1" baseline="0" dirty="0"/>
                    </a:p>
                    <a:p>
                      <a:pPr marL="0" indent="0" latinLnBrk="1">
                        <a:buNone/>
                      </a:pPr>
                      <a:endParaRPr lang="en-US" altLang="ko-KR" sz="1600" b="1" baseline="0" dirty="0"/>
                    </a:p>
                    <a:p>
                      <a:pPr marL="0" indent="0" latinLnBrk="1">
                        <a:buNone/>
                      </a:pPr>
                      <a:endParaRPr lang="en-US" altLang="ko-KR" sz="1600" b="1" baseline="0" dirty="0"/>
                    </a:p>
                    <a:p>
                      <a:pPr marL="0" indent="0" latinLnBrk="1">
                        <a:buNone/>
                      </a:pPr>
                      <a:endParaRPr lang="en-US" altLang="ko-KR" sz="1600" b="1" baseline="0" dirty="0"/>
                    </a:p>
                    <a:p>
                      <a:pPr marL="0" indent="0" latinLnBrk="1">
                        <a:buNone/>
                      </a:pPr>
                      <a:endParaRPr lang="en-US" altLang="ko-KR" sz="1600" b="1" baseline="0" dirty="0"/>
                    </a:p>
                    <a:p>
                      <a:pPr marL="0" indent="0" latinLnBrk="1">
                        <a:buNone/>
                      </a:pPr>
                      <a:endParaRPr lang="en-US" altLang="ko-KR" sz="1600" b="1" baseline="0" dirty="0"/>
                    </a:p>
                    <a:p>
                      <a:pPr marL="0" indent="0" latinLnBrk="1">
                        <a:buNone/>
                      </a:pPr>
                      <a:endParaRPr lang="en-US" altLang="ko-KR" sz="1600" b="1" baseline="0" dirty="0"/>
                    </a:p>
                    <a:p>
                      <a:pPr marL="0" indent="0" latinLnBrk="1">
                        <a:buNone/>
                      </a:pPr>
                      <a:endParaRPr lang="en-US" altLang="ko-KR" sz="1600" b="1" baseline="0" dirty="0"/>
                    </a:p>
                    <a:p>
                      <a:pPr marL="0" indent="0" latinLnBrk="1">
                        <a:buNone/>
                      </a:pPr>
                      <a:r>
                        <a:rPr lang="ko-KR" altLang="en-US" sz="1600" b="1" baseline="0" dirty="0"/>
                        <a:t>  </a:t>
                      </a:r>
                      <a:endParaRPr lang="en-US" altLang="ko-KR" sz="1600" b="1" baseline="0" dirty="0"/>
                    </a:p>
                    <a:p>
                      <a:pPr marL="0" indent="0" latinLnBrk="1">
                        <a:buNone/>
                      </a:pPr>
                      <a:r>
                        <a:rPr lang="en-US" altLang="ko-KR" sz="1600" b="1" baseline="0" dirty="0"/>
                        <a:t> </a:t>
                      </a:r>
                      <a:r>
                        <a:rPr lang="ko-KR" altLang="en-US" sz="1600" b="1" baseline="0" dirty="0"/>
                        <a:t>→ </a:t>
                      </a:r>
                      <a:r>
                        <a:rPr lang="en-US" altLang="ko-KR" sz="1600" b="1" baseline="0" dirty="0"/>
                        <a:t>External factors (surge, overvoltage, etc.) cause a short circuit between the U-phase circuit terminal and the V-phase circuit terminal, causing the motor to not operate due to damage to the main IC.</a:t>
                      </a:r>
                    </a:p>
                    <a:p>
                      <a:pPr marL="0" indent="0" latinLnBrk="1">
                        <a:buNone/>
                      </a:pPr>
                      <a:endParaRPr lang="en-US" altLang="ko-KR" sz="1600" b="1" baseline="0" dirty="0"/>
                    </a:p>
                    <a:p>
                      <a:pPr marL="342900" indent="-342900" latinLnBrk="1">
                        <a:buAutoNum type="arabicPeriod" startAt="4"/>
                      </a:pPr>
                      <a:r>
                        <a:rPr lang="en-US" altLang="ko-KR" sz="1600" b="1" baseline="0" dirty="0"/>
                        <a:t>Conclusion</a:t>
                      </a:r>
                    </a:p>
                    <a:p>
                      <a:pPr marL="0" indent="0" latinLnBrk="1">
                        <a:buNone/>
                      </a:pPr>
                      <a:r>
                        <a:rPr lang="en-US" altLang="ko-KR" sz="1600" b="1" baseline="0" dirty="0"/>
                        <a:t> 1) Damage occurs in the internal circuit of the IC due to external factors (surge, overvoltage, etc.) on the PCB Main IC, and the Main IC is damaged and the motor does not operate. </a:t>
                      </a:r>
                    </a:p>
                  </a:txBody>
                  <a:tcPr/>
                </a:tc>
                <a:extLst>
                  <a:ext uri="{0D108BD9-81ED-4DB2-BD59-A6C34878D82A}">
                    <a16:rowId xmlns:a16="http://schemas.microsoft.com/office/drawing/2014/main" val="10000"/>
                  </a:ext>
                </a:extLst>
              </a:tr>
            </a:tbl>
          </a:graphicData>
        </a:graphic>
      </p:graphicFrame>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559310"/>
            <a:ext cx="2088232" cy="165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설명선 1 14"/>
          <p:cNvSpPr/>
          <p:nvPr/>
        </p:nvSpPr>
        <p:spPr>
          <a:xfrm>
            <a:off x="7151660" y="2031174"/>
            <a:ext cx="1109133" cy="477017"/>
          </a:xfrm>
          <a:prstGeom prst="borderCallout1">
            <a:avLst>
              <a:gd name="adj1" fmla="val 50876"/>
              <a:gd name="adj2" fmla="val -2373"/>
              <a:gd name="adj3" fmla="val 158855"/>
              <a:gd name="adj4" fmla="val -1974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a:solidFill>
                  <a:schemeClr val="bg1"/>
                </a:solidFill>
              </a:rPr>
              <a:t>U</a:t>
            </a:r>
            <a:r>
              <a:rPr lang="ko-KR" altLang="en-US" sz="1000" dirty="0">
                <a:solidFill>
                  <a:schemeClr val="bg1"/>
                </a:solidFill>
              </a:rPr>
              <a:t> </a:t>
            </a:r>
            <a:r>
              <a:rPr lang="en-US" altLang="ko-KR" sz="1000" dirty="0">
                <a:solidFill>
                  <a:schemeClr val="bg1"/>
                </a:solidFill>
              </a:rPr>
              <a:t>&amp; V</a:t>
            </a:r>
          </a:p>
          <a:p>
            <a:pPr algn="ctr"/>
            <a:r>
              <a:rPr lang="en-US" altLang="ko-KR" sz="1000" dirty="0">
                <a:solidFill>
                  <a:schemeClr val="bg1"/>
                </a:solidFill>
              </a:rPr>
              <a:t>Phase short</a:t>
            </a:r>
          </a:p>
        </p:txBody>
      </p:sp>
      <p:sp>
        <p:nvSpPr>
          <p:cNvPr id="19" name="모서리가 둥근 직사각형 18"/>
          <p:cNvSpPr/>
          <p:nvPr/>
        </p:nvSpPr>
        <p:spPr>
          <a:xfrm>
            <a:off x="6702566" y="2612173"/>
            <a:ext cx="223887" cy="30209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모서리가 둥근 직사각형 21"/>
          <p:cNvSpPr/>
          <p:nvPr/>
        </p:nvSpPr>
        <p:spPr>
          <a:xfrm>
            <a:off x="6134778" y="3224501"/>
            <a:ext cx="1965614" cy="3547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chemeClr val="tx1"/>
                </a:solidFill>
              </a:rPr>
              <a:t>-Main </a:t>
            </a:r>
            <a:r>
              <a:rPr lang="en-US" altLang="ko-KR" sz="1200" b="1" dirty="0" err="1">
                <a:solidFill>
                  <a:schemeClr val="tx1"/>
                </a:solidFill>
              </a:rPr>
              <a:t>IC_Schematic</a:t>
            </a:r>
            <a:r>
              <a:rPr lang="en-US" altLang="ko-KR" sz="1200" b="1" dirty="0">
                <a:solidFill>
                  <a:schemeClr val="tx1"/>
                </a:solidFill>
              </a:rPr>
              <a:t>-</a:t>
            </a:r>
            <a:endParaRPr lang="ko-KR" altLang="en-US" sz="1200" b="1" dirty="0">
              <a:solidFill>
                <a:schemeClr val="tx1"/>
              </a:solidFill>
            </a:endParaRPr>
          </a:p>
        </p:txBody>
      </p:sp>
      <p:sp>
        <p:nvSpPr>
          <p:cNvPr id="12" name="모서리가 둥근 직사각형 11"/>
          <p:cNvSpPr/>
          <p:nvPr/>
        </p:nvSpPr>
        <p:spPr>
          <a:xfrm>
            <a:off x="1802644" y="3212976"/>
            <a:ext cx="3561444" cy="3547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chemeClr val="tx1"/>
                </a:solidFill>
              </a:rPr>
              <a:t>- PCB defect phenomenon (Main IC burnt) -</a:t>
            </a:r>
            <a:endParaRPr lang="ko-KR" altLang="en-US" sz="1200" b="1" dirty="0">
              <a:solidFill>
                <a:schemeClr val="tx1"/>
              </a:solidFill>
            </a:endParaRPr>
          </a:p>
        </p:txBody>
      </p:sp>
      <p:pic>
        <p:nvPicPr>
          <p:cNvPr id="3" name="그림 2"/>
          <p:cNvPicPr>
            <a:picLocks noChangeAspect="1"/>
          </p:cNvPicPr>
          <p:nvPr/>
        </p:nvPicPr>
        <p:blipFill>
          <a:blip r:embed="rId3"/>
          <a:stretch>
            <a:fillRect/>
          </a:stretch>
        </p:blipFill>
        <p:spPr>
          <a:xfrm>
            <a:off x="249061" y="1617625"/>
            <a:ext cx="2865084" cy="1584774"/>
          </a:xfrm>
          <a:prstGeom prst="rect">
            <a:avLst/>
          </a:prstGeom>
        </p:spPr>
      </p:pic>
      <p:pic>
        <p:nvPicPr>
          <p:cNvPr id="4" name="그림 3"/>
          <p:cNvPicPr>
            <a:picLocks noChangeAspect="1"/>
          </p:cNvPicPr>
          <p:nvPr/>
        </p:nvPicPr>
        <p:blipFill>
          <a:blip r:embed="rId4"/>
          <a:stretch>
            <a:fillRect/>
          </a:stretch>
        </p:blipFill>
        <p:spPr>
          <a:xfrm>
            <a:off x="3203848" y="1609159"/>
            <a:ext cx="2346288" cy="1614044"/>
          </a:xfrm>
          <a:prstGeom prst="rect">
            <a:avLst/>
          </a:prstGeom>
        </p:spPr>
      </p:pic>
      <p:sp>
        <p:nvSpPr>
          <p:cNvPr id="17" name="모서리가 둥근 직사각형 16"/>
          <p:cNvSpPr/>
          <p:nvPr/>
        </p:nvSpPr>
        <p:spPr>
          <a:xfrm>
            <a:off x="1835696" y="2348880"/>
            <a:ext cx="733150" cy="583144"/>
          </a:xfrm>
          <a:prstGeom prst="roundRect">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0" name="직선 연결선 19"/>
          <p:cNvCxnSpPr>
            <a:stCxn id="17" idx="3"/>
            <a:endCxn id="21" idx="1"/>
          </p:cNvCxnSpPr>
          <p:nvPr/>
        </p:nvCxnSpPr>
        <p:spPr>
          <a:xfrm flipV="1">
            <a:off x="2568846" y="2452915"/>
            <a:ext cx="1303767" cy="187537"/>
          </a:xfrm>
          <a:prstGeom prst="line">
            <a:avLst/>
          </a:prstGeom>
          <a:ln w="285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모서리가 둥근 직사각형 20"/>
          <p:cNvSpPr/>
          <p:nvPr/>
        </p:nvSpPr>
        <p:spPr>
          <a:xfrm>
            <a:off x="3872613" y="1987041"/>
            <a:ext cx="1048345" cy="931747"/>
          </a:xfrm>
          <a:prstGeom prst="roundRect">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840085958"/>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10425</TotalTime>
  <Words>116</Words>
  <Application>Microsoft Office PowerPoint</Application>
  <PresentationFormat>화면 슬라이드 쇼(4:3)</PresentationFormat>
  <Paragraphs>20</Paragraphs>
  <Slides>1</Slides>
  <Notes>0</Notes>
  <HiddenSlides>0</HiddenSlides>
  <MMClips>0</MMClips>
  <ScaleCrop>false</ScaleCrop>
  <HeadingPairs>
    <vt:vector size="6" baseType="variant">
      <vt:variant>
        <vt:lpstr>사용한 글꼴</vt:lpstr>
      </vt:variant>
      <vt:variant>
        <vt:i4>2</vt:i4>
      </vt:variant>
      <vt:variant>
        <vt:lpstr>테마</vt:lpstr>
      </vt:variant>
      <vt:variant>
        <vt:i4>1</vt:i4>
      </vt:variant>
      <vt:variant>
        <vt:lpstr>슬라이드 제목</vt:lpstr>
      </vt:variant>
      <vt:variant>
        <vt:i4>1</vt:i4>
      </vt:variant>
    </vt:vector>
  </HeadingPairs>
  <TitlesOfParts>
    <vt:vector size="4" baseType="lpstr">
      <vt:lpstr>맑은 고딕</vt:lpstr>
      <vt:lpstr>Arial</vt:lpstr>
      <vt:lpstr>Office 테마</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tymg</dc:creator>
  <cp:lastModifiedBy>Grady Lee</cp:lastModifiedBy>
  <cp:revision>414</cp:revision>
  <cp:lastPrinted>2023-09-21T00:29:44Z</cp:lastPrinted>
  <dcterms:created xsi:type="dcterms:W3CDTF">2015-01-13T00:46:30Z</dcterms:created>
  <dcterms:modified xsi:type="dcterms:W3CDTF">2024-03-20T07:42:58Z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79e395e-e3b5-421f-8616-70a10f9451af_Enabled">
    <vt:lpwstr>true</vt:lpwstr>
  </property>
  <property fmtid="{D5CDD505-2E9C-101B-9397-08002B2CF9AE}" pid="3" name="MSIP_Label_879e395e-e3b5-421f-8616-70a10f9451af_SetDate">
    <vt:lpwstr>2024-03-20T07:38:40Z</vt:lpwstr>
  </property>
  <property fmtid="{D5CDD505-2E9C-101B-9397-08002B2CF9AE}" pid="4" name="MSIP_Label_879e395e-e3b5-421f-8616-70a10f9451af_Method">
    <vt:lpwstr>Standard</vt:lpwstr>
  </property>
  <property fmtid="{D5CDD505-2E9C-101B-9397-08002B2CF9AE}" pid="5" name="MSIP_Label_879e395e-e3b5-421f-8616-70a10f9451af_Name">
    <vt:lpwstr>879e395e-e3b5-421f-8616-70a10f9451af</vt:lpwstr>
  </property>
  <property fmtid="{D5CDD505-2E9C-101B-9397-08002B2CF9AE}" pid="6" name="MSIP_Label_879e395e-e3b5-421f-8616-70a10f9451af_SiteId">
    <vt:lpwstr>0beb0c35-9cbb-4feb-99e5-589e415c7944</vt:lpwstr>
  </property>
  <property fmtid="{D5CDD505-2E9C-101B-9397-08002B2CF9AE}" pid="7" name="MSIP_Label_879e395e-e3b5-421f-8616-70a10f9451af_ActionId">
    <vt:lpwstr>d9dba507-d8b7-4610-aea8-0ba1e7e18be6</vt:lpwstr>
  </property>
  <property fmtid="{D5CDD505-2E9C-101B-9397-08002B2CF9AE}" pid="8" name="MSIP_Label_879e395e-e3b5-421f-8616-70a10f9451af_ContentBits">
    <vt:lpwstr>0</vt:lpwstr>
  </property>
</Properties>
</file>