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2015/11/16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20688"/>
            <a:ext cx="7488832" cy="467980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1520" y="148478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 phase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19" y="2775924"/>
            <a:ext cx="65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342900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 phase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7435" y="443711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 phase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4572000" y="3434265"/>
            <a:ext cx="216024" cy="652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355976" y="1429561"/>
            <a:ext cx="216024" cy="652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788024" y="4223062"/>
            <a:ext cx="216024" cy="652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960617" y="1755741"/>
            <a:ext cx="216024" cy="652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30328" y="106002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63988" y="311316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02362" y="495903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97221" y="128195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27145" y="5521329"/>
            <a:ext cx="514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case is selected W phase as FG signal generation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2544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</Words>
  <Application>Microsoft Office PowerPoint</Application>
  <PresentationFormat>画面に合わせる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FUJIELE</dc:creator>
  <cp:lastModifiedBy>FUJIELE</cp:lastModifiedBy>
  <cp:revision>4</cp:revision>
  <dcterms:created xsi:type="dcterms:W3CDTF">2015-11-16T02:47:19Z</dcterms:created>
  <dcterms:modified xsi:type="dcterms:W3CDTF">2015-11-16T03:05:35Z</dcterms:modified>
</cp:coreProperties>
</file>