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2D068-6EBD-4A34-94EA-5C23CF8F5E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1DB15-1750-41E2-A564-FFC26EFA13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897AC-030A-4EBD-8BD9-8F516622E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2728-4846-4C72-845D-71D56A608A3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6505E-6649-4388-A051-57E792F51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4A226-F767-430A-9C1D-2DD4B669F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403E-5322-47BC-A3BC-AFF66DC2E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9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893FB-2409-4EF1-9A82-48C2EC9E1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66E155-1505-4DA5-B11D-100EF5DEB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0E14A-27FB-4FE3-95DA-BAB8B55C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2728-4846-4C72-845D-71D56A608A3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E41C4-350C-455D-B7F0-2D60E201E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76891-DF00-4514-8A7E-EEFDC999F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403E-5322-47BC-A3BC-AFF66DC2E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4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3020BA-4CE8-45A2-8B32-BAEBCF2A9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BD61A4-93AE-4B55-88F9-BA23F4E7E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85611-CF74-45E2-B41A-3CF2EDA3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2728-4846-4C72-845D-71D56A608A3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5DB37-6D46-4C68-8ED5-317C9772D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8CBDC-04D4-4E04-960B-A44D17161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403E-5322-47BC-A3BC-AFF66DC2E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0F7B5-E388-4258-9B7D-61B5FC012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095C2-A6B1-4971-9857-9407188CD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A3581-B9AD-482B-BA49-596BAFF40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2728-4846-4C72-845D-71D56A608A3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90CD6-CDEA-4B44-81B0-5A8FB5CE0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8201A-B1C1-4A3B-BEB6-8DD51FB5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403E-5322-47BC-A3BC-AFF66DC2E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4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BF487-2B97-4FF5-A6E7-C2E63B8DE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B991B-982F-4E7E-8756-6BD07959C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EBDA21-0766-494B-A617-CA35EF4E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2728-4846-4C72-845D-71D56A608A3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1E21E-D5BC-4FA5-BD65-7F22CF559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DE055-73F6-47E5-8FFE-E582D1075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403E-5322-47BC-A3BC-AFF66DC2E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8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188BA-6A9F-4523-8EFE-6FD2273E9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B01DE-F6A3-45F0-935C-48577737B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2856E-D9E2-4096-BADE-97F3BB6A5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23E3E-93A5-4BA0-8CB6-9BBD82E9E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2728-4846-4C72-845D-71D56A608A3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D9665-EA23-4387-987E-C9578F2D9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35236-880E-449D-8914-E5A0DEA6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403E-5322-47BC-A3BC-AFF66DC2E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1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0423D-D708-4FF2-9CF7-26A5D9D27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49375-05DD-431D-A486-2E1D24038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CDE520-BB73-4743-B846-E13CF9756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7ED273-F94A-44D9-87CF-FB7C43A83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B27430-EF49-436F-AD72-C4A4F2E5D7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A06FDC-6165-4A14-8C0A-99CCD6705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2728-4846-4C72-845D-71D56A608A3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387972-C540-4D79-8529-E749D1F6B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6F442D-1A4D-48C4-B3CC-99440B4DA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403E-5322-47BC-A3BC-AFF66DC2E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1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06A0D-C874-46AA-AEA5-0CAB41975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AD25FC-1565-4E6A-8472-D0F0F45FB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2728-4846-4C72-845D-71D56A608A3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331B99-F8E2-4CA7-9967-B0A157A00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ED5690-9DC7-4868-92C2-2857BDFF5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403E-5322-47BC-A3BC-AFF66DC2E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0B518C-B8CF-4F68-80A0-50889059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2728-4846-4C72-845D-71D56A608A3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A6B652-890E-4CDD-905C-5BDCB0789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647E0-45B4-4F2E-B3AC-70140BF68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403E-5322-47BC-A3BC-AFF66DC2E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0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1FBEF-3DFA-4F2C-9006-7D37C0579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114C3-A79B-412D-A7BB-341D53F4F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2EB8D-024C-4EBC-B31A-FFBCB4596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8C0A9-C902-4CBF-A6EB-544140124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2728-4846-4C72-845D-71D56A608A3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17CA4-B8D6-4C17-A067-D053A1C33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8B028-C4F5-475A-B3B8-C077E3A21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403E-5322-47BC-A3BC-AFF66DC2E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3C0AD-9AFD-4B80-A87C-B193F57DF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0CEC1E-4AEF-4F8F-8DBC-989D3C972E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5EB907-50CD-4EC1-94C0-45DD7C822D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E3579-37A7-4407-A37D-7ECFC6CFF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A2728-4846-4C72-845D-71D56A608A3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D5C43-9B10-4DCA-8868-67959EEF3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FBA8D-6130-474A-B610-0DCFF7D99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403E-5322-47BC-A3BC-AFF66DC2E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0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99F7F8-5F7E-4082-9B35-5155D8EF1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78102-FCF7-4BC7-8145-12FA0EFC8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16211-51AF-4F94-8661-C366C2956D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A2728-4846-4C72-845D-71D56A608A3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83223-6A4B-4F1C-9A21-53FE21E90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5C11D-BDBF-4503-B95C-7822B7650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D403E-5322-47BC-A3BC-AFF66DC2E0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82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002">
            <a:extLst>
              <a:ext uri="{FF2B5EF4-FFF2-40B4-BE49-F238E27FC236}">
                <a16:creationId xmlns:a16="http://schemas.microsoft.com/office/drawing/2014/main" id="{DA053EE9-628A-4FCC-A4CD-54FC841424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06" y="222477"/>
            <a:ext cx="9211808" cy="6382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D90DC4C-3D07-4B82-8706-4B13DA33A237}"/>
              </a:ext>
            </a:extLst>
          </p:cNvPr>
          <p:cNvSpPr/>
          <p:nvPr/>
        </p:nvSpPr>
        <p:spPr>
          <a:xfrm>
            <a:off x="1219200" y="253406"/>
            <a:ext cx="1740976" cy="4870137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Write address 0xB2</a:t>
            </a:r>
          </a:p>
          <a:p>
            <a:pPr algn="ctr"/>
            <a:r>
              <a:rPr lang="en-US" dirty="0"/>
              <a:t>1011001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601583-1BDA-413B-BE55-69F1AA5B3E19}"/>
              </a:ext>
            </a:extLst>
          </p:cNvPr>
          <p:cNvSpPr/>
          <p:nvPr/>
        </p:nvSpPr>
        <p:spPr>
          <a:xfrm>
            <a:off x="2960176" y="253406"/>
            <a:ext cx="201478" cy="4870137"/>
          </a:xfrm>
          <a:prstGeom prst="rect">
            <a:avLst/>
          </a:prstGeom>
          <a:solidFill>
            <a:schemeClr val="accent6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ACK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9774ED-2599-4E2D-87E0-4A92E5B2334D}"/>
              </a:ext>
            </a:extLst>
          </p:cNvPr>
          <p:cNvSpPr/>
          <p:nvPr/>
        </p:nvSpPr>
        <p:spPr>
          <a:xfrm>
            <a:off x="3161654" y="253406"/>
            <a:ext cx="1740976" cy="4870137"/>
          </a:xfrm>
          <a:prstGeom prst="rect">
            <a:avLst/>
          </a:prstGeom>
          <a:solidFill>
            <a:schemeClr val="accent4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Register address 0x03</a:t>
            </a:r>
          </a:p>
          <a:p>
            <a:pPr algn="ctr"/>
            <a:r>
              <a:rPr lang="en-US" dirty="0"/>
              <a:t>00000111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088CA2-9F9E-4B0A-A05B-70696F03B5F4}"/>
              </a:ext>
            </a:extLst>
          </p:cNvPr>
          <p:cNvSpPr/>
          <p:nvPr/>
        </p:nvSpPr>
        <p:spPr>
          <a:xfrm>
            <a:off x="5104108" y="253405"/>
            <a:ext cx="1740976" cy="4870137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Data</a:t>
            </a:r>
          </a:p>
          <a:p>
            <a:pPr algn="ctr"/>
            <a:r>
              <a:rPr lang="en-US" dirty="0"/>
              <a:t>0x17</a:t>
            </a:r>
          </a:p>
          <a:p>
            <a:pPr algn="ctr"/>
            <a:r>
              <a:rPr lang="en-US" dirty="0"/>
              <a:t>00010111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8693A7-0327-441C-99CD-D70182397D69}"/>
              </a:ext>
            </a:extLst>
          </p:cNvPr>
          <p:cNvSpPr/>
          <p:nvPr/>
        </p:nvSpPr>
        <p:spPr>
          <a:xfrm>
            <a:off x="4902630" y="253405"/>
            <a:ext cx="201478" cy="4870137"/>
          </a:xfrm>
          <a:prstGeom prst="rect">
            <a:avLst/>
          </a:prstGeom>
          <a:solidFill>
            <a:schemeClr val="accent6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ACK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4E4BF-80AD-41BB-8517-11520975F691}"/>
              </a:ext>
            </a:extLst>
          </p:cNvPr>
          <p:cNvSpPr/>
          <p:nvPr/>
        </p:nvSpPr>
        <p:spPr>
          <a:xfrm>
            <a:off x="6845084" y="253404"/>
            <a:ext cx="201478" cy="4870137"/>
          </a:xfrm>
          <a:prstGeom prst="rect">
            <a:avLst/>
          </a:prstGeom>
          <a:solidFill>
            <a:schemeClr val="accent6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ACK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A699BF-331E-4E76-A187-73946D29E6B5}"/>
              </a:ext>
            </a:extLst>
          </p:cNvPr>
          <p:cNvSpPr/>
          <p:nvPr/>
        </p:nvSpPr>
        <p:spPr>
          <a:xfrm>
            <a:off x="7058127" y="253403"/>
            <a:ext cx="201478" cy="4870137"/>
          </a:xfrm>
          <a:prstGeom prst="rect">
            <a:avLst/>
          </a:prstGeom>
          <a:solidFill>
            <a:srgbClr val="FF00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STOP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06E355-E316-4E20-9753-80CE9D0B97A5}"/>
              </a:ext>
            </a:extLst>
          </p:cNvPr>
          <p:cNvSpPr/>
          <p:nvPr/>
        </p:nvSpPr>
        <p:spPr>
          <a:xfrm>
            <a:off x="1017722" y="253402"/>
            <a:ext cx="201478" cy="4870137"/>
          </a:xfrm>
          <a:prstGeom prst="rect">
            <a:avLst/>
          </a:prstGeom>
          <a:solidFill>
            <a:srgbClr val="FF00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220135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003">
            <a:extLst>
              <a:ext uri="{FF2B5EF4-FFF2-40B4-BE49-F238E27FC236}">
                <a16:creationId xmlns:a16="http://schemas.microsoft.com/office/drawing/2014/main" id="{D785BCC5-7BE7-4DF9-AA25-364E84313D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961" y="253402"/>
            <a:ext cx="6981825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D90DC4C-3D07-4B82-8706-4B13DA33A237}"/>
              </a:ext>
            </a:extLst>
          </p:cNvPr>
          <p:cNvSpPr/>
          <p:nvPr/>
        </p:nvSpPr>
        <p:spPr>
          <a:xfrm>
            <a:off x="2089688" y="253402"/>
            <a:ext cx="657445" cy="4870137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900" dirty="0"/>
              <a:t>Write address 0xB2</a:t>
            </a:r>
          </a:p>
          <a:p>
            <a:pPr algn="ctr"/>
            <a:r>
              <a:rPr lang="en-US" sz="900" dirty="0"/>
              <a:t>10110010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601583-1BDA-413B-BE55-69F1AA5B3E19}"/>
              </a:ext>
            </a:extLst>
          </p:cNvPr>
          <p:cNvSpPr/>
          <p:nvPr/>
        </p:nvSpPr>
        <p:spPr>
          <a:xfrm>
            <a:off x="2758698" y="253401"/>
            <a:ext cx="100584" cy="4870137"/>
          </a:xfrm>
          <a:prstGeom prst="rect">
            <a:avLst/>
          </a:prstGeom>
          <a:solidFill>
            <a:schemeClr val="accent6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dirty="0"/>
              <a:t>ACK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9774ED-2599-4E2D-87E0-4A92E5B2334D}"/>
              </a:ext>
            </a:extLst>
          </p:cNvPr>
          <p:cNvSpPr/>
          <p:nvPr/>
        </p:nvSpPr>
        <p:spPr>
          <a:xfrm>
            <a:off x="2870247" y="253399"/>
            <a:ext cx="655637" cy="4870137"/>
          </a:xfrm>
          <a:prstGeom prst="rect">
            <a:avLst/>
          </a:prstGeom>
          <a:solidFill>
            <a:schemeClr val="accent4">
              <a:alpha val="3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900" dirty="0"/>
              <a:t>Register address 0x03</a:t>
            </a:r>
          </a:p>
          <a:p>
            <a:pPr algn="ctr"/>
            <a:r>
              <a:rPr lang="en-US" sz="900" dirty="0"/>
              <a:t>00000011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088CA2-9F9E-4B0A-A05B-70696F03B5F4}"/>
              </a:ext>
            </a:extLst>
          </p:cNvPr>
          <p:cNvSpPr/>
          <p:nvPr/>
        </p:nvSpPr>
        <p:spPr>
          <a:xfrm>
            <a:off x="5104108" y="253405"/>
            <a:ext cx="655637" cy="4870137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900" dirty="0"/>
              <a:t>Data</a:t>
            </a:r>
          </a:p>
          <a:p>
            <a:pPr algn="ctr"/>
            <a:r>
              <a:rPr lang="en-US" sz="900" dirty="0"/>
              <a:t>0x17</a:t>
            </a:r>
          </a:p>
          <a:p>
            <a:pPr algn="ctr"/>
            <a:r>
              <a:rPr lang="en-US" sz="900" dirty="0"/>
              <a:t>00010111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8693A7-0327-441C-99CD-D70182397D69}"/>
              </a:ext>
            </a:extLst>
          </p:cNvPr>
          <p:cNvSpPr/>
          <p:nvPr/>
        </p:nvSpPr>
        <p:spPr>
          <a:xfrm>
            <a:off x="3533171" y="253398"/>
            <a:ext cx="100584" cy="4870137"/>
          </a:xfrm>
          <a:prstGeom prst="rect">
            <a:avLst/>
          </a:prstGeom>
          <a:solidFill>
            <a:schemeClr val="accent6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dirty="0"/>
              <a:t>ACK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4E4BF-80AD-41BB-8517-11520975F691}"/>
              </a:ext>
            </a:extLst>
          </p:cNvPr>
          <p:cNvSpPr/>
          <p:nvPr/>
        </p:nvSpPr>
        <p:spPr>
          <a:xfrm>
            <a:off x="5771796" y="253386"/>
            <a:ext cx="100584" cy="4870137"/>
          </a:xfrm>
          <a:prstGeom prst="rect">
            <a:avLst/>
          </a:prstGeom>
          <a:solidFill>
            <a:schemeClr val="accent6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dirty="0"/>
              <a:t>NACK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A699BF-331E-4E76-A187-73946D29E6B5}"/>
              </a:ext>
            </a:extLst>
          </p:cNvPr>
          <p:cNvSpPr/>
          <p:nvPr/>
        </p:nvSpPr>
        <p:spPr>
          <a:xfrm>
            <a:off x="3630421" y="253397"/>
            <a:ext cx="100584" cy="4870137"/>
          </a:xfrm>
          <a:prstGeom prst="rect">
            <a:avLst/>
          </a:prstGeom>
          <a:solidFill>
            <a:srgbClr val="FF00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dirty="0"/>
              <a:t>STOP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06E355-E316-4E20-9753-80CE9D0B97A5}"/>
              </a:ext>
            </a:extLst>
          </p:cNvPr>
          <p:cNvSpPr/>
          <p:nvPr/>
        </p:nvSpPr>
        <p:spPr>
          <a:xfrm>
            <a:off x="1980551" y="253397"/>
            <a:ext cx="100584" cy="4870137"/>
          </a:xfrm>
          <a:prstGeom prst="rect">
            <a:avLst/>
          </a:prstGeom>
          <a:solidFill>
            <a:srgbClr val="FF00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dirty="0"/>
              <a:t>Start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CD1BD8-6FC9-4902-B8B9-FAA535CFF743}"/>
              </a:ext>
            </a:extLst>
          </p:cNvPr>
          <p:cNvSpPr/>
          <p:nvPr/>
        </p:nvSpPr>
        <p:spPr>
          <a:xfrm>
            <a:off x="2083744" y="253397"/>
            <a:ext cx="657445" cy="4870137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900" dirty="0"/>
              <a:t>Write address 0xB2</a:t>
            </a:r>
          </a:p>
          <a:p>
            <a:pPr algn="ctr"/>
            <a:r>
              <a:rPr lang="en-US" sz="900" dirty="0"/>
              <a:t>10110010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67C3B9-E8EC-4A7B-8BB8-5F39D12D8857}"/>
              </a:ext>
            </a:extLst>
          </p:cNvPr>
          <p:cNvSpPr/>
          <p:nvPr/>
        </p:nvSpPr>
        <p:spPr>
          <a:xfrm>
            <a:off x="1974607" y="253392"/>
            <a:ext cx="100584" cy="4870137"/>
          </a:xfrm>
          <a:prstGeom prst="rect">
            <a:avLst/>
          </a:prstGeom>
          <a:solidFill>
            <a:srgbClr val="FF00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dirty="0"/>
              <a:t>Start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FD15CE-F723-4E19-A928-399F1BD7A228}"/>
              </a:ext>
            </a:extLst>
          </p:cNvPr>
          <p:cNvSpPr/>
          <p:nvPr/>
        </p:nvSpPr>
        <p:spPr>
          <a:xfrm>
            <a:off x="4331647" y="253392"/>
            <a:ext cx="657445" cy="4870137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900" dirty="0"/>
              <a:t>read address 0xB3</a:t>
            </a:r>
          </a:p>
          <a:p>
            <a:pPr algn="ctr"/>
            <a:r>
              <a:rPr lang="en-US" sz="900" dirty="0"/>
              <a:t>10110011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25455E-F599-4BEC-A266-574AD05B8985}"/>
              </a:ext>
            </a:extLst>
          </p:cNvPr>
          <p:cNvSpPr/>
          <p:nvPr/>
        </p:nvSpPr>
        <p:spPr>
          <a:xfrm>
            <a:off x="4222510" y="253387"/>
            <a:ext cx="100584" cy="4870137"/>
          </a:xfrm>
          <a:prstGeom prst="rect">
            <a:avLst/>
          </a:prstGeom>
          <a:solidFill>
            <a:srgbClr val="FF00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dirty="0"/>
              <a:t>Start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DCEC662-59DF-4EDD-AC4C-A457D480B783}"/>
              </a:ext>
            </a:extLst>
          </p:cNvPr>
          <p:cNvSpPr/>
          <p:nvPr/>
        </p:nvSpPr>
        <p:spPr>
          <a:xfrm>
            <a:off x="4997890" y="253387"/>
            <a:ext cx="100584" cy="4870137"/>
          </a:xfrm>
          <a:prstGeom prst="rect">
            <a:avLst/>
          </a:prstGeom>
          <a:solidFill>
            <a:schemeClr val="accent6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dirty="0"/>
              <a:t>ACK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139F1EC-3C7B-4255-A47B-002A08671913}"/>
              </a:ext>
            </a:extLst>
          </p:cNvPr>
          <p:cNvSpPr/>
          <p:nvPr/>
        </p:nvSpPr>
        <p:spPr>
          <a:xfrm>
            <a:off x="5884753" y="253386"/>
            <a:ext cx="100584" cy="4870137"/>
          </a:xfrm>
          <a:prstGeom prst="rect">
            <a:avLst/>
          </a:prstGeom>
          <a:solidFill>
            <a:srgbClr val="FF00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100" dirty="0"/>
              <a:t>STOP</a:t>
            </a:r>
          </a:p>
        </p:txBody>
      </p:sp>
    </p:spTree>
    <p:extLst>
      <p:ext uri="{BB962C8B-B14F-4D97-AF65-F5344CB8AC3E}">
        <p14:creationId xmlns:p14="http://schemas.microsoft.com/office/powerpoint/2010/main" val="1712065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44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Arthur</dc:creator>
  <cp:lastModifiedBy>Brown, Arthur</cp:lastModifiedBy>
  <cp:revision>2</cp:revision>
  <dcterms:created xsi:type="dcterms:W3CDTF">2021-12-10T23:28:45Z</dcterms:created>
  <dcterms:modified xsi:type="dcterms:W3CDTF">2021-12-10T23:36:36Z</dcterms:modified>
</cp:coreProperties>
</file>