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6078070" cy="448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628773" y="2708920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lang="ja-JP" altLang="en-US" dirty="0"/>
              <a:t> </a:t>
            </a:r>
            <a:r>
              <a:rPr lang="en-US" altLang="ja-JP" dirty="0"/>
              <a:t>phase Voltage</a:t>
            </a:r>
            <a:r>
              <a:rPr kumimoji="1" lang="ja-JP" altLang="en-US" dirty="0"/>
              <a:t>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0620" y="4414027"/>
            <a:ext cx="1840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lang="ja-JP" altLang="en-US" dirty="0"/>
              <a:t> </a:t>
            </a:r>
            <a:r>
              <a:rPr lang="en-US" altLang="ja-JP" dirty="0"/>
              <a:t>phase current</a:t>
            </a:r>
            <a:r>
              <a:rPr kumimoji="1" lang="ja-JP" altLang="en-US" dirty="0"/>
              <a:t>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454051"/>
            <a:ext cx="6223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Wave form of U phase at hunting motor</a:t>
            </a:r>
            <a:r>
              <a:rPr kumimoji="1" lang="ja-JP" altLang="en-US" sz="2800" dirty="0"/>
              <a:t>　</a:t>
            </a:r>
            <a:endParaRPr kumimoji="1" lang="en-US" altLang="ja-JP" sz="2800" dirty="0"/>
          </a:p>
          <a:p>
            <a:r>
              <a:rPr lang="en-US" altLang="ja-JP" dirty="0"/>
              <a:t>*Next pages is zoom wave form  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43421" y="5445224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200mA/div</a:t>
            </a:r>
            <a:r>
              <a:rPr kumimoji="1" lang="ja-JP" altLang="en-US" dirty="0">
                <a:solidFill>
                  <a:schemeClr val="bg1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52641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28773" y="2708920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lang="ja-JP" altLang="en-US" dirty="0"/>
              <a:t> </a:t>
            </a:r>
            <a:r>
              <a:rPr lang="en-US" altLang="ja-JP" dirty="0"/>
              <a:t>phase Voltage</a:t>
            </a:r>
            <a:r>
              <a:rPr kumimoji="1" lang="ja-JP" altLang="en-US" dirty="0"/>
              <a:t>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0620" y="4414027"/>
            <a:ext cx="1840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lang="ja-JP" altLang="en-US" dirty="0"/>
              <a:t> </a:t>
            </a:r>
            <a:r>
              <a:rPr lang="en-US" altLang="ja-JP" dirty="0"/>
              <a:t>phase current</a:t>
            </a:r>
            <a:r>
              <a:rPr kumimoji="1" lang="ja-JP" altLang="en-US" dirty="0"/>
              <a:t>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454051"/>
            <a:ext cx="6223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Wave form of U phase at hunting motor</a:t>
            </a:r>
            <a:r>
              <a:rPr kumimoji="1" lang="ja-JP" altLang="en-US" sz="2800" dirty="0"/>
              <a:t>　</a:t>
            </a:r>
            <a:endParaRPr kumimoji="1" lang="en-US" altLang="ja-JP" sz="2800" dirty="0"/>
          </a:p>
          <a:p>
            <a:r>
              <a:rPr lang="en-US" altLang="ja-JP" dirty="0"/>
              <a:t>*This is zoom wave form 1  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867" y="1628800"/>
            <a:ext cx="6078071" cy="448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464774" y="558924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200mA/div</a:t>
            </a:r>
            <a:r>
              <a:rPr kumimoji="1" lang="ja-JP" altLang="en-US" dirty="0">
                <a:solidFill>
                  <a:schemeClr val="bg1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88436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28773" y="2708920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lang="ja-JP" altLang="en-US" dirty="0"/>
              <a:t> </a:t>
            </a:r>
            <a:r>
              <a:rPr lang="en-US" altLang="ja-JP" dirty="0"/>
              <a:t>phase Voltage</a:t>
            </a:r>
            <a:r>
              <a:rPr kumimoji="1" lang="ja-JP" altLang="en-US" dirty="0"/>
              <a:t>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0620" y="4414027"/>
            <a:ext cx="1840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lang="ja-JP" altLang="en-US" dirty="0"/>
              <a:t> </a:t>
            </a:r>
            <a:r>
              <a:rPr lang="en-US" altLang="ja-JP" dirty="0"/>
              <a:t>phase current</a:t>
            </a:r>
            <a:r>
              <a:rPr kumimoji="1" lang="ja-JP" altLang="en-US" dirty="0"/>
              <a:t>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454051"/>
            <a:ext cx="6223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Wave form of U phase at hunting motor</a:t>
            </a:r>
            <a:r>
              <a:rPr kumimoji="1" lang="ja-JP" altLang="en-US" sz="2800" dirty="0"/>
              <a:t>　</a:t>
            </a:r>
            <a:endParaRPr kumimoji="1" lang="en-US" altLang="ja-JP" sz="2800" dirty="0"/>
          </a:p>
          <a:p>
            <a:r>
              <a:rPr lang="en-US" altLang="ja-JP" dirty="0"/>
              <a:t>*This is zoom wave form 2  </a:t>
            </a:r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6078071" cy="448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4443421" y="5733256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200mA/div</a:t>
            </a:r>
            <a:r>
              <a:rPr kumimoji="1" lang="ja-JP" altLang="en-US" dirty="0">
                <a:solidFill>
                  <a:schemeClr val="bg1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6067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28773" y="2708920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lang="ja-JP" altLang="en-US" dirty="0"/>
              <a:t> </a:t>
            </a:r>
            <a:r>
              <a:rPr lang="en-US" altLang="ja-JP" dirty="0"/>
              <a:t>phase Voltage</a:t>
            </a:r>
            <a:r>
              <a:rPr kumimoji="1" lang="ja-JP" altLang="en-US" dirty="0"/>
              <a:t>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0620" y="4414027"/>
            <a:ext cx="1840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lang="ja-JP" altLang="en-US" dirty="0"/>
              <a:t> </a:t>
            </a:r>
            <a:r>
              <a:rPr lang="en-US" altLang="ja-JP" dirty="0"/>
              <a:t>phase current</a:t>
            </a:r>
            <a:r>
              <a:rPr kumimoji="1" lang="ja-JP" altLang="en-US" dirty="0"/>
              <a:t>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454051"/>
            <a:ext cx="6223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Wave form of U phase at hunting motor</a:t>
            </a:r>
            <a:r>
              <a:rPr kumimoji="1" lang="ja-JP" altLang="en-US" sz="2800" dirty="0"/>
              <a:t>　</a:t>
            </a:r>
            <a:endParaRPr kumimoji="1" lang="en-US" altLang="ja-JP" sz="2800" dirty="0"/>
          </a:p>
          <a:p>
            <a:r>
              <a:rPr lang="en-US" altLang="ja-JP" dirty="0"/>
              <a:t>*This is zoom wave form 3  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6078070" cy="448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4468924" y="5733256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200mA/div</a:t>
            </a:r>
            <a:r>
              <a:rPr kumimoji="1" lang="ja-JP" altLang="en-US" dirty="0">
                <a:solidFill>
                  <a:schemeClr val="bg1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56882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画面に合わせる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Shimizu</dc:creator>
  <cp:lastModifiedBy>FUJIELE</cp:lastModifiedBy>
  <cp:revision>2</cp:revision>
  <dcterms:created xsi:type="dcterms:W3CDTF">2016-09-23T09:14:30Z</dcterms:created>
  <dcterms:modified xsi:type="dcterms:W3CDTF">2016-09-23T09:24:43Z</dcterms:modified>
</cp:coreProperties>
</file>