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533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8BB6-F615-49D9-AC8F-C21C899A134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417-7103-4FEB-BF67-DE099F9B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981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8BB6-F615-49D9-AC8F-C21C899A134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417-7103-4FEB-BF67-DE099F9B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144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8BB6-F615-49D9-AC8F-C21C899A134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417-7103-4FEB-BF67-DE099F9B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8809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8BB6-F615-49D9-AC8F-C21C899A134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417-7103-4FEB-BF67-DE099F9B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180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8BB6-F615-49D9-AC8F-C21C899A134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417-7103-4FEB-BF67-DE099F9B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408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8BB6-F615-49D9-AC8F-C21C899A134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417-7103-4FEB-BF67-DE099F9B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11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8BB6-F615-49D9-AC8F-C21C899A134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417-7103-4FEB-BF67-DE099F9B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148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8BB6-F615-49D9-AC8F-C21C899A134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417-7103-4FEB-BF67-DE099F9B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028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8BB6-F615-49D9-AC8F-C21C899A134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417-7103-4FEB-BF67-DE099F9B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5035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8BB6-F615-49D9-AC8F-C21C899A134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417-7103-4FEB-BF67-DE099F9B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546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48BB6-F615-49D9-AC8F-C21C899A134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333417-7103-4FEB-BF67-DE099F9B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1583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48BB6-F615-49D9-AC8F-C21C899A134D}" type="datetimeFigureOut">
              <a:rPr lang="en-US" smtClean="0"/>
              <a:t>8/23/2016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333417-7103-4FEB-BF67-DE099F9B3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04948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075007"/>
            <a:ext cx="8763000" cy="4782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38200" y="26075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This shows </a:t>
            </a:r>
            <a:r>
              <a:rPr lang="en-US" dirty="0"/>
              <a:t>the shoot through on the motor driver.  </a:t>
            </a:r>
            <a:r>
              <a:rPr lang="en-US" dirty="0" smtClean="0"/>
              <a:t>You </a:t>
            </a:r>
            <a:r>
              <a:rPr lang="en-US" dirty="0"/>
              <a:t>can see the shoot through happens during a pause in the PWM signal.  </a:t>
            </a:r>
            <a:r>
              <a:rPr lang="en-US" dirty="0" smtClean="0"/>
              <a:t>We </a:t>
            </a:r>
            <a:r>
              <a:rPr lang="en-US" dirty="0"/>
              <a:t>also monitored the FAULT pin on the driver and that did not go low during the current spike</a:t>
            </a:r>
            <a:r>
              <a:rPr lang="en-US" dirty="0" smtClean="0"/>
              <a:t>.</a:t>
            </a:r>
          </a:p>
          <a:p>
            <a:r>
              <a:rPr lang="en-US" dirty="0" smtClean="0"/>
              <a:t>Green = driver input voltage</a:t>
            </a:r>
          </a:p>
          <a:p>
            <a:r>
              <a:rPr lang="en-US" dirty="0" smtClean="0"/>
              <a:t>Yellow = sense resistor current</a:t>
            </a:r>
          </a:p>
          <a:p>
            <a:r>
              <a:rPr lang="en-US" dirty="0" smtClean="0"/>
              <a:t>Purple = top PWM</a:t>
            </a:r>
          </a:p>
          <a:p>
            <a:r>
              <a:rPr lang="en-US" dirty="0" smtClean="0"/>
              <a:t>Blue = RESET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8263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133599"/>
            <a:ext cx="8551286" cy="468795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200" y="26075"/>
            <a:ext cx="76200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 added more ceramic capacitance on VCP</a:t>
            </a:r>
          </a:p>
          <a:p>
            <a:r>
              <a:rPr lang="en-US" dirty="0" smtClean="0"/>
              <a:t>Green = driver input voltage</a:t>
            </a:r>
          </a:p>
          <a:p>
            <a:r>
              <a:rPr lang="en-US" dirty="0" smtClean="0"/>
              <a:t>Yellow = sense resistor current</a:t>
            </a:r>
          </a:p>
          <a:p>
            <a:r>
              <a:rPr lang="en-US" dirty="0" smtClean="0"/>
              <a:t>Blue = top PWM</a:t>
            </a:r>
          </a:p>
          <a:p>
            <a:endParaRPr lang="en-US" dirty="0"/>
          </a:p>
          <a:p>
            <a:r>
              <a:rPr lang="en-US" dirty="0" smtClean="0"/>
              <a:t>Note VCP peak to peak is reduced to 3.4Vpp.</a:t>
            </a:r>
          </a:p>
          <a:p>
            <a:r>
              <a:rPr lang="en-US" dirty="0" smtClean="0"/>
              <a:t>However you can still see shoot through.</a:t>
            </a:r>
          </a:p>
        </p:txBody>
      </p:sp>
    </p:spTree>
    <p:extLst>
      <p:ext uri="{BB962C8B-B14F-4D97-AF65-F5344CB8AC3E}">
        <p14:creationId xmlns:p14="http://schemas.microsoft.com/office/powerpoint/2010/main" val="24852330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49</Words>
  <Application>Microsoft Office PowerPoint</Application>
  <PresentationFormat>On-screen Show (4:3)</PresentationFormat>
  <Paragraphs>12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>Texas Instruments Incorporated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Keith Keller</dc:creator>
  <cp:lastModifiedBy>Keith Keller</cp:lastModifiedBy>
  <cp:revision>2</cp:revision>
  <dcterms:created xsi:type="dcterms:W3CDTF">2016-08-23T13:26:56Z</dcterms:created>
  <dcterms:modified xsi:type="dcterms:W3CDTF">2016-08-23T13:37:40Z</dcterms:modified>
</cp:coreProperties>
</file>