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notesMasterIdLst>
    <p:notesMasterId r:id="rId13"/>
  </p:notesMasterIdLst>
  <p:handoutMasterIdLst>
    <p:handoutMasterId r:id="rId14"/>
  </p:handoutMasterIdLst>
  <p:sldIdLst>
    <p:sldId id="880" r:id="rId5"/>
    <p:sldId id="881" r:id="rId6"/>
    <p:sldId id="882" r:id="rId7"/>
    <p:sldId id="883" r:id="rId8"/>
    <p:sldId id="884" r:id="rId9"/>
    <p:sldId id="885" r:id="rId10"/>
    <p:sldId id="886" r:id="rId11"/>
    <p:sldId id="887" r:id="rId12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  <p15:guide id="3" orient="horz" pos="67">
          <p15:clr>
            <a:srgbClr val="A4A3A4"/>
          </p15:clr>
        </p15:guide>
        <p15:guide id="4" orient="horz" pos="953">
          <p15:clr>
            <a:srgbClr val="A4A3A4"/>
          </p15:clr>
        </p15:guide>
        <p15:guide id="5" orient="horz" pos="1605">
          <p15:clr>
            <a:srgbClr val="A4A3A4"/>
          </p15:clr>
        </p15:guide>
        <p15:guide id="6" orient="horz" pos="2577">
          <p15:clr>
            <a:srgbClr val="A4A3A4"/>
          </p15:clr>
        </p15:guide>
        <p15:guide id="7" orient="horz" pos="2706">
          <p15:clr>
            <a:srgbClr val="A4A3A4"/>
          </p15:clr>
        </p15:guide>
        <p15:guide id="8" orient="horz" pos="3037">
          <p15:clr>
            <a:srgbClr val="A4A3A4"/>
          </p15:clr>
        </p15:guide>
        <p15:guide id="9" orient="horz" pos="2249">
          <p15:clr>
            <a:srgbClr val="A4A3A4"/>
          </p15:clr>
        </p15:guide>
        <p15:guide id="10" pos="4954">
          <p15:clr>
            <a:srgbClr val="A4A3A4"/>
          </p15:clr>
        </p15:guide>
        <p15:guide id="11" pos="3860">
          <p15:clr>
            <a:srgbClr val="A4A3A4"/>
          </p15:clr>
        </p15:guide>
        <p15:guide id="12" pos="2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9242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55" autoAdjust="0"/>
    <p:restoredTop sz="95501" autoAdjust="0"/>
  </p:normalViewPr>
  <p:slideViewPr>
    <p:cSldViewPr snapToGrid="0">
      <p:cViewPr varScale="1">
        <p:scale>
          <a:sx n="167" d="100"/>
          <a:sy n="167" d="100"/>
        </p:scale>
        <p:origin x="120" y="278"/>
      </p:cViewPr>
      <p:guideLst>
        <p:guide orient="horz" pos="1620"/>
        <p:guide pos="2878"/>
        <p:guide orient="horz" pos="67"/>
        <p:guide orient="horz" pos="953"/>
        <p:guide orient="horz" pos="1605"/>
        <p:guide orient="horz" pos="2577"/>
        <p:guide orient="horz" pos="2706"/>
        <p:guide orient="horz" pos="3037"/>
        <p:guide orient="horz" pos="2249"/>
        <p:guide pos="4954"/>
        <p:guide pos="3860"/>
        <p:guide pos="266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u="sng" dirty="0"/>
              <a:t>SPI device current settings</a:t>
            </a:r>
          </a:p>
        </c:rich>
      </c:tx>
      <c:layout>
        <c:manualLayout>
          <c:xMode val="edge"/>
          <c:yMode val="edge"/>
          <c:x val="0.28388351600274275"/>
          <c:y val="3.79713719774264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58509111562566"/>
          <c:y val="0.15133505250962365"/>
          <c:w val="0.78932337929742336"/>
          <c:h val="0.68380550883880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Sheet2!$C$3:$C$502</c:f>
              <c:numCache>
                <c:formatCode>General</c:formatCode>
                <c:ptCount val="500"/>
                <c:pt idx="0">
                  <c:v>100.00000000000001</c:v>
                </c:pt>
                <c:pt idx="1">
                  <c:v>200.00000000000003</c:v>
                </c:pt>
                <c:pt idx="2">
                  <c:v>300.00000000000006</c:v>
                </c:pt>
                <c:pt idx="3">
                  <c:v>400.00000000000006</c:v>
                </c:pt>
                <c:pt idx="4">
                  <c:v>500</c:v>
                </c:pt>
                <c:pt idx="5">
                  <c:v>600.00000000000011</c:v>
                </c:pt>
                <c:pt idx="6">
                  <c:v>700.00000000000011</c:v>
                </c:pt>
                <c:pt idx="7">
                  <c:v>800.00000000000011</c:v>
                </c:pt>
                <c:pt idx="8">
                  <c:v>900.00000000000011</c:v>
                </c:pt>
                <c:pt idx="9">
                  <c:v>1000</c:v>
                </c:pt>
                <c:pt idx="10">
                  <c:v>1100</c:v>
                </c:pt>
                <c:pt idx="11">
                  <c:v>1200.0000000000002</c:v>
                </c:pt>
                <c:pt idx="12">
                  <c:v>1300</c:v>
                </c:pt>
                <c:pt idx="13">
                  <c:v>1400.0000000000002</c:v>
                </c:pt>
                <c:pt idx="14">
                  <c:v>1500.0000000000002</c:v>
                </c:pt>
                <c:pt idx="15">
                  <c:v>1600.0000000000002</c:v>
                </c:pt>
                <c:pt idx="16">
                  <c:v>1700</c:v>
                </c:pt>
                <c:pt idx="17">
                  <c:v>1800.0000000000002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2400.0000000000005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2800.0000000000005</c:v>
                </c:pt>
                <c:pt idx="28">
                  <c:v>2900</c:v>
                </c:pt>
                <c:pt idx="29">
                  <c:v>3000.0000000000005</c:v>
                </c:pt>
                <c:pt idx="30">
                  <c:v>3100</c:v>
                </c:pt>
                <c:pt idx="31">
                  <c:v>3200.0000000000005</c:v>
                </c:pt>
                <c:pt idx="32">
                  <c:v>3300</c:v>
                </c:pt>
                <c:pt idx="33">
                  <c:v>3400</c:v>
                </c:pt>
                <c:pt idx="34">
                  <c:v>3500.0000000000005</c:v>
                </c:pt>
                <c:pt idx="35">
                  <c:v>3600.0000000000005</c:v>
                </c:pt>
                <c:pt idx="36">
                  <c:v>3700</c:v>
                </c:pt>
                <c:pt idx="37">
                  <c:v>3800</c:v>
                </c:pt>
                <c:pt idx="38">
                  <c:v>3900.0000000000009</c:v>
                </c:pt>
                <c:pt idx="39">
                  <c:v>4000</c:v>
                </c:pt>
                <c:pt idx="40">
                  <c:v>4100.0000000000009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4800.0000000000009</c:v>
                </c:pt>
                <c:pt idx="48">
                  <c:v>4900.0000000000009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5600.0000000000009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6000.0000000000009</c:v>
                </c:pt>
                <c:pt idx="60">
                  <c:v>6100</c:v>
                </c:pt>
                <c:pt idx="61">
                  <c:v>6200</c:v>
                </c:pt>
                <c:pt idx="62">
                  <c:v>6300.0000000000009</c:v>
                </c:pt>
                <c:pt idx="63">
                  <c:v>6400.0000000000009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6900.0000000000009</c:v>
                </c:pt>
                <c:pt idx="69">
                  <c:v>7000.0000000000009</c:v>
                </c:pt>
                <c:pt idx="70">
                  <c:v>7100</c:v>
                </c:pt>
                <c:pt idx="71">
                  <c:v>7200.0000000000009</c:v>
                </c:pt>
                <c:pt idx="72">
                  <c:v>7300</c:v>
                </c:pt>
                <c:pt idx="73">
                  <c:v>7400</c:v>
                </c:pt>
                <c:pt idx="74">
                  <c:v>7500.0000000000009</c:v>
                </c:pt>
                <c:pt idx="75">
                  <c:v>7600</c:v>
                </c:pt>
                <c:pt idx="76">
                  <c:v>7699.9999999999991</c:v>
                </c:pt>
                <c:pt idx="77">
                  <c:v>7800.0000000000018</c:v>
                </c:pt>
                <c:pt idx="78">
                  <c:v>7900.0000000000009</c:v>
                </c:pt>
                <c:pt idx="79">
                  <c:v>8000</c:v>
                </c:pt>
                <c:pt idx="80">
                  <c:v>8100</c:v>
                </c:pt>
                <c:pt idx="81">
                  <c:v>8200.0000000000018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8700.0000000000018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9100.0000000000018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9600.0000000000018</c:v>
                </c:pt>
                <c:pt idx="96">
                  <c:v>9700</c:v>
                </c:pt>
                <c:pt idx="97">
                  <c:v>9800.0000000000018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10300.000000000002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11200.000000000002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11900.000000000002</c:v>
                </c:pt>
                <c:pt idx="119">
                  <c:v>12000.000000000002</c:v>
                </c:pt>
                <c:pt idx="120">
                  <c:v>12100.000000000002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12500.000000000002</c:v>
                </c:pt>
                <c:pt idx="125">
                  <c:v>12600.000000000002</c:v>
                </c:pt>
                <c:pt idx="126">
                  <c:v>12700</c:v>
                </c:pt>
                <c:pt idx="127">
                  <c:v>12800.000000000002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13300.000000000002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13800.000000000002</c:v>
                </c:pt>
                <c:pt idx="138">
                  <c:v>13900</c:v>
                </c:pt>
                <c:pt idx="139">
                  <c:v>14000.000000000002</c:v>
                </c:pt>
                <c:pt idx="140">
                  <c:v>14100</c:v>
                </c:pt>
                <c:pt idx="141">
                  <c:v>14200</c:v>
                </c:pt>
                <c:pt idx="142">
                  <c:v>14299.999999999998</c:v>
                </c:pt>
                <c:pt idx="143">
                  <c:v>14400.000000000002</c:v>
                </c:pt>
                <c:pt idx="144">
                  <c:v>14500.000000000002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15000.000000000002</c:v>
                </c:pt>
                <c:pt idx="150">
                  <c:v>15100.000000000002</c:v>
                </c:pt>
                <c:pt idx="151">
                  <c:v>15200</c:v>
                </c:pt>
                <c:pt idx="152">
                  <c:v>15300</c:v>
                </c:pt>
                <c:pt idx="153">
                  <c:v>15399.999999999998</c:v>
                </c:pt>
                <c:pt idx="154">
                  <c:v>15500</c:v>
                </c:pt>
                <c:pt idx="155">
                  <c:v>15600.000000000004</c:v>
                </c:pt>
                <c:pt idx="156">
                  <c:v>15700.000000000002</c:v>
                </c:pt>
                <c:pt idx="157">
                  <c:v>15800.000000000002</c:v>
                </c:pt>
                <c:pt idx="158">
                  <c:v>15900</c:v>
                </c:pt>
                <c:pt idx="159">
                  <c:v>16000</c:v>
                </c:pt>
                <c:pt idx="160">
                  <c:v>16099.999999999998</c:v>
                </c:pt>
                <c:pt idx="161">
                  <c:v>16200</c:v>
                </c:pt>
                <c:pt idx="162">
                  <c:v>16300</c:v>
                </c:pt>
                <c:pt idx="163">
                  <c:v>16400.000000000004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17400.000000000004</c:v>
                </c:pt>
                <c:pt idx="174">
                  <c:v>17500.000000000004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18100.000000000004</c:v>
                </c:pt>
                <c:pt idx="181">
                  <c:v>18200.000000000004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18900.000000000004</c:v>
                </c:pt>
                <c:pt idx="189">
                  <c:v>19000</c:v>
                </c:pt>
                <c:pt idx="190">
                  <c:v>19100</c:v>
                </c:pt>
                <c:pt idx="191">
                  <c:v>19200.000000000004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19600.000000000004</c:v>
                </c:pt>
                <c:pt idx="196">
                  <c:v>19700</c:v>
                </c:pt>
                <c:pt idx="197">
                  <c:v>19800</c:v>
                </c:pt>
                <c:pt idx="198">
                  <c:v>19900.000000000004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20600.000000000004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21700.000000000004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22100.000000000004</c:v>
                </c:pt>
                <c:pt idx="221">
                  <c:v>22200</c:v>
                </c:pt>
                <c:pt idx="222">
                  <c:v>22300.000000000004</c:v>
                </c:pt>
                <c:pt idx="223">
                  <c:v>22400.000000000004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23100.000000000004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23500.000000000004</c:v>
                </c:pt>
                <c:pt idx="235">
                  <c:v>23600</c:v>
                </c:pt>
                <c:pt idx="236">
                  <c:v>23700</c:v>
                </c:pt>
                <c:pt idx="237">
                  <c:v>23800.000000000004</c:v>
                </c:pt>
                <c:pt idx="238">
                  <c:v>23900</c:v>
                </c:pt>
                <c:pt idx="239">
                  <c:v>24000.000000000004</c:v>
                </c:pt>
                <c:pt idx="240">
                  <c:v>24100</c:v>
                </c:pt>
                <c:pt idx="241">
                  <c:v>24200.000000000004</c:v>
                </c:pt>
                <c:pt idx="242">
                  <c:v>24299.999999999996</c:v>
                </c:pt>
                <c:pt idx="243">
                  <c:v>24400</c:v>
                </c:pt>
                <c:pt idx="244">
                  <c:v>24500.000000000004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24900.000000000004</c:v>
                </c:pt>
                <c:pt idx="249">
                  <c:v>25000.000000000004</c:v>
                </c:pt>
                <c:pt idx="250">
                  <c:v>25100</c:v>
                </c:pt>
                <c:pt idx="251">
                  <c:v>25200.000000000004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25600.000000000004</c:v>
                </c:pt>
                <c:pt idx="256">
                  <c:v>25700.000000000004</c:v>
                </c:pt>
                <c:pt idx="257">
                  <c:v>25800</c:v>
                </c:pt>
                <c:pt idx="258">
                  <c:v>25900.000000000004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  <c:pt idx="262">
                  <c:v>26300.000000000004</c:v>
                </c:pt>
                <c:pt idx="263">
                  <c:v>26400</c:v>
                </c:pt>
                <c:pt idx="264">
                  <c:v>26500</c:v>
                </c:pt>
                <c:pt idx="265">
                  <c:v>26600.000000000004</c:v>
                </c:pt>
                <c:pt idx="266">
                  <c:v>26700</c:v>
                </c:pt>
                <c:pt idx="267">
                  <c:v>26800</c:v>
                </c:pt>
                <c:pt idx="268">
                  <c:v>26900.000000000004</c:v>
                </c:pt>
                <c:pt idx="269">
                  <c:v>27000</c:v>
                </c:pt>
                <c:pt idx="270">
                  <c:v>27100</c:v>
                </c:pt>
                <c:pt idx="271">
                  <c:v>27200</c:v>
                </c:pt>
                <c:pt idx="272">
                  <c:v>27300.000000000004</c:v>
                </c:pt>
                <c:pt idx="273">
                  <c:v>27400</c:v>
                </c:pt>
                <c:pt idx="274">
                  <c:v>27500</c:v>
                </c:pt>
                <c:pt idx="275">
                  <c:v>27600.000000000004</c:v>
                </c:pt>
                <c:pt idx="276">
                  <c:v>27700</c:v>
                </c:pt>
                <c:pt idx="277">
                  <c:v>27800</c:v>
                </c:pt>
                <c:pt idx="278">
                  <c:v>27900</c:v>
                </c:pt>
                <c:pt idx="279">
                  <c:v>28000.000000000004</c:v>
                </c:pt>
                <c:pt idx="280">
                  <c:v>28100.000000000004</c:v>
                </c:pt>
                <c:pt idx="281">
                  <c:v>28200</c:v>
                </c:pt>
                <c:pt idx="282">
                  <c:v>28300.000000000004</c:v>
                </c:pt>
                <c:pt idx="283">
                  <c:v>28400</c:v>
                </c:pt>
                <c:pt idx="284">
                  <c:v>28500</c:v>
                </c:pt>
                <c:pt idx="285">
                  <c:v>28599.999999999996</c:v>
                </c:pt>
                <c:pt idx="286">
                  <c:v>28700</c:v>
                </c:pt>
                <c:pt idx="287">
                  <c:v>28800.000000000004</c:v>
                </c:pt>
                <c:pt idx="288">
                  <c:v>28900</c:v>
                </c:pt>
                <c:pt idx="289">
                  <c:v>29000.000000000004</c:v>
                </c:pt>
                <c:pt idx="290">
                  <c:v>29100</c:v>
                </c:pt>
                <c:pt idx="291">
                  <c:v>29200</c:v>
                </c:pt>
                <c:pt idx="292">
                  <c:v>29300.000000000004</c:v>
                </c:pt>
                <c:pt idx="293">
                  <c:v>29400</c:v>
                </c:pt>
                <c:pt idx="294">
                  <c:v>29500.000000000004</c:v>
                </c:pt>
                <c:pt idx="295">
                  <c:v>29600</c:v>
                </c:pt>
                <c:pt idx="296">
                  <c:v>29700.000000000004</c:v>
                </c:pt>
                <c:pt idx="297">
                  <c:v>29800</c:v>
                </c:pt>
                <c:pt idx="298">
                  <c:v>29900</c:v>
                </c:pt>
                <c:pt idx="299">
                  <c:v>30000.000000000004</c:v>
                </c:pt>
                <c:pt idx="300">
                  <c:v>30100</c:v>
                </c:pt>
                <c:pt idx="301">
                  <c:v>30200.000000000004</c:v>
                </c:pt>
                <c:pt idx="302">
                  <c:v>30299.999999999996</c:v>
                </c:pt>
                <c:pt idx="303">
                  <c:v>30400</c:v>
                </c:pt>
                <c:pt idx="304">
                  <c:v>30500.000000000004</c:v>
                </c:pt>
                <c:pt idx="305">
                  <c:v>30600</c:v>
                </c:pt>
                <c:pt idx="306">
                  <c:v>30700</c:v>
                </c:pt>
                <c:pt idx="307">
                  <c:v>30799.999999999996</c:v>
                </c:pt>
                <c:pt idx="308">
                  <c:v>30900</c:v>
                </c:pt>
                <c:pt idx="309">
                  <c:v>31000</c:v>
                </c:pt>
                <c:pt idx="310">
                  <c:v>31100.000000000004</c:v>
                </c:pt>
                <c:pt idx="311">
                  <c:v>31200.000000000007</c:v>
                </c:pt>
                <c:pt idx="312">
                  <c:v>31300.000000000004</c:v>
                </c:pt>
                <c:pt idx="313">
                  <c:v>31400.000000000004</c:v>
                </c:pt>
                <c:pt idx="314">
                  <c:v>31500</c:v>
                </c:pt>
                <c:pt idx="315">
                  <c:v>31600.000000000004</c:v>
                </c:pt>
                <c:pt idx="316">
                  <c:v>31700.000000000004</c:v>
                </c:pt>
                <c:pt idx="317">
                  <c:v>31800</c:v>
                </c:pt>
                <c:pt idx="318">
                  <c:v>31900.000000000004</c:v>
                </c:pt>
                <c:pt idx="319">
                  <c:v>32000</c:v>
                </c:pt>
                <c:pt idx="320">
                  <c:v>32100</c:v>
                </c:pt>
                <c:pt idx="321">
                  <c:v>32199.999999999996</c:v>
                </c:pt>
                <c:pt idx="322">
                  <c:v>32300</c:v>
                </c:pt>
                <c:pt idx="323">
                  <c:v>32400</c:v>
                </c:pt>
                <c:pt idx="324">
                  <c:v>32499.999999999996</c:v>
                </c:pt>
                <c:pt idx="325">
                  <c:v>32600</c:v>
                </c:pt>
                <c:pt idx="326">
                  <c:v>32700.000000000004</c:v>
                </c:pt>
                <c:pt idx="327">
                  <c:v>32800.000000000007</c:v>
                </c:pt>
                <c:pt idx="328">
                  <c:v>32900</c:v>
                </c:pt>
                <c:pt idx="329">
                  <c:v>33000</c:v>
                </c:pt>
                <c:pt idx="330">
                  <c:v>33100.000000000007</c:v>
                </c:pt>
                <c:pt idx="331">
                  <c:v>33200</c:v>
                </c:pt>
                <c:pt idx="332">
                  <c:v>33300</c:v>
                </c:pt>
                <c:pt idx="333">
                  <c:v>33400</c:v>
                </c:pt>
                <c:pt idx="334">
                  <c:v>33500</c:v>
                </c:pt>
                <c:pt idx="335">
                  <c:v>33600</c:v>
                </c:pt>
                <c:pt idx="336">
                  <c:v>33700</c:v>
                </c:pt>
                <c:pt idx="337">
                  <c:v>33800</c:v>
                </c:pt>
                <c:pt idx="338">
                  <c:v>33900</c:v>
                </c:pt>
                <c:pt idx="339">
                  <c:v>34000</c:v>
                </c:pt>
                <c:pt idx="340">
                  <c:v>34100</c:v>
                </c:pt>
                <c:pt idx="341">
                  <c:v>34200</c:v>
                </c:pt>
                <c:pt idx="342">
                  <c:v>34300</c:v>
                </c:pt>
                <c:pt idx="343">
                  <c:v>34400</c:v>
                </c:pt>
                <c:pt idx="344">
                  <c:v>34500.000000000007</c:v>
                </c:pt>
                <c:pt idx="345">
                  <c:v>34600</c:v>
                </c:pt>
                <c:pt idx="346">
                  <c:v>34700</c:v>
                </c:pt>
                <c:pt idx="347">
                  <c:v>34800.000000000007</c:v>
                </c:pt>
                <c:pt idx="348">
                  <c:v>34900</c:v>
                </c:pt>
                <c:pt idx="349">
                  <c:v>35000.000000000007</c:v>
                </c:pt>
                <c:pt idx="350">
                  <c:v>35100</c:v>
                </c:pt>
                <c:pt idx="351">
                  <c:v>35200</c:v>
                </c:pt>
                <c:pt idx="352">
                  <c:v>35300</c:v>
                </c:pt>
                <c:pt idx="353">
                  <c:v>35400</c:v>
                </c:pt>
                <c:pt idx="354">
                  <c:v>35500</c:v>
                </c:pt>
                <c:pt idx="355">
                  <c:v>35600</c:v>
                </c:pt>
                <c:pt idx="356">
                  <c:v>35700</c:v>
                </c:pt>
                <c:pt idx="357">
                  <c:v>35800</c:v>
                </c:pt>
                <c:pt idx="358">
                  <c:v>35900</c:v>
                </c:pt>
                <c:pt idx="359">
                  <c:v>36000</c:v>
                </c:pt>
                <c:pt idx="360">
                  <c:v>36100</c:v>
                </c:pt>
                <c:pt idx="361">
                  <c:v>36200.000000000007</c:v>
                </c:pt>
                <c:pt idx="362">
                  <c:v>36300</c:v>
                </c:pt>
                <c:pt idx="363">
                  <c:v>36400.000000000007</c:v>
                </c:pt>
                <c:pt idx="364">
                  <c:v>36500</c:v>
                </c:pt>
                <c:pt idx="365">
                  <c:v>36600</c:v>
                </c:pt>
                <c:pt idx="366">
                  <c:v>36700.000000000007</c:v>
                </c:pt>
                <c:pt idx="367">
                  <c:v>36800</c:v>
                </c:pt>
                <c:pt idx="368">
                  <c:v>36900</c:v>
                </c:pt>
                <c:pt idx="369">
                  <c:v>37000</c:v>
                </c:pt>
                <c:pt idx="370">
                  <c:v>37100</c:v>
                </c:pt>
                <c:pt idx="371">
                  <c:v>37200</c:v>
                </c:pt>
                <c:pt idx="372">
                  <c:v>37300</c:v>
                </c:pt>
                <c:pt idx="373">
                  <c:v>37400</c:v>
                </c:pt>
                <c:pt idx="374">
                  <c:v>37500</c:v>
                </c:pt>
                <c:pt idx="375">
                  <c:v>37600</c:v>
                </c:pt>
                <c:pt idx="376">
                  <c:v>37700</c:v>
                </c:pt>
                <c:pt idx="377">
                  <c:v>37800.000000000007</c:v>
                </c:pt>
                <c:pt idx="378">
                  <c:v>37900.000000000007</c:v>
                </c:pt>
                <c:pt idx="379">
                  <c:v>38000</c:v>
                </c:pt>
                <c:pt idx="380">
                  <c:v>38100.000000000007</c:v>
                </c:pt>
                <c:pt idx="381">
                  <c:v>38200</c:v>
                </c:pt>
                <c:pt idx="382">
                  <c:v>38300</c:v>
                </c:pt>
                <c:pt idx="383">
                  <c:v>38400.000000000007</c:v>
                </c:pt>
                <c:pt idx="384">
                  <c:v>38500</c:v>
                </c:pt>
                <c:pt idx="385">
                  <c:v>38600</c:v>
                </c:pt>
                <c:pt idx="386">
                  <c:v>38700</c:v>
                </c:pt>
                <c:pt idx="387">
                  <c:v>38800</c:v>
                </c:pt>
                <c:pt idx="388">
                  <c:v>38900</c:v>
                </c:pt>
                <c:pt idx="389">
                  <c:v>39000</c:v>
                </c:pt>
                <c:pt idx="390">
                  <c:v>39100</c:v>
                </c:pt>
                <c:pt idx="391">
                  <c:v>39200.000000000007</c:v>
                </c:pt>
                <c:pt idx="392">
                  <c:v>39300</c:v>
                </c:pt>
                <c:pt idx="393">
                  <c:v>39400</c:v>
                </c:pt>
                <c:pt idx="394">
                  <c:v>39500.000000000007</c:v>
                </c:pt>
                <c:pt idx="395">
                  <c:v>39600</c:v>
                </c:pt>
                <c:pt idx="396">
                  <c:v>39700</c:v>
                </c:pt>
                <c:pt idx="397">
                  <c:v>39800.000000000007</c:v>
                </c:pt>
                <c:pt idx="398">
                  <c:v>39900</c:v>
                </c:pt>
                <c:pt idx="399">
                  <c:v>40000</c:v>
                </c:pt>
                <c:pt idx="400">
                  <c:v>40100</c:v>
                </c:pt>
                <c:pt idx="401">
                  <c:v>40200</c:v>
                </c:pt>
                <c:pt idx="402">
                  <c:v>40300.000000000007</c:v>
                </c:pt>
                <c:pt idx="403">
                  <c:v>40400</c:v>
                </c:pt>
                <c:pt idx="404">
                  <c:v>40500</c:v>
                </c:pt>
                <c:pt idx="405">
                  <c:v>40600</c:v>
                </c:pt>
                <c:pt idx="406">
                  <c:v>40700</c:v>
                </c:pt>
                <c:pt idx="407">
                  <c:v>40800</c:v>
                </c:pt>
                <c:pt idx="408">
                  <c:v>40900</c:v>
                </c:pt>
                <c:pt idx="409">
                  <c:v>41000</c:v>
                </c:pt>
                <c:pt idx="410">
                  <c:v>41100</c:v>
                </c:pt>
                <c:pt idx="411">
                  <c:v>41200.000000000007</c:v>
                </c:pt>
                <c:pt idx="412">
                  <c:v>41300</c:v>
                </c:pt>
                <c:pt idx="413">
                  <c:v>41400</c:v>
                </c:pt>
                <c:pt idx="414">
                  <c:v>41500.000000000007</c:v>
                </c:pt>
                <c:pt idx="415">
                  <c:v>41600</c:v>
                </c:pt>
                <c:pt idx="416">
                  <c:v>41700.000000000007</c:v>
                </c:pt>
                <c:pt idx="417">
                  <c:v>41800</c:v>
                </c:pt>
                <c:pt idx="418">
                  <c:v>41900</c:v>
                </c:pt>
                <c:pt idx="419">
                  <c:v>42000</c:v>
                </c:pt>
                <c:pt idx="420">
                  <c:v>42100</c:v>
                </c:pt>
                <c:pt idx="421">
                  <c:v>42200</c:v>
                </c:pt>
                <c:pt idx="422">
                  <c:v>42300</c:v>
                </c:pt>
                <c:pt idx="423">
                  <c:v>42400</c:v>
                </c:pt>
                <c:pt idx="424">
                  <c:v>42500</c:v>
                </c:pt>
                <c:pt idx="425">
                  <c:v>42600</c:v>
                </c:pt>
                <c:pt idx="426">
                  <c:v>42700</c:v>
                </c:pt>
                <c:pt idx="427">
                  <c:v>42800</c:v>
                </c:pt>
                <c:pt idx="428">
                  <c:v>42900.000000000007</c:v>
                </c:pt>
                <c:pt idx="429">
                  <c:v>43000</c:v>
                </c:pt>
                <c:pt idx="430">
                  <c:v>43100.000000000007</c:v>
                </c:pt>
                <c:pt idx="431">
                  <c:v>43200</c:v>
                </c:pt>
                <c:pt idx="432">
                  <c:v>43300</c:v>
                </c:pt>
                <c:pt idx="433">
                  <c:v>43400.000000000007</c:v>
                </c:pt>
                <c:pt idx="434">
                  <c:v>43500</c:v>
                </c:pt>
                <c:pt idx="435">
                  <c:v>43600</c:v>
                </c:pt>
                <c:pt idx="436">
                  <c:v>43700</c:v>
                </c:pt>
                <c:pt idx="437">
                  <c:v>43800</c:v>
                </c:pt>
                <c:pt idx="438">
                  <c:v>43900</c:v>
                </c:pt>
                <c:pt idx="439">
                  <c:v>44000</c:v>
                </c:pt>
                <c:pt idx="440">
                  <c:v>44100</c:v>
                </c:pt>
                <c:pt idx="441">
                  <c:v>44200.000000000007</c:v>
                </c:pt>
                <c:pt idx="442">
                  <c:v>44300</c:v>
                </c:pt>
                <c:pt idx="443">
                  <c:v>44400</c:v>
                </c:pt>
                <c:pt idx="444">
                  <c:v>44500.000000000007</c:v>
                </c:pt>
                <c:pt idx="445">
                  <c:v>44600.000000000007</c:v>
                </c:pt>
                <c:pt idx="446">
                  <c:v>44700</c:v>
                </c:pt>
                <c:pt idx="447">
                  <c:v>44800.000000000007</c:v>
                </c:pt>
                <c:pt idx="448">
                  <c:v>44900</c:v>
                </c:pt>
                <c:pt idx="449">
                  <c:v>45000</c:v>
                </c:pt>
                <c:pt idx="450">
                  <c:v>45100</c:v>
                </c:pt>
                <c:pt idx="451">
                  <c:v>45200</c:v>
                </c:pt>
                <c:pt idx="452">
                  <c:v>45300</c:v>
                </c:pt>
                <c:pt idx="453">
                  <c:v>45400</c:v>
                </c:pt>
                <c:pt idx="454">
                  <c:v>45500</c:v>
                </c:pt>
                <c:pt idx="455">
                  <c:v>45600</c:v>
                </c:pt>
                <c:pt idx="456">
                  <c:v>45700</c:v>
                </c:pt>
                <c:pt idx="457">
                  <c:v>45800</c:v>
                </c:pt>
                <c:pt idx="458">
                  <c:v>45900.000000000007</c:v>
                </c:pt>
                <c:pt idx="459">
                  <c:v>46000</c:v>
                </c:pt>
                <c:pt idx="460">
                  <c:v>46100</c:v>
                </c:pt>
                <c:pt idx="461">
                  <c:v>46200.000000000007</c:v>
                </c:pt>
                <c:pt idx="462">
                  <c:v>46300</c:v>
                </c:pt>
                <c:pt idx="463">
                  <c:v>46400</c:v>
                </c:pt>
                <c:pt idx="464">
                  <c:v>46500.000000000007</c:v>
                </c:pt>
                <c:pt idx="465">
                  <c:v>46600</c:v>
                </c:pt>
                <c:pt idx="466">
                  <c:v>46700</c:v>
                </c:pt>
                <c:pt idx="467">
                  <c:v>46800</c:v>
                </c:pt>
                <c:pt idx="468">
                  <c:v>46900</c:v>
                </c:pt>
                <c:pt idx="469">
                  <c:v>47000.000000000007</c:v>
                </c:pt>
                <c:pt idx="470">
                  <c:v>47100</c:v>
                </c:pt>
                <c:pt idx="471">
                  <c:v>47200</c:v>
                </c:pt>
                <c:pt idx="472">
                  <c:v>47300</c:v>
                </c:pt>
                <c:pt idx="473">
                  <c:v>47400</c:v>
                </c:pt>
                <c:pt idx="474">
                  <c:v>47500</c:v>
                </c:pt>
                <c:pt idx="475">
                  <c:v>47600.000000000007</c:v>
                </c:pt>
                <c:pt idx="476">
                  <c:v>47700</c:v>
                </c:pt>
                <c:pt idx="477">
                  <c:v>47800</c:v>
                </c:pt>
                <c:pt idx="478">
                  <c:v>47900</c:v>
                </c:pt>
                <c:pt idx="479">
                  <c:v>48000.000000000007</c:v>
                </c:pt>
                <c:pt idx="480">
                  <c:v>48100.000000000007</c:v>
                </c:pt>
                <c:pt idx="481">
                  <c:v>48200</c:v>
                </c:pt>
                <c:pt idx="482">
                  <c:v>48300.000000000007</c:v>
                </c:pt>
                <c:pt idx="483">
                  <c:v>48400.000000000007</c:v>
                </c:pt>
                <c:pt idx="484">
                  <c:v>48500</c:v>
                </c:pt>
                <c:pt idx="485">
                  <c:v>48599.999999999993</c:v>
                </c:pt>
                <c:pt idx="486">
                  <c:v>48700.000000000007</c:v>
                </c:pt>
                <c:pt idx="487">
                  <c:v>48800</c:v>
                </c:pt>
                <c:pt idx="488">
                  <c:v>48899.999999999993</c:v>
                </c:pt>
                <c:pt idx="489">
                  <c:v>49000.000000000007</c:v>
                </c:pt>
                <c:pt idx="490">
                  <c:v>49100</c:v>
                </c:pt>
                <c:pt idx="491">
                  <c:v>49200</c:v>
                </c:pt>
                <c:pt idx="492">
                  <c:v>49300</c:v>
                </c:pt>
                <c:pt idx="493">
                  <c:v>49400</c:v>
                </c:pt>
                <c:pt idx="494">
                  <c:v>49500.000000000007</c:v>
                </c:pt>
                <c:pt idx="495">
                  <c:v>49600</c:v>
                </c:pt>
                <c:pt idx="496">
                  <c:v>49700.000000000007</c:v>
                </c:pt>
                <c:pt idx="497">
                  <c:v>49800.000000000007</c:v>
                </c:pt>
                <c:pt idx="498">
                  <c:v>49900</c:v>
                </c:pt>
                <c:pt idx="499">
                  <c:v>50000.000000000007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AE-4A76-8E25-D8993B4BE1A6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30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Sheet2!$D$3:$D$502</c:f>
              <c:numCache>
                <c:formatCode>General</c:formatCode>
                <c:ptCount val="500"/>
                <c:pt idx="0">
                  <c:v>33.333333333333336</c:v>
                </c:pt>
                <c:pt idx="1">
                  <c:v>66.666666666666671</c:v>
                </c:pt>
                <c:pt idx="2">
                  <c:v>100.00000000000003</c:v>
                </c:pt>
                <c:pt idx="3">
                  <c:v>133.33333333333334</c:v>
                </c:pt>
                <c:pt idx="4">
                  <c:v>166.66666666666669</c:v>
                </c:pt>
                <c:pt idx="5">
                  <c:v>200.00000000000006</c:v>
                </c:pt>
                <c:pt idx="6">
                  <c:v>233.33333333333337</c:v>
                </c:pt>
                <c:pt idx="7">
                  <c:v>266.66666666666669</c:v>
                </c:pt>
                <c:pt idx="8">
                  <c:v>300.00000000000006</c:v>
                </c:pt>
                <c:pt idx="9">
                  <c:v>333.33333333333337</c:v>
                </c:pt>
                <c:pt idx="10">
                  <c:v>366.66666666666674</c:v>
                </c:pt>
                <c:pt idx="11">
                  <c:v>400.00000000000011</c:v>
                </c:pt>
                <c:pt idx="12">
                  <c:v>433.33333333333337</c:v>
                </c:pt>
                <c:pt idx="13">
                  <c:v>466.66666666666674</c:v>
                </c:pt>
                <c:pt idx="14">
                  <c:v>500.00000000000006</c:v>
                </c:pt>
                <c:pt idx="15">
                  <c:v>533.33333333333337</c:v>
                </c:pt>
                <c:pt idx="16">
                  <c:v>566.66666666666674</c:v>
                </c:pt>
                <c:pt idx="17">
                  <c:v>600.00000000000011</c:v>
                </c:pt>
                <c:pt idx="18">
                  <c:v>633.33333333333348</c:v>
                </c:pt>
                <c:pt idx="19">
                  <c:v>666.66666666666674</c:v>
                </c:pt>
                <c:pt idx="20">
                  <c:v>700.00000000000011</c:v>
                </c:pt>
                <c:pt idx="21">
                  <c:v>733.33333333333348</c:v>
                </c:pt>
                <c:pt idx="22">
                  <c:v>766.66666666666674</c:v>
                </c:pt>
                <c:pt idx="23">
                  <c:v>800.00000000000023</c:v>
                </c:pt>
                <c:pt idx="24">
                  <c:v>833.33333333333348</c:v>
                </c:pt>
                <c:pt idx="25">
                  <c:v>866.66666666666674</c:v>
                </c:pt>
                <c:pt idx="26">
                  <c:v>900.00000000000011</c:v>
                </c:pt>
                <c:pt idx="27">
                  <c:v>933.33333333333348</c:v>
                </c:pt>
                <c:pt idx="28">
                  <c:v>966.66666666666686</c:v>
                </c:pt>
                <c:pt idx="29">
                  <c:v>1000.0000000000001</c:v>
                </c:pt>
                <c:pt idx="30">
                  <c:v>1033.3333333333333</c:v>
                </c:pt>
                <c:pt idx="31">
                  <c:v>1066.6666666666667</c:v>
                </c:pt>
                <c:pt idx="32">
                  <c:v>1100.0000000000002</c:v>
                </c:pt>
                <c:pt idx="33">
                  <c:v>1133.3333333333335</c:v>
                </c:pt>
                <c:pt idx="34">
                  <c:v>1166.6666666666667</c:v>
                </c:pt>
                <c:pt idx="35">
                  <c:v>1200.0000000000002</c:v>
                </c:pt>
                <c:pt idx="36">
                  <c:v>1233.3333333333333</c:v>
                </c:pt>
                <c:pt idx="37">
                  <c:v>1266.666666666667</c:v>
                </c:pt>
                <c:pt idx="38">
                  <c:v>1300.0000000000002</c:v>
                </c:pt>
                <c:pt idx="39">
                  <c:v>1333.3333333333335</c:v>
                </c:pt>
                <c:pt idx="40">
                  <c:v>1366.6666666666667</c:v>
                </c:pt>
                <c:pt idx="41">
                  <c:v>1400.0000000000002</c:v>
                </c:pt>
                <c:pt idx="42">
                  <c:v>1433.3333333333335</c:v>
                </c:pt>
                <c:pt idx="43">
                  <c:v>1466.666666666667</c:v>
                </c:pt>
                <c:pt idx="44">
                  <c:v>1500.0000000000002</c:v>
                </c:pt>
                <c:pt idx="45">
                  <c:v>1533.3333333333335</c:v>
                </c:pt>
                <c:pt idx="46">
                  <c:v>1566.6666666666667</c:v>
                </c:pt>
                <c:pt idx="47">
                  <c:v>1600.0000000000005</c:v>
                </c:pt>
                <c:pt idx="48">
                  <c:v>1633.3333333333335</c:v>
                </c:pt>
                <c:pt idx="49">
                  <c:v>1666.666666666667</c:v>
                </c:pt>
                <c:pt idx="50">
                  <c:v>1700</c:v>
                </c:pt>
                <c:pt idx="51">
                  <c:v>1733.3333333333335</c:v>
                </c:pt>
                <c:pt idx="52">
                  <c:v>1766.666666666667</c:v>
                </c:pt>
                <c:pt idx="53">
                  <c:v>1800.0000000000002</c:v>
                </c:pt>
                <c:pt idx="54">
                  <c:v>1833.3333333333335</c:v>
                </c:pt>
                <c:pt idx="55">
                  <c:v>1866.666666666667</c:v>
                </c:pt>
                <c:pt idx="56">
                  <c:v>1900</c:v>
                </c:pt>
                <c:pt idx="57">
                  <c:v>1933.3333333333337</c:v>
                </c:pt>
                <c:pt idx="58">
                  <c:v>1966.6666666666667</c:v>
                </c:pt>
                <c:pt idx="59">
                  <c:v>2000.0000000000002</c:v>
                </c:pt>
                <c:pt idx="60">
                  <c:v>2033.3333333333335</c:v>
                </c:pt>
                <c:pt idx="61">
                  <c:v>2066.6666666666665</c:v>
                </c:pt>
                <c:pt idx="62">
                  <c:v>2100</c:v>
                </c:pt>
                <c:pt idx="63">
                  <c:v>2133.3333333333335</c:v>
                </c:pt>
                <c:pt idx="64">
                  <c:v>2166.6666666666665</c:v>
                </c:pt>
                <c:pt idx="65">
                  <c:v>2200.0000000000005</c:v>
                </c:pt>
                <c:pt idx="66">
                  <c:v>2233.3333333333335</c:v>
                </c:pt>
                <c:pt idx="67">
                  <c:v>2266.666666666667</c:v>
                </c:pt>
                <c:pt idx="68">
                  <c:v>2300.0000000000005</c:v>
                </c:pt>
                <c:pt idx="69">
                  <c:v>2333.3333333333335</c:v>
                </c:pt>
                <c:pt idx="70">
                  <c:v>2366.6666666666665</c:v>
                </c:pt>
                <c:pt idx="71">
                  <c:v>2400.0000000000005</c:v>
                </c:pt>
                <c:pt idx="72">
                  <c:v>2433.3333333333335</c:v>
                </c:pt>
                <c:pt idx="73">
                  <c:v>2466.6666666666665</c:v>
                </c:pt>
                <c:pt idx="74">
                  <c:v>2500.0000000000005</c:v>
                </c:pt>
                <c:pt idx="75">
                  <c:v>2533.3333333333339</c:v>
                </c:pt>
                <c:pt idx="76">
                  <c:v>2566.666666666667</c:v>
                </c:pt>
                <c:pt idx="77">
                  <c:v>2600.0000000000005</c:v>
                </c:pt>
                <c:pt idx="78">
                  <c:v>2633.3333333333335</c:v>
                </c:pt>
                <c:pt idx="79">
                  <c:v>2666.666666666667</c:v>
                </c:pt>
                <c:pt idx="80">
                  <c:v>2700.0000000000005</c:v>
                </c:pt>
                <c:pt idx="81">
                  <c:v>2733.3333333333335</c:v>
                </c:pt>
                <c:pt idx="82">
                  <c:v>2766.6666666666665</c:v>
                </c:pt>
                <c:pt idx="83">
                  <c:v>2800.0000000000005</c:v>
                </c:pt>
                <c:pt idx="84">
                  <c:v>2833.3333333333335</c:v>
                </c:pt>
                <c:pt idx="85">
                  <c:v>2866.666666666667</c:v>
                </c:pt>
                <c:pt idx="86">
                  <c:v>2900.0000000000005</c:v>
                </c:pt>
                <c:pt idx="87">
                  <c:v>2933.3333333333339</c:v>
                </c:pt>
                <c:pt idx="88">
                  <c:v>2966.666666666667</c:v>
                </c:pt>
                <c:pt idx="89">
                  <c:v>3000.0000000000005</c:v>
                </c:pt>
                <c:pt idx="90">
                  <c:v>3033.3333333333335</c:v>
                </c:pt>
                <c:pt idx="91">
                  <c:v>3066.666666666667</c:v>
                </c:pt>
                <c:pt idx="92">
                  <c:v>3100.0000000000005</c:v>
                </c:pt>
                <c:pt idx="93">
                  <c:v>3133.3333333333335</c:v>
                </c:pt>
                <c:pt idx="94">
                  <c:v>3166.6666666666665</c:v>
                </c:pt>
                <c:pt idx="95">
                  <c:v>3200.0000000000009</c:v>
                </c:pt>
                <c:pt idx="96">
                  <c:v>3233.3333333333339</c:v>
                </c:pt>
                <c:pt idx="97">
                  <c:v>3266.666666666667</c:v>
                </c:pt>
                <c:pt idx="98">
                  <c:v>3300</c:v>
                </c:pt>
                <c:pt idx="99">
                  <c:v>3333.3333333333339</c:v>
                </c:pt>
                <c:pt idx="100">
                  <c:v>3366.666666666667</c:v>
                </c:pt>
                <c:pt idx="101">
                  <c:v>3400</c:v>
                </c:pt>
                <c:pt idx="102">
                  <c:v>3433.3333333333335</c:v>
                </c:pt>
                <c:pt idx="103">
                  <c:v>3466.666666666667</c:v>
                </c:pt>
                <c:pt idx="104">
                  <c:v>3500</c:v>
                </c:pt>
                <c:pt idx="105">
                  <c:v>3533.3333333333339</c:v>
                </c:pt>
                <c:pt idx="106">
                  <c:v>3566.666666666667</c:v>
                </c:pt>
                <c:pt idx="107">
                  <c:v>3600.0000000000005</c:v>
                </c:pt>
                <c:pt idx="108">
                  <c:v>3633.3333333333339</c:v>
                </c:pt>
                <c:pt idx="109">
                  <c:v>3666.666666666667</c:v>
                </c:pt>
                <c:pt idx="110">
                  <c:v>3700</c:v>
                </c:pt>
                <c:pt idx="111">
                  <c:v>3733.3333333333339</c:v>
                </c:pt>
                <c:pt idx="112">
                  <c:v>3766.666666666667</c:v>
                </c:pt>
                <c:pt idx="113">
                  <c:v>3800</c:v>
                </c:pt>
                <c:pt idx="114">
                  <c:v>3833.3333333333335</c:v>
                </c:pt>
                <c:pt idx="115">
                  <c:v>3866.6666666666674</c:v>
                </c:pt>
                <c:pt idx="116">
                  <c:v>3900</c:v>
                </c:pt>
                <c:pt idx="117">
                  <c:v>3933.3333333333335</c:v>
                </c:pt>
                <c:pt idx="118">
                  <c:v>3966.666666666667</c:v>
                </c:pt>
                <c:pt idx="119">
                  <c:v>4000.0000000000005</c:v>
                </c:pt>
                <c:pt idx="120">
                  <c:v>4033.3333333333344</c:v>
                </c:pt>
                <c:pt idx="121">
                  <c:v>4066.666666666667</c:v>
                </c:pt>
                <c:pt idx="122">
                  <c:v>4100.0000000000009</c:v>
                </c:pt>
                <c:pt idx="123">
                  <c:v>4133.333333333333</c:v>
                </c:pt>
                <c:pt idx="124">
                  <c:v>4166.6666666666679</c:v>
                </c:pt>
                <c:pt idx="125">
                  <c:v>4200</c:v>
                </c:pt>
                <c:pt idx="126">
                  <c:v>4233.3333333333339</c:v>
                </c:pt>
                <c:pt idx="127">
                  <c:v>4266.666666666667</c:v>
                </c:pt>
                <c:pt idx="128">
                  <c:v>4300</c:v>
                </c:pt>
                <c:pt idx="129">
                  <c:v>4333.333333333333</c:v>
                </c:pt>
                <c:pt idx="130">
                  <c:v>4366.666666666667</c:v>
                </c:pt>
                <c:pt idx="131">
                  <c:v>4400.0000000000009</c:v>
                </c:pt>
                <c:pt idx="132">
                  <c:v>4433.3333333333339</c:v>
                </c:pt>
                <c:pt idx="133">
                  <c:v>4466.666666666667</c:v>
                </c:pt>
                <c:pt idx="134">
                  <c:v>4500</c:v>
                </c:pt>
                <c:pt idx="135">
                  <c:v>4533.3333333333339</c:v>
                </c:pt>
                <c:pt idx="136">
                  <c:v>4566.6666666666661</c:v>
                </c:pt>
                <c:pt idx="137">
                  <c:v>4600.0000000000009</c:v>
                </c:pt>
                <c:pt idx="138">
                  <c:v>4633.3333333333339</c:v>
                </c:pt>
                <c:pt idx="139">
                  <c:v>4666.666666666667</c:v>
                </c:pt>
                <c:pt idx="140">
                  <c:v>4700.0000000000009</c:v>
                </c:pt>
                <c:pt idx="141">
                  <c:v>4733.333333333333</c:v>
                </c:pt>
                <c:pt idx="142">
                  <c:v>4766.666666666667</c:v>
                </c:pt>
                <c:pt idx="143">
                  <c:v>4800.0000000000009</c:v>
                </c:pt>
                <c:pt idx="144">
                  <c:v>4833.3333333333339</c:v>
                </c:pt>
                <c:pt idx="145">
                  <c:v>4866.666666666667</c:v>
                </c:pt>
                <c:pt idx="146">
                  <c:v>4900.0000000000009</c:v>
                </c:pt>
                <c:pt idx="147">
                  <c:v>4933.333333333333</c:v>
                </c:pt>
                <c:pt idx="148">
                  <c:v>4966.666666666667</c:v>
                </c:pt>
                <c:pt idx="149">
                  <c:v>5000.0000000000009</c:v>
                </c:pt>
                <c:pt idx="150">
                  <c:v>5033.3333333333339</c:v>
                </c:pt>
                <c:pt idx="151">
                  <c:v>5066.6666666666679</c:v>
                </c:pt>
                <c:pt idx="152">
                  <c:v>5100</c:v>
                </c:pt>
                <c:pt idx="153">
                  <c:v>5133.3333333333339</c:v>
                </c:pt>
                <c:pt idx="154">
                  <c:v>5166.666666666667</c:v>
                </c:pt>
                <c:pt idx="155">
                  <c:v>5200.0000000000009</c:v>
                </c:pt>
                <c:pt idx="156">
                  <c:v>5233.3333333333339</c:v>
                </c:pt>
                <c:pt idx="157">
                  <c:v>5266.666666666667</c:v>
                </c:pt>
                <c:pt idx="158">
                  <c:v>5300</c:v>
                </c:pt>
                <c:pt idx="159">
                  <c:v>5333.3333333333339</c:v>
                </c:pt>
                <c:pt idx="160">
                  <c:v>5366.666666666667</c:v>
                </c:pt>
                <c:pt idx="161">
                  <c:v>5400.0000000000009</c:v>
                </c:pt>
                <c:pt idx="162">
                  <c:v>5433.3333333333339</c:v>
                </c:pt>
                <c:pt idx="163">
                  <c:v>5466.666666666667</c:v>
                </c:pt>
                <c:pt idx="164">
                  <c:v>5500.0000000000009</c:v>
                </c:pt>
                <c:pt idx="165">
                  <c:v>5533.333333333333</c:v>
                </c:pt>
                <c:pt idx="166">
                  <c:v>5566.666666666667</c:v>
                </c:pt>
                <c:pt idx="167">
                  <c:v>5600.0000000000009</c:v>
                </c:pt>
                <c:pt idx="168">
                  <c:v>5633.3333333333339</c:v>
                </c:pt>
                <c:pt idx="169">
                  <c:v>5666.666666666667</c:v>
                </c:pt>
                <c:pt idx="170">
                  <c:v>5700.0000000000009</c:v>
                </c:pt>
                <c:pt idx="171">
                  <c:v>5733.3333333333339</c:v>
                </c:pt>
                <c:pt idx="172">
                  <c:v>5766.666666666667</c:v>
                </c:pt>
                <c:pt idx="173">
                  <c:v>5800.0000000000009</c:v>
                </c:pt>
                <c:pt idx="174">
                  <c:v>5833.3333333333339</c:v>
                </c:pt>
                <c:pt idx="175">
                  <c:v>5866.6666666666679</c:v>
                </c:pt>
                <c:pt idx="176">
                  <c:v>5900</c:v>
                </c:pt>
                <c:pt idx="177">
                  <c:v>5933.3333333333339</c:v>
                </c:pt>
                <c:pt idx="178">
                  <c:v>5966.666666666667</c:v>
                </c:pt>
                <c:pt idx="179">
                  <c:v>6000.0000000000009</c:v>
                </c:pt>
                <c:pt idx="180">
                  <c:v>6033.3333333333348</c:v>
                </c:pt>
                <c:pt idx="181">
                  <c:v>6066.666666666667</c:v>
                </c:pt>
                <c:pt idx="182">
                  <c:v>6100.0000000000009</c:v>
                </c:pt>
                <c:pt idx="183">
                  <c:v>6133.3333333333339</c:v>
                </c:pt>
                <c:pt idx="184">
                  <c:v>6166.666666666667</c:v>
                </c:pt>
                <c:pt idx="185">
                  <c:v>6200.0000000000009</c:v>
                </c:pt>
                <c:pt idx="186">
                  <c:v>6233.3333333333339</c:v>
                </c:pt>
                <c:pt idx="187">
                  <c:v>6266.666666666667</c:v>
                </c:pt>
                <c:pt idx="188">
                  <c:v>6300.0000000000009</c:v>
                </c:pt>
                <c:pt idx="189">
                  <c:v>6333.333333333333</c:v>
                </c:pt>
                <c:pt idx="190">
                  <c:v>6366.666666666667</c:v>
                </c:pt>
                <c:pt idx="191">
                  <c:v>6400.0000000000018</c:v>
                </c:pt>
                <c:pt idx="192">
                  <c:v>6433.3333333333339</c:v>
                </c:pt>
                <c:pt idx="193">
                  <c:v>6466.6666666666679</c:v>
                </c:pt>
                <c:pt idx="194">
                  <c:v>6500</c:v>
                </c:pt>
                <c:pt idx="195">
                  <c:v>6533.3333333333339</c:v>
                </c:pt>
                <c:pt idx="196">
                  <c:v>6566.666666666667</c:v>
                </c:pt>
                <c:pt idx="197">
                  <c:v>6600</c:v>
                </c:pt>
                <c:pt idx="198">
                  <c:v>6633.3333333333339</c:v>
                </c:pt>
                <c:pt idx="199">
                  <c:v>6666.6666666666679</c:v>
                </c:pt>
                <c:pt idx="200">
                  <c:v>6700.0000000000009</c:v>
                </c:pt>
                <c:pt idx="201">
                  <c:v>6733.3333333333339</c:v>
                </c:pt>
                <c:pt idx="202">
                  <c:v>6766.666666666667</c:v>
                </c:pt>
                <c:pt idx="203">
                  <c:v>6800</c:v>
                </c:pt>
                <c:pt idx="204">
                  <c:v>6833.3333333333348</c:v>
                </c:pt>
                <c:pt idx="205">
                  <c:v>6866.666666666667</c:v>
                </c:pt>
                <c:pt idx="206">
                  <c:v>6900.0000000000009</c:v>
                </c:pt>
                <c:pt idx="207">
                  <c:v>6933.3333333333339</c:v>
                </c:pt>
                <c:pt idx="208">
                  <c:v>6966.666666666667</c:v>
                </c:pt>
                <c:pt idx="209">
                  <c:v>7000</c:v>
                </c:pt>
                <c:pt idx="210">
                  <c:v>7033.3333333333339</c:v>
                </c:pt>
                <c:pt idx="211">
                  <c:v>7066.6666666666679</c:v>
                </c:pt>
                <c:pt idx="212">
                  <c:v>7100.0000000000009</c:v>
                </c:pt>
                <c:pt idx="213">
                  <c:v>7133.3333333333339</c:v>
                </c:pt>
                <c:pt idx="214">
                  <c:v>7166.666666666667</c:v>
                </c:pt>
                <c:pt idx="215">
                  <c:v>7200.0000000000009</c:v>
                </c:pt>
                <c:pt idx="216">
                  <c:v>7233.3333333333339</c:v>
                </c:pt>
                <c:pt idx="217">
                  <c:v>7266.6666666666679</c:v>
                </c:pt>
                <c:pt idx="218">
                  <c:v>7300</c:v>
                </c:pt>
                <c:pt idx="219">
                  <c:v>7333.3333333333339</c:v>
                </c:pt>
                <c:pt idx="220">
                  <c:v>7366.6666666666679</c:v>
                </c:pt>
                <c:pt idx="221">
                  <c:v>7400</c:v>
                </c:pt>
                <c:pt idx="222">
                  <c:v>7433.3333333333348</c:v>
                </c:pt>
                <c:pt idx="223">
                  <c:v>7466.6666666666679</c:v>
                </c:pt>
                <c:pt idx="224">
                  <c:v>7500.0000000000009</c:v>
                </c:pt>
                <c:pt idx="225">
                  <c:v>7533.3333333333339</c:v>
                </c:pt>
                <c:pt idx="226">
                  <c:v>7566.666666666667</c:v>
                </c:pt>
                <c:pt idx="227">
                  <c:v>7600</c:v>
                </c:pt>
                <c:pt idx="228">
                  <c:v>7633.3333333333339</c:v>
                </c:pt>
                <c:pt idx="229">
                  <c:v>7666.666666666667</c:v>
                </c:pt>
                <c:pt idx="230">
                  <c:v>7700.0000000000009</c:v>
                </c:pt>
                <c:pt idx="231">
                  <c:v>7733.3333333333348</c:v>
                </c:pt>
                <c:pt idx="232">
                  <c:v>7766.6666666666679</c:v>
                </c:pt>
                <c:pt idx="233">
                  <c:v>7800</c:v>
                </c:pt>
                <c:pt idx="234">
                  <c:v>7833.3333333333348</c:v>
                </c:pt>
                <c:pt idx="235">
                  <c:v>7866.666666666667</c:v>
                </c:pt>
                <c:pt idx="236">
                  <c:v>7900.0000000000009</c:v>
                </c:pt>
                <c:pt idx="237">
                  <c:v>7933.3333333333339</c:v>
                </c:pt>
                <c:pt idx="238">
                  <c:v>7966.6666666666679</c:v>
                </c:pt>
                <c:pt idx="239">
                  <c:v>8000.0000000000009</c:v>
                </c:pt>
                <c:pt idx="240">
                  <c:v>8033.333333333333</c:v>
                </c:pt>
                <c:pt idx="241">
                  <c:v>8066.6666666666688</c:v>
                </c:pt>
                <c:pt idx="242">
                  <c:v>8100</c:v>
                </c:pt>
                <c:pt idx="243">
                  <c:v>8133.3333333333339</c:v>
                </c:pt>
                <c:pt idx="244">
                  <c:v>8166.6666666666679</c:v>
                </c:pt>
                <c:pt idx="245">
                  <c:v>8200.0000000000018</c:v>
                </c:pt>
                <c:pt idx="246">
                  <c:v>8233.3333333333339</c:v>
                </c:pt>
                <c:pt idx="247">
                  <c:v>8266.6666666666661</c:v>
                </c:pt>
                <c:pt idx="248">
                  <c:v>8300</c:v>
                </c:pt>
                <c:pt idx="249">
                  <c:v>8333.3333333333358</c:v>
                </c:pt>
                <c:pt idx="250">
                  <c:v>8366.6666666666679</c:v>
                </c:pt>
                <c:pt idx="251">
                  <c:v>8400</c:v>
                </c:pt>
                <c:pt idx="252">
                  <c:v>8433.3333333333339</c:v>
                </c:pt>
                <c:pt idx="253">
                  <c:v>8466.6666666666679</c:v>
                </c:pt>
                <c:pt idx="254">
                  <c:v>8500</c:v>
                </c:pt>
                <c:pt idx="255">
                  <c:v>8533.3333333333339</c:v>
                </c:pt>
                <c:pt idx="256">
                  <c:v>8566.6666666666679</c:v>
                </c:pt>
                <c:pt idx="257">
                  <c:v>8600</c:v>
                </c:pt>
                <c:pt idx="258">
                  <c:v>8633.3333333333339</c:v>
                </c:pt>
                <c:pt idx="259">
                  <c:v>8666.6666666666661</c:v>
                </c:pt>
                <c:pt idx="260">
                  <c:v>8700.0000000000018</c:v>
                </c:pt>
                <c:pt idx="261">
                  <c:v>8733.3333333333339</c:v>
                </c:pt>
                <c:pt idx="262">
                  <c:v>8766.6666666666661</c:v>
                </c:pt>
                <c:pt idx="263">
                  <c:v>8800.0000000000018</c:v>
                </c:pt>
                <c:pt idx="264">
                  <c:v>8833.3333333333339</c:v>
                </c:pt>
                <c:pt idx="265">
                  <c:v>8866.6666666666679</c:v>
                </c:pt>
                <c:pt idx="266">
                  <c:v>8900</c:v>
                </c:pt>
                <c:pt idx="267">
                  <c:v>8933.3333333333339</c:v>
                </c:pt>
                <c:pt idx="268">
                  <c:v>8966.6666666666679</c:v>
                </c:pt>
                <c:pt idx="269">
                  <c:v>9000</c:v>
                </c:pt>
                <c:pt idx="270">
                  <c:v>9033.3333333333358</c:v>
                </c:pt>
                <c:pt idx="271">
                  <c:v>9066.6666666666679</c:v>
                </c:pt>
                <c:pt idx="272">
                  <c:v>9100.0000000000018</c:v>
                </c:pt>
                <c:pt idx="273">
                  <c:v>9133.3333333333321</c:v>
                </c:pt>
                <c:pt idx="274">
                  <c:v>9166.6666666666679</c:v>
                </c:pt>
                <c:pt idx="275">
                  <c:v>9200.0000000000018</c:v>
                </c:pt>
                <c:pt idx="276">
                  <c:v>9233.3333333333339</c:v>
                </c:pt>
                <c:pt idx="277">
                  <c:v>9266.6666666666679</c:v>
                </c:pt>
                <c:pt idx="278">
                  <c:v>9300</c:v>
                </c:pt>
                <c:pt idx="279">
                  <c:v>9333.3333333333339</c:v>
                </c:pt>
                <c:pt idx="280">
                  <c:v>9366.6666666666679</c:v>
                </c:pt>
                <c:pt idx="281">
                  <c:v>9400.0000000000018</c:v>
                </c:pt>
                <c:pt idx="282">
                  <c:v>9433.3333333333358</c:v>
                </c:pt>
                <c:pt idx="283">
                  <c:v>9466.6666666666661</c:v>
                </c:pt>
                <c:pt idx="284">
                  <c:v>9500</c:v>
                </c:pt>
                <c:pt idx="285">
                  <c:v>9533.3333333333339</c:v>
                </c:pt>
                <c:pt idx="286">
                  <c:v>9566.6666666666679</c:v>
                </c:pt>
                <c:pt idx="287">
                  <c:v>9600.0000000000018</c:v>
                </c:pt>
                <c:pt idx="288">
                  <c:v>9633.3333333333339</c:v>
                </c:pt>
                <c:pt idx="289">
                  <c:v>9666.6666666666679</c:v>
                </c:pt>
                <c:pt idx="290">
                  <c:v>9700</c:v>
                </c:pt>
                <c:pt idx="291">
                  <c:v>9733.3333333333339</c:v>
                </c:pt>
                <c:pt idx="292">
                  <c:v>9766.6666666666697</c:v>
                </c:pt>
                <c:pt idx="293">
                  <c:v>9800.0000000000018</c:v>
                </c:pt>
                <c:pt idx="294">
                  <c:v>9833.3333333333339</c:v>
                </c:pt>
                <c:pt idx="295">
                  <c:v>9866.6666666666661</c:v>
                </c:pt>
                <c:pt idx="296">
                  <c:v>9900.0000000000018</c:v>
                </c:pt>
                <c:pt idx="297">
                  <c:v>9933.3333333333339</c:v>
                </c:pt>
                <c:pt idx="298">
                  <c:v>9966.6666666666679</c:v>
                </c:pt>
                <c:pt idx="299">
                  <c:v>10000.000000000002</c:v>
                </c:pt>
                <c:pt idx="300">
                  <c:v>10033.333333333334</c:v>
                </c:pt>
                <c:pt idx="301">
                  <c:v>10066.666666666668</c:v>
                </c:pt>
                <c:pt idx="302">
                  <c:v>10100</c:v>
                </c:pt>
                <c:pt idx="303">
                  <c:v>10133.333333333336</c:v>
                </c:pt>
                <c:pt idx="304">
                  <c:v>10166.666666666668</c:v>
                </c:pt>
                <c:pt idx="305">
                  <c:v>10200</c:v>
                </c:pt>
                <c:pt idx="306">
                  <c:v>10233.333333333334</c:v>
                </c:pt>
                <c:pt idx="307">
                  <c:v>10266.666666666668</c:v>
                </c:pt>
                <c:pt idx="308">
                  <c:v>10300.000000000002</c:v>
                </c:pt>
                <c:pt idx="309">
                  <c:v>10333.333333333334</c:v>
                </c:pt>
                <c:pt idx="310">
                  <c:v>10366.666666666668</c:v>
                </c:pt>
                <c:pt idx="311">
                  <c:v>10400.000000000002</c:v>
                </c:pt>
                <c:pt idx="312">
                  <c:v>10433.333333333334</c:v>
                </c:pt>
                <c:pt idx="313">
                  <c:v>10466.666666666668</c:v>
                </c:pt>
                <c:pt idx="314">
                  <c:v>10500.000000000002</c:v>
                </c:pt>
                <c:pt idx="315">
                  <c:v>10533.333333333334</c:v>
                </c:pt>
                <c:pt idx="316">
                  <c:v>10566.666666666668</c:v>
                </c:pt>
                <c:pt idx="317">
                  <c:v>10600</c:v>
                </c:pt>
                <c:pt idx="318">
                  <c:v>10633.333333333336</c:v>
                </c:pt>
                <c:pt idx="319">
                  <c:v>10666.666666666668</c:v>
                </c:pt>
                <c:pt idx="320">
                  <c:v>10700</c:v>
                </c:pt>
                <c:pt idx="321">
                  <c:v>10733.333333333334</c:v>
                </c:pt>
                <c:pt idx="322">
                  <c:v>10766.666666666668</c:v>
                </c:pt>
                <c:pt idx="323">
                  <c:v>10800.000000000002</c:v>
                </c:pt>
                <c:pt idx="324">
                  <c:v>10833.333333333334</c:v>
                </c:pt>
                <c:pt idx="325">
                  <c:v>10866.666666666668</c:v>
                </c:pt>
                <c:pt idx="326">
                  <c:v>10900</c:v>
                </c:pt>
                <c:pt idx="327">
                  <c:v>10933.333333333334</c:v>
                </c:pt>
                <c:pt idx="328">
                  <c:v>10966.666666666666</c:v>
                </c:pt>
                <c:pt idx="329">
                  <c:v>11000.000000000002</c:v>
                </c:pt>
                <c:pt idx="330">
                  <c:v>11033.333333333336</c:v>
                </c:pt>
                <c:pt idx="331">
                  <c:v>11066.666666666666</c:v>
                </c:pt>
                <c:pt idx="332">
                  <c:v>11100.000000000002</c:v>
                </c:pt>
                <c:pt idx="333">
                  <c:v>11133.333333333334</c:v>
                </c:pt>
                <c:pt idx="334">
                  <c:v>11166.666666666668</c:v>
                </c:pt>
                <c:pt idx="335">
                  <c:v>11200.000000000002</c:v>
                </c:pt>
                <c:pt idx="336">
                  <c:v>11233.333333333334</c:v>
                </c:pt>
                <c:pt idx="337">
                  <c:v>11266.666666666668</c:v>
                </c:pt>
                <c:pt idx="338">
                  <c:v>11300</c:v>
                </c:pt>
                <c:pt idx="339">
                  <c:v>11333.333333333334</c:v>
                </c:pt>
                <c:pt idx="340">
                  <c:v>11366.666666666668</c:v>
                </c:pt>
                <c:pt idx="341">
                  <c:v>11400.000000000002</c:v>
                </c:pt>
                <c:pt idx="342">
                  <c:v>11433.333333333334</c:v>
                </c:pt>
                <c:pt idx="343">
                  <c:v>11466.666666666668</c:v>
                </c:pt>
                <c:pt idx="344">
                  <c:v>11500.000000000002</c:v>
                </c:pt>
                <c:pt idx="345">
                  <c:v>11533.333333333334</c:v>
                </c:pt>
                <c:pt idx="346">
                  <c:v>11566.666666666668</c:v>
                </c:pt>
                <c:pt idx="347">
                  <c:v>11600.000000000002</c:v>
                </c:pt>
                <c:pt idx="348">
                  <c:v>11633.333333333334</c:v>
                </c:pt>
                <c:pt idx="349">
                  <c:v>11666.666666666668</c:v>
                </c:pt>
                <c:pt idx="350">
                  <c:v>11700.000000000002</c:v>
                </c:pt>
                <c:pt idx="351">
                  <c:v>11733.333333333336</c:v>
                </c:pt>
                <c:pt idx="352">
                  <c:v>11766.666666666666</c:v>
                </c:pt>
                <c:pt idx="353">
                  <c:v>11800</c:v>
                </c:pt>
                <c:pt idx="354">
                  <c:v>11833.333333333336</c:v>
                </c:pt>
                <c:pt idx="355">
                  <c:v>11866.666666666668</c:v>
                </c:pt>
                <c:pt idx="356">
                  <c:v>11900.000000000002</c:v>
                </c:pt>
                <c:pt idx="357">
                  <c:v>11933.333333333334</c:v>
                </c:pt>
                <c:pt idx="358">
                  <c:v>11966.666666666668</c:v>
                </c:pt>
                <c:pt idx="359">
                  <c:v>12000.000000000002</c:v>
                </c:pt>
                <c:pt idx="360">
                  <c:v>12033.333333333334</c:v>
                </c:pt>
                <c:pt idx="361">
                  <c:v>12066.66666666667</c:v>
                </c:pt>
                <c:pt idx="362">
                  <c:v>12100.000000000002</c:v>
                </c:pt>
                <c:pt idx="363">
                  <c:v>12133.333333333334</c:v>
                </c:pt>
                <c:pt idx="364">
                  <c:v>12166.666666666666</c:v>
                </c:pt>
                <c:pt idx="365">
                  <c:v>12200.000000000002</c:v>
                </c:pt>
                <c:pt idx="366">
                  <c:v>12233.333333333336</c:v>
                </c:pt>
                <c:pt idx="367">
                  <c:v>12266.666666666668</c:v>
                </c:pt>
                <c:pt idx="368">
                  <c:v>12300</c:v>
                </c:pt>
                <c:pt idx="369">
                  <c:v>12333.333333333334</c:v>
                </c:pt>
                <c:pt idx="370">
                  <c:v>12366.666666666668</c:v>
                </c:pt>
                <c:pt idx="371">
                  <c:v>12400.000000000002</c:v>
                </c:pt>
                <c:pt idx="372">
                  <c:v>12433.333333333336</c:v>
                </c:pt>
                <c:pt idx="373">
                  <c:v>12466.666666666668</c:v>
                </c:pt>
                <c:pt idx="374">
                  <c:v>12500</c:v>
                </c:pt>
                <c:pt idx="375">
                  <c:v>12533.333333333334</c:v>
                </c:pt>
                <c:pt idx="376">
                  <c:v>12566.666666666668</c:v>
                </c:pt>
                <c:pt idx="377">
                  <c:v>12600.000000000002</c:v>
                </c:pt>
                <c:pt idx="378">
                  <c:v>12633.333333333336</c:v>
                </c:pt>
                <c:pt idx="379">
                  <c:v>12666.666666666666</c:v>
                </c:pt>
                <c:pt idx="380">
                  <c:v>12700.000000000002</c:v>
                </c:pt>
                <c:pt idx="381">
                  <c:v>12733.333333333334</c:v>
                </c:pt>
                <c:pt idx="382">
                  <c:v>12766.666666666668</c:v>
                </c:pt>
                <c:pt idx="383">
                  <c:v>12800.000000000004</c:v>
                </c:pt>
                <c:pt idx="384">
                  <c:v>12833.333333333334</c:v>
                </c:pt>
                <c:pt idx="385">
                  <c:v>12866.666666666668</c:v>
                </c:pt>
                <c:pt idx="386">
                  <c:v>12900</c:v>
                </c:pt>
                <c:pt idx="387">
                  <c:v>12933.333333333336</c:v>
                </c:pt>
                <c:pt idx="388">
                  <c:v>12966.666666666668</c:v>
                </c:pt>
                <c:pt idx="389">
                  <c:v>13000</c:v>
                </c:pt>
                <c:pt idx="390">
                  <c:v>13033.333333333336</c:v>
                </c:pt>
                <c:pt idx="391">
                  <c:v>13066.666666666668</c:v>
                </c:pt>
                <c:pt idx="392">
                  <c:v>13100.000000000002</c:v>
                </c:pt>
                <c:pt idx="393">
                  <c:v>13133.333333333334</c:v>
                </c:pt>
                <c:pt idx="394">
                  <c:v>13166.666666666668</c:v>
                </c:pt>
                <c:pt idx="395">
                  <c:v>13200</c:v>
                </c:pt>
                <c:pt idx="396">
                  <c:v>13233.333333333334</c:v>
                </c:pt>
                <c:pt idx="397">
                  <c:v>13266.666666666668</c:v>
                </c:pt>
                <c:pt idx="398">
                  <c:v>13300.000000000002</c:v>
                </c:pt>
                <c:pt idx="399">
                  <c:v>13333.333333333336</c:v>
                </c:pt>
                <c:pt idx="400">
                  <c:v>13366.666666666666</c:v>
                </c:pt>
                <c:pt idx="401">
                  <c:v>13400.000000000002</c:v>
                </c:pt>
                <c:pt idx="402">
                  <c:v>13433.333333333336</c:v>
                </c:pt>
                <c:pt idx="403">
                  <c:v>13466.666666666668</c:v>
                </c:pt>
                <c:pt idx="404">
                  <c:v>13500.000000000002</c:v>
                </c:pt>
                <c:pt idx="405">
                  <c:v>13533.333333333334</c:v>
                </c:pt>
                <c:pt idx="406">
                  <c:v>13566.666666666668</c:v>
                </c:pt>
                <c:pt idx="407">
                  <c:v>13600</c:v>
                </c:pt>
                <c:pt idx="408">
                  <c:v>13633.333333333334</c:v>
                </c:pt>
                <c:pt idx="409">
                  <c:v>13666.66666666667</c:v>
                </c:pt>
                <c:pt idx="410">
                  <c:v>13700.000000000002</c:v>
                </c:pt>
                <c:pt idx="411">
                  <c:v>13733.333333333334</c:v>
                </c:pt>
                <c:pt idx="412">
                  <c:v>13766.666666666668</c:v>
                </c:pt>
                <c:pt idx="413">
                  <c:v>13800.000000000002</c:v>
                </c:pt>
                <c:pt idx="414">
                  <c:v>13833.333333333336</c:v>
                </c:pt>
                <c:pt idx="415">
                  <c:v>13866.666666666668</c:v>
                </c:pt>
                <c:pt idx="416">
                  <c:v>13900.000000000002</c:v>
                </c:pt>
                <c:pt idx="417">
                  <c:v>13933.333333333334</c:v>
                </c:pt>
                <c:pt idx="418">
                  <c:v>13966.666666666668</c:v>
                </c:pt>
                <c:pt idx="419">
                  <c:v>14000</c:v>
                </c:pt>
                <c:pt idx="420">
                  <c:v>14033.333333333336</c:v>
                </c:pt>
                <c:pt idx="421">
                  <c:v>14066.666666666668</c:v>
                </c:pt>
                <c:pt idx="422">
                  <c:v>14100</c:v>
                </c:pt>
                <c:pt idx="423">
                  <c:v>14133.333333333336</c:v>
                </c:pt>
                <c:pt idx="424">
                  <c:v>14166.666666666668</c:v>
                </c:pt>
                <c:pt idx="425">
                  <c:v>14200.000000000002</c:v>
                </c:pt>
                <c:pt idx="426">
                  <c:v>14233.333333333334</c:v>
                </c:pt>
                <c:pt idx="427">
                  <c:v>14266.666666666668</c:v>
                </c:pt>
                <c:pt idx="428">
                  <c:v>14300.000000000002</c:v>
                </c:pt>
                <c:pt idx="429">
                  <c:v>14333.333333333334</c:v>
                </c:pt>
                <c:pt idx="430">
                  <c:v>14366.66666666667</c:v>
                </c:pt>
                <c:pt idx="431">
                  <c:v>14400.000000000002</c:v>
                </c:pt>
                <c:pt idx="432">
                  <c:v>14433.333333333334</c:v>
                </c:pt>
                <c:pt idx="433">
                  <c:v>14466.666666666668</c:v>
                </c:pt>
                <c:pt idx="434">
                  <c:v>14500.000000000002</c:v>
                </c:pt>
                <c:pt idx="435">
                  <c:v>14533.333333333336</c:v>
                </c:pt>
                <c:pt idx="436">
                  <c:v>14566.666666666668</c:v>
                </c:pt>
                <c:pt idx="437">
                  <c:v>14600</c:v>
                </c:pt>
                <c:pt idx="438">
                  <c:v>14633.333333333336</c:v>
                </c:pt>
                <c:pt idx="439">
                  <c:v>14666.666666666668</c:v>
                </c:pt>
                <c:pt idx="440">
                  <c:v>14700.000000000002</c:v>
                </c:pt>
                <c:pt idx="441">
                  <c:v>14733.333333333336</c:v>
                </c:pt>
                <c:pt idx="442">
                  <c:v>14766.666666666668</c:v>
                </c:pt>
                <c:pt idx="443">
                  <c:v>14800</c:v>
                </c:pt>
                <c:pt idx="444">
                  <c:v>14833.333333333334</c:v>
                </c:pt>
                <c:pt idx="445">
                  <c:v>14866.66666666667</c:v>
                </c:pt>
                <c:pt idx="446">
                  <c:v>14900.000000000002</c:v>
                </c:pt>
                <c:pt idx="447">
                  <c:v>14933.333333333336</c:v>
                </c:pt>
                <c:pt idx="448">
                  <c:v>14966.666666666666</c:v>
                </c:pt>
                <c:pt idx="449">
                  <c:v>15000.000000000002</c:v>
                </c:pt>
                <c:pt idx="450">
                  <c:v>15033.333333333334</c:v>
                </c:pt>
                <c:pt idx="451">
                  <c:v>15066.666666666668</c:v>
                </c:pt>
                <c:pt idx="452">
                  <c:v>15100.000000000004</c:v>
                </c:pt>
                <c:pt idx="453">
                  <c:v>15133.333333333334</c:v>
                </c:pt>
                <c:pt idx="454">
                  <c:v>15166.666666666668</c:v>
                </c:pt>
                <c:pt idx="455">
                  <c:v>15200</c:v>
                </c:pt>
                <c:pt idx="456">
                  <c:v>15233.333333333336</c:v>
                </c:pt>
                <c:pt idx="457">
                  <c:v>15266.666666666668</c:v>
                </c:pt>
                <c:pt idx="458">
                  <c:v>15300.000000000002</c:v>
                </c:pt>
                <c:pt idx="459">
                  <c:v>15333.333333333334</c:v>
                </c:pt>
                <c:pt idx="460">
                  <c:v>15366.666666666666</c:v>
                </c:pt>
                <c:pt idx="461">
                  <c:v>15400.000000000002</c:v>
                </c:pt>
                <c:pt idx="462">
                  <c:v>15433.333333333334</c:v>
                </c:pt>
                <c:pt idx="463">
                  <c:v>15466.66666666667</c:v>
                </c:pt>
                <c:pt idx="464">
                  <c:v>15500</c:v>
                </c:pt>
                <c:pt idx="465">
                  <c:v>15533.333333333336</c:v>
                </c:pt>
                <c:pt idx="466">
                  <c:v>15566.666666666668</c:v>
                </c:pt>
                <c:pt idx="467">
                  <c:v>15600</c:v>
                </c:pt>
                <c:pt idx="468">
                  <c:v>15633.333333333336</c:v>
                </c:pt>
                <c:pt idx="469">
                  <c:v>15666.66666666667</c:v>
                </c:pt>
                <c:pt idx="470">
                  <c:v>15700.000000000002</c:v>
                </c:pt>
                <c:pt idx="471">
                  <c:v>15733.333333333334</c:v>
                </c:pt>
                <c:pt idx="472">
                  <c:v>15766.66666666667</c:v>
                </c:pt>
                <c:pt idx="473">
                  <c:v>15800.000000000002</c:v>
                </c:pt>
                <c:pt idx="474">
                  <c:v>15833.333333333334</c:v>
                </c:pt>
                <c:pt idx="475">
                  <c:v>15866.666666666668</c:v>
                </c:pt>
                <c:pt idx="476">
                  <c:v>15900.000000000004</c:v>
                </c:pt>
                <c:pt idx="477">
                  <c:v>15933.333333333336</c:v>
                </c:pt>
                <c:pt idx="478">
                  <c:v>15966.666666666668</c:v>
                </c:pt>
                <c:pt idx="479">
                  <c:v>16000.000000000002</c:v>
                </c:pt>
                <c:pt idx="480">
                  <c:v>16033.333333333334</c:v>
                </c:pt>
                <c:pt idx="481">
                  <c:v>16066.666666666666</c:v>
                </c:pt>
                <c:pt idx="482">
                  <c:v>16100.000000000002</c:v>
                </c:pt>
                <c:pt idx="483">
                  <c:v>16133.333333333338</c:v>
                </c:pt>
                <c:pt idx="484">
                  <c:v>16166.66666666667</c:v>
                </c:pt>
                <c:pt idx="485">
                  <c:v>16200</c:v>
                </c:pt>
                <c:pt idx="486">
                  <c:v>16233.333333333336</c:v>
                </c:pt>
                <c:pt idx="487">
                  <c:v>16266.666666666668</c:v>
                </c:pt>
                <c:pt idx="488">
                  <c:v>16300</c:v>
                </c:pt>
                <c:pt idx="489">
                  <c:v>16333.333333333336</c:v>
                </c:pt>
                <c:pt idx="490">
                  <c:v>16366.66666666667</c:v>
                </c:pt>
                <c:pt idx="491">
                  <c:v>16400.000000000004</c:v>
                </c:pt>
                <c:pt idx="492">
                  <c:v>16433.333333333336</c:v>
                </c:pt>
                <c:pt idx="493">
                  <c:v>16466.666666666668</c:v>
                </c:pt>
                <c:pt idx="494">
                  <c:v>16500</c:v>
                </c:pt>
                <c:pt idx="495">
                  <c:v>16533.333333333332</c:v>
                </c:pt>
                <c:pt idx="496">
                  <c:v>16566.666666666668</c:v>
                </c:pt>
                <c:pt idx="497">
                  <c:v>16600</c:v>
                </c:pt>
                <c:pt idx="498">
                  <c:v>16633.333333333336</c:v>
                </c:pt>
                <c:pt idx="499">
                  <c:v>16666.666666666672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AE-4A76-8E25-D8993B4BE1A6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60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Sheet2!$E$3:$E$502</c:f>
              <c:numCache>
                <c:formatCode>General</c:formatCode>
                <c:ptCount val="500"/>
                <c:pt idx="0">
                  <c:v>16.666666666666668</c:v>
                </c:pt>
                <c:pt idx="1">
                  <c:v>33.333333333333336</c:v>
                </c:pt>
                <c:pt idx="2">
                  <c:v>50.000000000000014</c:v>
                </c:pt>
                <c:pt idx="3">
                  <c:v>66.666666666666671</c:v>
                </c:pt>
                <c:pt idx="4">
                  <c:v>83.333333333333343</c:v>
                </c:pt>
                <c:pt idx="5">
                  <c:v>100.00000000000003</c:v>
                </c:pt>
                <c:pt idx="6">
                  <c:v>116.66666666666669</c:v>
                </c:pt>
                <c:pt idx="7">
                  <c:v>133.33333333333334</c:v>
                </c:pt>
                <c:pt idx="8">
                  <c:v>150.00000000000003</c:v>
                </c:pt>
                <c:pt idx="9">
                  <c:v>166.66666666666669</c:v>
                </c:pt>
                <c:pt idx="10">
                  <c:v>183.33333333333337</c:v>
                </c:pt>
                <c:pt idx="11">
                  <c:v>200.00000000000006</c:v>
                </c:pt>
                <c:pt idx="12">
                  <c:v>216.66666666666669</c:v>
                </c:pt>
                <c:pt idx="13">
                  <c:v>233.33333333333337</c:v>
                </c:pt>
                <c:pt idx="14">
                  <c:v>250.00000000000003</c:v>
                </c:pt>
                <c:pt idx="15">
                  <c:v>266.66666666666669</c:v>
                </c:pt>
                <c:pt idx="16">
                  <c:v>283.33333333333337</c:v>
                </c:pt>
                <c:pt idx="17">
                  <c:v>300.00000000000006</c:v>
                </c:pt>
                <c:pt idx="18">
                  <c:v>316.66666666666674</c:v>
                </c:pt>
                <c:pt idx="19">
                  <c:v>333.33333333333337</c:v>
                </c:pt>
                <c:pt idx="20">
                  <c:v>350.00000000000006</c:v>
                </c:pt>
                <c:pt idx="21">
                  <c:v>366.66666666666674</c:v>
                </c:pt>
                <c:pt idx="22">
                  <c:v>383.33333333333337</c:v>
                </c:pt>
                <c:pt idx="23">
                  <c:v>400.00000000000011</c:v>
                </c:pt>
                <c:pt idx="24">
                  <c:v>416.66666666666674</c:v>
                </c:pt>
                <c:pt idx="25">
                  <c:v>433.33333333333337</c:v>
                </c:pt>
                <c:pt idx="26">
                  <c:v>450.00000000000006</c:v>
                </c:pt>
                <c:pt idx="27">
                  <c:v>466.66666666666674</c:v>
                </c:pt>
                <c:pt idx="28">
                  <c:v>483.33333333333343</c:v>
                </c:pt>
                <c:pt idx="29">
                  <c:v>500.00000000000006</c:v>
                </c:pt>
                <c:pt idx="30">
                  <c:v>516.66666666666663</c:v>
                </c:pt>
                <c:pt idx="31">
                  <c:v>533.33333333333337</c:v>
                </c:pt>
                <c:pt idx="32">
                  <c:v>550.00000000000011</c:v>
                </c:pt>
                <c:pt idx="33">
                  <c:v>566.66666666666674</c:v>
                </c:pt>
                <c:pt idx="34">
                  <c:v>583.33333333333337</c:v>
                </c:pt>
                <c:pt idx="35">
                  <c:v>600.00000000000011</c:v>
                </c:pt>
                <c:pt idx="36">
                  <c:v>616.66666666666663</c:v>
                </c:pt>
                <c:pt idx="37">
                  <c:v>633.33333333333348</c:v>
                </c:pt>
                <c:pt idx="38">
                  <c:v>650.00000000000011</c:v>
                </c:pt>
                <c:pt idx="39">
                  <c:v>666.66666666666674</c:v>
                </c:pt>
                <c:pt idx="40">
                  <c:v>683.33333333333337</c:v>
                </c:pt>
                <c:pt idx="41">
                  <c:v>700.00000000000011</c:v>
                </c:pt>
                <c:pt idx="42">
                  <c:v>716.66666666666674</c:v>
                </c:pt>
                <c:pt idx="43">
                  <c:v>733.33333333333348</c:v>
                </c:pt>
                <c:pt idx="44">
                  <c:v>750.00000000000011</c:v>
                </c:pt>
                <c:pt idx="45">
                  <c:v>766.66666666666674</c:v>
                </c:pt>
                <c:pt idx="46">
                  <c:v>783.33333333333337</c:v>
                </c:pt>
                <c:pt idx="47">
                  <c:v>800.00000000000023</c:v>
                </c:pt>
                <c:pt idx="48">
                  <c:v>816.66666666666674</c:v>
                </c:pt>
                <c:pt idx="49">
                  <c:v>833.33333333333348</c:v>
                </c:pt>
                <c:pt idx="50">
                  <c:v>850</c:v>
                </c:pt>
                <c:pt idx="51">
                  <c:v>866.66666666666674</c:v>
                </c:pt>
                <c:pt idx="52">
                  <c:v>883.33333333333348</c:v>
                </c:pt>
                <c:pt idx="53">
                  <c:v>900.00000000000011</c:v>
                </c:pt>
                <c:pt idx="54">
                  <c:v>916.66666666666674</c:v>
                </c:pt>
                <c:pt idx="55">
                  <c:v>933.33333333333348</c:v>
                </c:pt>
                <c:pt idx="56">
                  <c:v>950</c:v>
                </c:pt>
                <c:pt idx="57">
                  <c:v>966.66666666666686</c:v>
                </c:pt>
                <c:pt idx="58">
                  <c:v>983.33333333333337</c:v>
                </c:pt>
                <c:pt idx="59">
                  <c:v>1000.0000000000001</c:v>
                </c:pt>
                <c:pt idx="60">
                  <c:v>1016.6666666666667</c:v>
                </c:pt>
                <c:pt idx="61">
                  <c:v>1033.3333333333333</c:v>
                </c:pt>
                <c:pt idx="62">
                  <c:v>1050</c:v>
                </c:pt>
                <c:pt idx="63">
                  <c:v>1066.6666666666667</c:v>
                </c:pt>
                <c:pt idx="64">
                  <c:v>1083.3333333333333</c:v>
                </c:pt>
                <c:pt idx="65">
                  <c:v>1100.0000000000002</c:v>
                </c:pt>
                <c:pt idx="66">
                  <c:v>1116.6666666666667</c:v>
                </c:pt>
                <c:pt idx="67">
                  <c:v>1133.3333333333335</c:v>
                </c:pt>
                <c:pt idx="68">
                  <c:v>1150.0000000000002</c:v>
                </c:pt>
                <c:pt idx="69">
                  <c:v>1166.6666666666667</c:v>
                </c:pt>
                <c:pt idx="70">
                  <c:v>1183.3333333333333</c:v>
                </c:pt>
                <c:pt idx="71">
                  <c:v>1200.0000000000002</c:v>
                </c:pt>
                <c:pt idx="72">
                  <c:v>1216.6666666666667</c:v>
                </c:pt>
                <c:pt idx="73">
                  <c:v>1233.3333333333333</c:v>
                </c:pt>
                <c:pt idx="74">
                  <c:v>1250.0000000000002</c:v>
                </c:pt>
                <c:pt idx="75">
                  <c:v>1266.666666666667</c:v>
                </c:pt>
                <c:pt idx="76">
                  <c:v>1283.3333333333335</c:v>
                </c:pt>
                <c:pt idx="77">
                  <c:v>1300.0000000000002</c:v>
                </c:pt>
                <c:pt idx="78">
                  <c:v>1316.6666666666667</c:v>
                </c:pt>
                <c:pt idx="79">
                  <c:v>1333.3333333333335</c:v>
                </c:pt>
                <c:pt idx="80">
                  <c:v>1350.0000000000002</c:v>
                </c:pt>
                <c:pt idx="81">
                  <c:v>1366.6666666666667</c:v>
                </c:pt>
                <c:pt idx="82">
                  <c:v>1383.3333333333333</c:v>
                </c:pt>
                <c:pt idx="83">
                  <c:v>1400.0000000000002</c:v>
                </c:pt>
                <c:pt idx="84">
                  <c:v>1416.6666666666667</c:v>
                </c:pt>
                <c:pt idx="85">
                  <c:v>1433.3333333333335</c:v>
                </c:pt>
                <c:pt idx="86">
                  <c:v>1450.0000000000002</c:v>
                </c:pt>
                <c:pt idx="87">
                  <c:v>1466.666666666667</c:v>
                </c:pt>
                <c:pt idx="88">
                  <c:v>1483.3333333333335</c:v>
                </c:pt>
                <c:pt idx="89">
                  <c:v>1500.0000000000002</c:v>
                </c:pt>
                <c:pt idx="90">
                  <c:v>1516.6666666666667</c:v>
                </c:pt>
                <c:pt idx="91">
                  <c:v>1533.3333333333335</c:v>
                </c:pt>
                <c:pt idx="92">
                  <c:v>1550.0000000000002</c:v>
                </c:pt>
                <c:pt idx="93">
                  <c:v>1566.6666666666667</c:v>
                </c:pt>
                <c:pt idx="94">
                  <c:v>1583.3333333333333</c:v>
                </c:pt>
                <c:pt idx="95">
                  <c:v>1600.0000000000005</c:v>
                </c:pt>
                <c:pt idx="96">
                  <c:v>1616.666666666667</c:v>
                </c:pt>
                <c:pt idx="97">
                  <c:v>1633.3333333333335</c:v>
                </c:pt>
                <c:pt idx="98">
                  <c:v>1650</c:v>
                </c:pt>
                <c:pt idx="99">
                  <c:v>1666.666666666667</c:v>
                </c:pt>
                <c:pt idx="100">
                  <c:v>1683.3333333333335</c:v>
                </c:pt>
                <c:pt idx="101">
                  <c:v>1700</c:v>
                </c:pt>
                <c:pt idx="102">
                  <c:v>1716.6666666666667</c:v>
                </c:pt>
                <c:pt idx="103">
                  <c:v>1733.3333333333335</c:v>
                </c:pt>
                <c:pt idx="104">
                  <c:v>1750</c:v>
                </c:pt>
                <c:pt idx="105">
                  <c:v>1766.666666666667</c:v>
                </c:pt>
                <c:pt idx="106">
                  <c:v>1783.3333333333335</c:v>
                </c:pt>
                <c:pt idx="107">
                  <c:v>1800.0000000000002</c:v>
                </c:pt>
                <c:pt idx="108">
                  <c:v>1816.666666666667</c:v>
                </c:pt>
                <c:pt idx="109">
                  <c:v>1833.3333333333335</c:v>
                </c:pt>
                <c:pt idx="110">
                  <c:v>1850</c:v>
                </c:pt>
                <c:pt idx="111">
                  <c:v>1866.666666666667</c:v>
                </c:pt>
                <c:pt idx="112">
                  <c:v>1883.3333333333335</c:v>
                </c:pt>
                <c:pt idx="113">
                  <c:v>1900</c:v>
                </c:pt>
                <c:pt idx="114">
                  <c:v>1916.6666666666667</c:v>
                </c:pt>
                <c:pt idx="115">
                  <c:v>1933.3333333333337</c:v>
                </c:pt>
                <c:pt idx="116">
                  <c:v>1950</c:v>
                </c:pt>
                <c:pt idx="117">
                  <c:v>1966.6666666666667</c:v>
                </c:pt>
                <c:pt idx="118">
                  <c:v>1983.3333333333335</c:v>
                </c:pt>
                <c:pt idx="119">
                  <c:v>2000.0000000000002</c:v>
                </c:pt>
                <c:pt idx="120">
                  <c:v>2016.6666666666672</c:v>
                </c:pt>
                <c:pt idx="121">
                  <c:v>2033.3333333333335</c:v>
                </c:pt>
                <c:pt idx="122">
                  <c:v>2050.0000000000005</c:v>
                </c:pt>
                <c:pt idx="123">
                  <c:v>2066.6666666666665</c:v>
                </c:pt>
                <c:pt idx="124">
                  <c:v>2083.3333333333339</c:v>
                </c:pt>
                <c:pt idx="125">
                  <c:v>2100</c:v>
                </c:pt>
                <c:pt idx="126">
                  <c:v>2116.666666666667</c:v>
                </c:pt>
                <c:pt idx="127">
                  <c:v>2133.3333333333335</c:v>
                </c:pt>
                <c:pt idx="128">
                  <c:v>2150</c:v>
                </c:pt>
                <c:pt idx="129">
                  <c:v>2166.6666666666665</c:v>
                </c:pt>
                <c:pt idx="130">
                  <c:v>2183.3333333333335</c:v>
                </c:pt>
                <c:pt idx="131">
                  <c:v>2200.0000000000005</c:v>
                </c:pt>
                <c:pt idx="132">
                  <c:v>2216.666666666667</c:v>
                </c:pt>
                <c:pt idx="133">
                  <c:v>2233.3333333333335</c:v>
                </c:pt>
                <c:pt idx="134">
                  <c:v>2250</c:v>
                </c:pt>
                <c:pt idx="135">
                  <c:v>2266.666666666667</c:v>
                </c:pt>
                <c:pt idx="136">
                  <c:v>2283.333333333333</c:v>
                </c:pt>
                <c:pt idx="137">
                  <c:v>2300.0000000000005</c:v>
                </c:pt>
                <c:pt idx="138">
                  <c:v>2316.666666666667</c:v>
                </c:pt>
                <c:pt idx="139">
                  <c:v>2333.3333333333335</c:v>
                </c:pt>
                <c:pt idx="140">
                  <c:v>2350.0000000000005</c:v>
                </c:pt>
                <c:pt idx="141">
                  <c:v>2366.6666666666665</c:v>
                </c:pt>
                <c:pt idx="142">
                  <c:v>2383.3333333333335</c:v>
                </c:pt>
                <c:pt idx="143">
                  <c:v>2400.0000000000005</c:v>
                </c:pt>
                <c:pt idx="144">
                  <c:v>2416.666666666667</c:v>
                </c:pt>
                <c:pt idx="145">
                  <c:v>2433.3333333333335</c:v>
                </c:pt>
                <c:pt idx="146">
                  <c:v>2450.0000000000005</c:v>
                </c:pt>
                <c:pt idx="147">
                  <c:v>2466.6666666666665</c:v>
                </c:pt>
                <c:pt idx="148">
                  <c:v>2483.3333333333335</c:v>
                </c:pt>
                <c:pt idx="149">
                  <c:v>2500.0000000000005</c:v>
                </c:pt>
                <c:pt idx="150">
                  <c:v>2516.666666666667</c:v>
                </c:pt>
                <c:pt idx="151">
                  <c:v>2533.3333333333339</c:v>
                </c:pt>
                <c:pt idx="152">
                  <c:v>2550</c:v>
                </c:pt>
                <c:pt idx="153">
                  <c:v>2566.666666666667</c:v>
                </c:pt>
                <c:pt idx="154">
                  <c:v>2583.3333333333335</c:v>
                </c:pt>
                <c:pt idx="155">
                  <c:v>2600.0000000000005</c:v>
                </c:pt>
                <c:pt idx="156">
                  <c:v>2616.666666666667</c:v>
                </c:pt>
                <c:pt idx="157">
                  <c:v>2633.3333333333335</c:v>
                </c:pt>
                <c:pt idx="158">
                  <c:v>2650</c:v>
                </c:pt>
                <c:pt idx="159">
                  <c:v>2666.666666666667</c:v>
                </c:pt>
                <c:pt idx="160">
                  <c:v>2683.3333333333335</c:v>
                </c:pt>
                <c:pt idx="161">
                  <c:v>2700.0000000000005</c:v>
                </c:pt>
                <c:pt idx="162">
                  <c:v>2716.666666666667</c:v>
                </c:pt>
                <c:pt idx="163">
                  <c:v>2733.3333333333335</c:v>
                </c:pt>
                <c:pt idx="164">
                  <c:v>2750.0000000000005</c:v>
                </c:pt>
                <c:pt idx="165">
                  <c:v>2766.6666666666665</c:v>
                </c:pt>
                <c:pt idx="166">
                  <c:v>2783.3333333333335</c:v>
                </c:pt>
                <c:pt idx="167">
                  <c:v>2800.0000000000005</c:v>
                </c:pt>
                <c:pt idx="168">
                  <c:v>2816.666666666667</c:v>
                </c:pt>
                <c:pt idx="169">
                  <c:v>2833.3333333333335</c:v>
                </c:pt>
                <c:pt idx="170">
                  <c:v>2850.0000000000005</c:v>
                </c:pt>
                <c:pt idx="171">
                  <c:v>2866.666666666667</c:v>
                </c:pt>
                <c:pt idx="172">
                  <c:v>2883.3333333333335</c:v>
                </c:pt>
                <c:pt idx="173">
                  <c:v>2900.0000000000005</c:v>
                </c:pt>
                <c:pt idx="174">
                  <c:v>2916.666666666667</c:v>
                </c:pt>
                <c:pt idx="175">
                  <c:v>2933.3333333333339</c:v>
                </c:pt>
                <c:pt idx="176">
                  <c:v>2950</c:v>
                </c:pt>
                <c:pt idx="177">
                  <c:v>2966.666666666667</c:v>
                </c:pt>
                <c:pt idx="178">
                  <c:v>2983.3333333333335</c:v>
                </c:pt>
                <c:pt idx="179">
                  <c:v>3000.0000000000005</c:v>
                </c:pt>
                <c:pt idx="180">
                  <c:v>3016.6666666666674</c:v>
                </c:pt>
                <c:pt idx="181">
                  <c:v>3033.3333333333335</c:v>
                </c:pt>
                <c:pt idx="182">
                  <c:v>3050.0000000000005</c:v>
                </c:pt>
                <c:pt idx="183">
                  <c:v>3066.666666666667</c:v>
                </c:pt>
                <c:pt idx="184">
                  <c:v>3083.3333333333335</c:v>
                </c:pt>
                <c:pt idx="185">
                  <c:v>3100.0000000000005</c:v>
                </c:pt>
                <c:pt idx="186">
                  <c:v>3116.666666666667</c:v>
                </c:pt>
                <c:pt idx="187">
                  <c:v>3133.3333333333335</c:v>
                </c:pt>
                <c:pt idx="188">
                  <c:v>3150.0000000000005</c:v>
                </c:pt>
                <c:pt idx="189">
                  <c:v>3166.6666666666665</c:v>
                </c:pt>
                <c:pt idx="190">
                  <c:v>3183.3333333333335</c:v>
                </c:pt>
                <c:pt idx="191">
                  <c:v>3200.0000000000009</c:v>
                </c:pt>
                <c:pt idx="192">
                  <c:v>3216.666666666667</c:v>
                </c:pt>
                <c:pt idx="193">
                  <c:v>3233.3333333333339</c:v>
                </c:pt>
                <c:pt idx="194">
                  <c:v>3250</c:v>
                </c:pt>
                <c:pt idx="195">
                  <c:v>3266.666666666667</c:v>
                </c:pt>
                <c:pt idx="196">
                  <c:v>3283.3333333333335</c:v>
                </c:pt>
                <c:pt idx="197">
                  <c:v>3300</c:v>
                </c:pt>
                <c:pt idx="198">
                  <c:v>3316.666666666667</c:v>
                </c:pt>
                <c:pt idx="199">
                  <c:v>3333.3333333333339</c:v>
                </c:pt>
                <c:pt idx="200">
                  <c:v>3350.0000000000005</c:v>
                </c:pt>
                <c:pt idx="201">
                  <c:v>3366.666666666667</c:v>
                </c:pt>
                <c:pt idx="202">
                  <c:v>3383.3333333333335</c:v>
                </c:pt>
                <c:pt idx="203">
                  <c:v>3400</c:v>
                </c:pt>
                <c:pt idx="204">
                  <c:v>3416.6666666666674</c:v>
                </c:pt>
                <c:pt idx="205">
                  <c:v>3433.3333333333335</c:v>
                </c:pt>
                <c:pt idx="206">
                  <c:v>3450.0000000000005</c:v>
                </c:pt>
                <c:pt idx="207">
                  <c:v>3466.666666666667</c:v>
                </c:pt>
                <c:pt idx="208">
                  <c:v>3483.3333333333335</c:v>
                </c:pt>
                <c:pt idx="209">
                  <c:v>3500</c:v>
                </c:pt>
                <c:pt idx="210">
                  <c:v>3516.666666666667</c:v>
                </c:pt>
                <c:pt idx="211">
                  <c:v>3533.3333333333339</c:v>
                </c:pt>
                <c:pt idx="212">
                  <c:v>3550.0000000000005</c:v>
                </c:pt>
                <c:pt idx="213">
                  <c:v>3566.666666666667</c:v>
                </c:pt>
                <c:pt idx="214">
                  <c:v>3583.3333333333335</c:v>
                </c:pt>
                <c:pt idx="215">
                  <c:v>3600.0000000000005</c:v>
                </c:pt>
                <c:pt idx="216">
                  <c:v>3616.666666666667</c:v>
                </c:pt>
                <c:pt idx="217">
                  <c:v>3633.3333333333339</c:v>
                </c:pt>
                <c:pt idx="218">
                  <c:v>3650</c:v>
                </c:pt>
                <c:pt idx="219">
                  <c:v>3666.666666666667</c:v>
                </c:pt>
                <c:pt idx="220">
                  <c:v>3683.3333333333339</c:v>
                </c:pt>
                <c:pt idx="221">
                  <c:v>3700</c:v>
                </c:pt>
                <c:pt idx="222">
                  <c:v>3716.6666666666674</c:v>
                </c:pt>
                <c:pt idx="223">
                  <c:v>3733.3333333333339</c:v>
                </c:pt>
                <c:pt idx="224">
                  <c:v>3750.0000000000005</c:v>
                </c:pt>
                <c:pt idx="225">
                  <c:v>3766.666666666667</c:v>
                </c:pt>
                <c:pt idx="226">
                  <c:v>3783.3333333333335</c:v>
                </c:pt>
                <c:pt idx="227">
                  <c:v>3800</c:v>
                </c:pt>
                <c:pt idx="228">
                  <c:v>3816.666666666667</c:v>
                </c:pt>
                <c:pt idx="229">
                  <c:v>3833.3333333333335</c:v>
                </c:pt>
                <c:pt idx="230">
                  <c:v>3850.0000000000005</c:v>
                </c:pt>
                <c:pt idx="231">
                  <c:v>3866.6666666666674</c:v>
                </c:pt>
                <c:pt idx="232">
                  <c:v>3883.3333333333339</c:v>
                </c:pt>
                <c:pt idx="233">
                  <c:v>3900</c:v>
                </c:pt>
                <c:pt idx="234">
                  <c:v>3916.6666666666674</c:v>
                </c:pt>
                <c:pt idx="235">
                  <c:v>3933.3333333333335</c:v>
                </c:pt>
                <c:pt idx="236">
                  <c:v>3950.0000000000005</c:v>
                </c:pt>
                <c:pt idx="237">
                  <c:v>3966.666666666667</c:v>
                </c:pt>
                <c:pt idx="238">
                  <c:v>3983.3333333333339</c:v>
                </c:pt>
                <c:pt idx="239">
                  <c:v>4000.0000000000005</c:v>
                </c:pt>
                <c:pt idx="240">
                  <c:v>4016.6666666666665</c:v>
                </c:pt>
                <c:pt idx="241">
                  <c:v>4033.3333333333344</c:v>
                </c:pt>
                <c:pt idx="242">
                  <c:v>4050</c:v>
                </c:pt>
                <c:pt idx="243">
                  <c:v>4066.666666666667</c:v>
                </c:pt>
                <c:pt idx="244">
                  <c:v>4083.3333333333339</c:v>
                </c:pt>
                <c:pt idx="245">
                  <c:v>4100.0000000000009</c:v>
                </c:pt>
                <c:pt idx="246">
                  <c:v>4116.666666666667</c:v>
                </c:pt>
                <c:pt idx="247">
                  <c:v>4133.333333333333</c:v>
                </c:pt>
                <c:pt idx="248">
                  <c:v>4150</c:v>
                </c:pt>
                <c:pt idx="249">
                  <c:v>4166.6666666666679</c:v>
                </c:pt>
                <c:pt idx="250">
                  <c:v>4183.3333333333339</c:v>
                </c:pt>
                <c:pt idx="251">
                  <c:v>4200</c:v>
                </c:pt>
                <c:pt idx="252">
                  <c:v>4216.666666666667</c:v>
                </c:pt>
                <c:pt idx="253">
                  <c:v>4233.3333333333339</c:v>
                </c:pt>
                <c:pt idx="254">
                  <c:v>4250</c:v>
                </c:pt>
                <c:pt idx="255">
                  <c:v>4266.666666666667</c:v>
                </c:pt>
                <c:pt idx="256">
                  <c:v>4283.3333333333339</c:v>
                </c:pt>
                <c:pt idx="257">
                  <c:v>4300</c:v>
                </c:pt>
                <c:pt idx="258">
                  <c:v>4316.666666666667</c:v>
                </c:pt>
                <c:pt idx="259">
                  <c:v>4333.333333333333</c:v>
                </c:pt>
                <c:pt idx="260">
                  <c:v>4350.0000000000009</c:v>
                </c:pt>
                <c:pt idx="261">
                  <c:v>4366.666666666667</c:v>
                </c:pt>
                <c:pt idx="262">
                  <c:v>4383.333333333333</c:v>
                </c:pt>
                <c:pt idx="263">
                  <c:v>4400.0000000000009</c:v>
                </c:pt>
                <c:pt idx="264">
                  <c:v>4416.666666666667</c:v>
                </c:pt>
                <c:pt idx="265">
                  <c:v>4433.3333333333339</c:v>
                </c:pt>
                <c:pt idx="266">
                  <c:v>4450</c:v>
                </c:pt>
                <c:pt idx="267">
                  <c:v>4466.666666666667</c:v>
                </c:pt>
                <c:pt idx="268">
                  <c:v>4483.3333333333339</c:v>
                </c:pt>
                <c:pt idx="269">
                  <c:v>4500</c:v>
                </c:pt>
                <c:pt idx="270">
                  <c:v>4516.6666666666679</c:v>
                </c:pt>
                <c:pt idx="271">
                  <c:v>4533.3333333333339</c:v>
                </c:pt>
                <c:pt idx="272">
                  <c:v>4550.0000000000009</c:v>
                </c:pt>
                <c:pt idx="273">
                  <c:v>4566.6666666666661</c:v>
                </c:pt>
                <c:pt idx="274">
                  <c:v>4583.3333333333339</c:v>
                </c:pt>
                <c:pt idx="275">
                  <c:v>4600.0000000000009</c:v>
                </c:pt>
                <c:pt idx="276">
                  <c:v>4616.666666666667</c:v>
                </c:pt>
                <c:pt idx="277">
                  <c:v>4633.3333333333339</c:v>
                </c:pt>
                <c:pt idx="278">
                  <c:v>4650</c:v>
                </c:pt>
                <c:pt idx="279">
                  <c:v>4666.666666666667</c:v>
                </c:pt>
                <c:pt idx="280">
                  <c:v>4683.3333333333339</c:v>
                </c:pt>
                <c:pt idx="281">
                  <c:v>4700.0000000000009</c:v>
                </c:pt>
                <c:pt idx="282">
                  <c:v>4716.6666666666679</c:v>
                </c:pt>
                <c:pt idx="283">
                  <c:v>4733.333333333333</c:v>
                </c:pt>
                <c:pt idx="284">
                  <c:v>4750</c:v>
                </c:pt>
                <c:pt idx="285">
                  <c:v>4766.666666666667</c:v>
                </c:pt>
                <c:pt idx="286">
                  <c:v>4783.3333333333339</c:v>
                </c:pt>
                <c:pt idx="287">
                  <c:v>4800.0000000000009</c:v>
                </c:pt>
                <c:pt idx="288">
                  <c:v>4816.666666666667</c:v>
                </c:pt>
                <c:pt idx="289">
                  <c:v>4833.3333333333339</c:v>
                </c:pt>
                <c:pt idx="290">
                  <c:v>4850</c:v>
                </c:pt>
                <c:pt idx="291">
                  <c:v>4866.666666666667</c:v>
                </c:pt>
                <c:pt idx="292">
                  <c:v>4883.3333333333348</c:v>
                </c:pt>
                <c:pt idx="293">
                  <c:v>4900.0000000000009</c:v>
                </c:pt>
                <c:pt idx="294">
                  <c:v>4916.666666666667</c:v>
                </c:pt>
                <c:pt idx="295">
                  <c:v>4933.333333333333</c:v>
                </c:pt>
                <c:pt idx="296">
                  <c:v>4950.0000000000009</c:v>
                </c:pt>
                <c:pt idx="297">
                  <c:v>4966.666666666667</c:v>
                </c:pt>
                <c:pt idx="298">
                  <c:v>4983.3333333333339</c:v>
                </c:pt>
                <c:pt idx="299">
                  <c:v>5000.0000000000009</c:v>
                </c:pt>
                <c:pt idx="300">
                  <c:v>5016.666666666667</c:v>
                </c:pt>
                <c:pt idx="301">
                  <c:v>5033.3333333333339</c:v>
                </c:pt>
                <c:pt idx="302">
                  <c:v>5050</c:v>
                </c:pt>
                <c:pt idx="303">
                  <c:v>5066.6666666666679</c:v>
                </c:pt>
                <c:pt idx="304">
                  <c:v>5083.3333333333339</c:v>
                </c:pt>
                <c:pt idx="305">
                  <c:v>5100</c:v>
                </c:pt>
                <c:pt idx="306">
                  <c:v>5116.666666666667</c:v>
                </c:pt>
                <c:pt idx="307">
                  <c:v>5133.3333333333339</c:v>
                </c:pt>
                <c:pt idx="308">
                  <c:v>5150.0000000000009</c:v>
                </c:pt>
                <c:pt idx="309">
                  <c:v>5166.666666666667</c:v>
                </c:pt>
                <c:pt idx="310">
                  <c:v>5183.3333333333339</c:v>
                </c:pt>
                <c:pt idx="311">
                  <c:v>5200.0000000000009</c:v>
                </c:pt>
                <c:pt idx="312">
                  <c:v>5216.666666666667</c:v>
                </c:pt>
                <c:pt idx="313">
                  <c:v>5233.3333333333339</c:v>
                </c:pt>
                <c:pt idx="314">
                  <c:v>5250.0000000000009</c:v>
                </c:pt>
                <c:pt idx="315">
                  <c:v>5266.666666666667</c:v>
                </c:pt>
                <c:pt idx="316">
                  <c:v>5283.3333333333339</c:v>
                </c:pt>
                <c:pt idx="317">
                  <c:v>5300</c:v>
                </c:pt>
                <c:pt idx="318">
                  <c:v>5316.6666666666679</c:v>
                </c:pt>
                <c:pt idx="319">
                  <c:v>5333.3333333333339</c:v>
                </c:pt>
                <c:pt idx="320">
                  <c:v>5350</c:v>
                </c:pt>
                <c:pt idx="321">
                  <c:v>5366.666666666667</c:v>
                </c:pt>
                <c:pt idx="322">
                  <c:v>5383.3333333333339</c:v>
                </c:pt>
                <c:pt idx="323">
                  <c:v>5400.0000000000009</c:v>
                </c:pt>
                <c:pt idx="324">
                  <c:v>5416.666666666667</c:v>
                </c:pt>
                <c:pt idx="325">
                  <c:v>5433.3333333333339</c:v>
                </c:pt>
                <c:pt idx="326">
                  <c:v>5450</c:v>
                </c:pt>
                <c:pt idx="327">
                  <c:v>5466.666666666667</c:v>
                </c:pt>
                <c:pt idx="328">
                  <c:v>5483.333333333333</c:v>
                </c:pt>
                <c:pt idx="329">
                  <c:v>5500.0000000000009</c:v>
                </c:pt>
                <c:pt idx="330">
                  <c:v>5516.6666666666679</c:v>
                </c:pt>
                <c:pt idx="331">
                  <c:v>5533.333333333333</c:v>
                </c:pt>
                <c:pt idx="332">
                  <c:v>5550.0000000000009</c:v>
                </c:pt>
                <c:pt idx="333">
                  <c:v>5566.666666666667</c:v>
                </c:pt>
                <c:pt idx="334">
                  <c:v>5583.3333333333339</c:v>
                </c:pt>
                <c:pt idx="335">
                  <c:v>5600.0000000000009</c:v>
                </c:pt>
                <c:pt idx="336">
                  <c:v>5616.666666666667</c:v>
                </c:pt>
                <c:pt idx="337">
                  <c:v>5633.3333333333339</c:v>
                </c:pt>
                <c:pt idx="338">
                  <c:v>5650</c:v>
                </c:pt>
                <c:pt idx="339">
                  <c:v>5666.666666666667</c:v>
                </c:pt>
                <c:pt idx="340">
                  <c:v>5683.3333333333339</c:v>
                </c:pt>
                <c:pt idx="341">
                  <c:v>5700.0000000000009</c:v>
                </c:pt>
                <c:pt idx="342">
                  <c:v>5716.666666666667</c:v>
                </c:pt>
                <c:pt idx="343">
                  <c:v>5733.3333333333339</c:v>
                </c:pt>
                <c:pt idx="344">
                  <c:v>5750.0000000000009</c:v>
                </c:pt>
                <c:pt idx="345">
                  <c:v>5766.666666666667</c:v>
                </c:pt>
                <c:pt idx="346">
                  <c:v>5783.3333333333339</c:v>
                </c:pt>
                <c:pt idx="347">
                  <c:v>5800.0000000000009</c:v>
                </c:pt>
                <c:pt idx="348">
                  <c:v>5816.666666666667</c:v>
                </c:pt>
                <c:pt idx="349">
                  <c:v>5833.3333333333339</c:v>
                </c:pt>
                <c:pt idx="350">
                  <c:v>5850.0000000000009</c:v>
                </c:pt>
                <c:pt idx="351">
                  <c:v>5866.6666666666679</c:v>
                </c:pt>
                <c:pt idx="352">
                  <c:v>5883.333333333333</c:v>
                </c:pt>
                <c:pt idx="353">
                  <c:v>5900</c:v>
                </c:pt>
                <c:pt idx="354">
                  <c:v>5916.6666666666679</c:v>
                </c:pt>
                <c:pt idx="355">
                  <c:v>5933.3333333333339</c:v>
                </c:pt>
                <c:pt idx="356">
                  <c:v>5950.0000000000009</c:v>
                </c:pt>
                <c:pt idx="357">
                  <c:v>5966.666666666667</c:v>
                </c:pt>
                <c:pt idx="358">
                  <c:v>5983.3333333333339</c:v>
                </c:pt>
                <c:pt idx="359">
                  <c:v>6000.0000000000009</c:v>
                </c:pt>
                <c:pt idx="360">
                  <c:v>6016.666666666667</c:v>
                </c:pt>
                <c:pt idx="361">
                  <c:v>6033.3333333333348</c:v>
                </c:pt>
                <c:pt idx="362">
                  <c:v>6050.0000000000009</c:v>
                </c:pt>
                <c:pt idx="363">
                  <c:v>6066.666666666667</c:v>
                </c:pt>
                <c:pt idx="364">
                  <c:v>6083.333333333333</c:v>
                </c:pt>
                <c:pt idx="365">
                  <c:v>6100.0000000000009</c:v>
                </c:pt>
                <c:pt idx="366">
                  <c:v>6116.6666666666679</c:v>
                </c:pt>
                <c:pt idx="367">
                  <c:v>6133.3333333333339</c:v>
                </c:pt>
                <c:pt idx="368">
                  <c:v>6150</c:v>
                </c:pt>
                <c:pt idx="369">
                  <c:v>6166.666666666667</c:v>
                </c:pt>
                <c:pt idx="370">
                  <c:v>6183.3333333333339</c:v>
                </c:pt>
                <c:pt idx="371">
                  <c:v>6200.0000000000009</c:v>
                </c:pt>
                <c:pt idx="372">
                  <c:v>6216.6666666666679</c:v>
                </c:pt>
                <c:pt idx="373">
                  <c:v>6233.3333333333339</c:v>
                </c:pt>
                <c:pt idx="374">
                  <c:v>6250</c:v>
                </c:pt>
                <c:pt idx="375">
                  <c:v>6266.666666666667</c:v>
                </c:pt>
                <c:pt idx="376">
                  <c:v>6283.3333333333339</c:v>
                </c:pt>
                <c:pt idx="377">
                  <c:v>6300.0000000000009</c:v>
                </c:pt>
                <c:pt idx="378">
                  <c:v>6316.6666666666679</c:v>
                </c:pt>
                <c:pt idx="379">
                  <c:v>6333.333333333333</c:v>
                </c:pt>
                <c:pt idx="380">
                  <c:v>6350.0000000000009</c:v>
                </c:pt>
                <c:pt idx="381">
                  <c:v>6366.666666666667</c:v>
                </c:pt>
                <c:pt idx="382">
                  <c:v>6383.3333333333339</c:v>
                </c:pt>
                <c:pt idx="383">
                  <c:v>6400.0000000000018</c:v>
                </c:pt>
                <c:pt idx="384">
                  <c:v>6416.666666666667</c:v>
                </c:pt>
                <c:pt idx="385">
                  <c:v>6433.3333333333339</c:v>
                </c:pt>
                <c:pt idx="386">
                  <c:v>6450</c:v>
                </c:pt>
                <c:pt idx="387">
                  <c:v>6466.6666666666679</c:v>
                </c:pt>
                <c:pt idx="388">
                  <c:v>6483.3333333333339</c:v>
                </c:pt>
                <c:pt idx="389">
                  <c:v>6500</c:v>
                </c:pt>
                <c:pt idx="390">
                  <c:v>6516.6666666666679</c:v>
                </c:pt>
                <c:pt idx="391">
                  <c:v>6533.3333333333339</c:v>
                </c:pt>
                <c:pt idx="392">
                  <c:v>6550.0000000000009</c:v>
                </c:pt>
                <c:pt idx="393">
                  <c:v>6566.666666666667</c:v>
                </c:pt>
                <c:pt idx="394">
                  <c:v>6583.3333333333339</c:v>
                </c:pt>
                <c:pt idx="395">
                  <c:v>6600</c:v>
                </c:pt>
                <c:pt idx="396">
                  <c:v>6616.666666666667</c:v>
                </c:pt>
                <c:pt idx="397">
                  <c:v>6633.3333333333339</c:v>
                </c:pt>
                <c:pt idx="398">
                  <c:v>6650.0000000000009</c:v>
                </c:pt>
                <c:pt idx="399">
                  <c:v>6666.6666666666679</c:v>
                </c:pt>
                <c:pt idx="400">
                  <c:v>6683.333333333333</c:v>
                </c:pt>
                <c:pt idx="401">
                  <c:v>6700.0000000000009</c:v>
                </c:pt>
                <c:pt idx="402">
                  <c:v>6716.6666666666679</c:v>
                </c:pt>
                <c:pt idx="403">
                  <c:v>6733.3333333333339</c:v>
                </c:pt>
                <c:pt idx="404">
                  <c:v>6750.0000000000009</c:v>
                </c:pt>
                <c:pt idx="405">
                  <c:v>6766.666666666667</c:v>
                </c:pt>
                <c:pt idx="406">
                  <c:v>6783.3333333333339</c:v>
                </c:pt>
                <c:pt idx="407">
                  <c:v>6800</c:v>
                </c:pt>
                <c:pt idx="408">
                  <c:v>6816.666666666667</c:v>
                </c:pt>
                <c:pt idx="409">
                  <c:v>6833.3333333333348</c:v>
                </c:pt>
                <c:pt idx="410">
                  <c:v>6850.0000000000009</c:v>
                </c:pt>
                <c:pt idx="411">
                  <c:v>6866.666666666667</c:v>
                </c:pt>
                <c:pt idx="412">
                  <c:v>6883.3333333333339</c:v>
                </c:pt>
                <c:pt idx="413">
                  <c:v>6900.0000000000009</c:v>
                </c:pt>
                <c:pt idx="414">
                  <c:v>6916.6666666666679</c:v>
                </c:pt>
                <c:pt idx="415">
                  <c:v>6933.3333333333339</c:v>
                </c:pt>
                <c:pt idx="416">
                  <c:v>6950.0000000000009</c:v>
                </c:pt>
                <c:pt idx="417">
                  <c:v>6966.666666666667</c:v>
                </c:pt>
                <c:pt idx="418">
                  <c:v>6983.3333333333339</c:v>
                </c:pt>
                <c:pt idx="419">
                  <c:v>7000</c:v>
                </c:pt>
                <c:pt idx="420">
                  <c:v>7016.6666666666679</c:v>
                </c:pt>
                <c:pt idx="421">
                  <c:v>7033.3333333333339</c:v>
                </c:pt>
                <c:pt idx="422">
                  <c:v>7050</c:v>
                </c:pt>
                <c:pt idx="423">
                  <c:v>7066.6666666666679</c:v>
                </c:pt>
                <c:pt idx="424">
                  <c:v>7083.3333333333339</c:v>
                </c:pt>
                <c:pt idx="425">
                  <c:v>7100.0000000000009</c:v>
                </c:pt>
                <c:pt idx="426">
                  <c:v>7116.666666666667</c:v>
                </c:pt>
                <c:pt idx="427">
                  <c:v>7133.3333333333339</c:v>
                </c:pt>
                <c:pt idx="428">
                  <c:v>7150.0000000000009</c:v>
                </c:pt>
                <c:pt idx="429">
                  <c:v>7166.666666666667</c:v>
                </c:pt>
                <c:pt idx="430">
                  <c:v>7183.3333333333348</c:v>
                </c:pt>
                <c:pt idx="431">
                  <c:v>7200.0000000000009</c:v>
                </c:pt>
                <c:pt idx="432">
                  <c:v>7216.666666666667</c:v>
                </c:pt>
                <c:pt idx="433">
                  <c:v>7233.3333333333339</c:v>
                </c:pt>
                <c:pt idx="434">
                  <c:v>7250.0000000000009</c:v>
                </c:pt>
                <c:pt idx="435">
                  <c:v>7266.6666666666679</c:v>
                </c:pt>
                <c:pt idx="436">
                  <c:v>7283.3333333333339</c:v>
                </c:pt>
                <c:pt idx="437">
                  <c:v>7300</c:v>
                </c:pt>
                <c:pt idx="438">
                  <c:v>7316.6666666666679</c:v>
                </c:pt>
                <c:pt idx="439">
                  <c:v>7333.3333333333339</c:v>
                </c:pt>
                <c:pt idx="440">
                  <c:v>7350.0000000000009</c:v>
                </c:pt>
                <c:pt idx="441">
                  <c:v>7366.6666666666679</c:v>
                </c:pt>
                <c:pt idx="442">
                  <c:v>7383.3333333333339</c:v>
                </c:pt>
                <c:pt idx="443">
                  <c:v>7400</c:v>
                </c:pt>
                <c:pt idx="444">
                  <c:v>7416.666666666667</c:v>
                </c:pt>
                <c:pt idx="445">
                  <c:v>7433.3333333333348</c:v>
                </c:pt>
                <c:pt idx="446">
                  <c:v>7450.0000000000009</c:v>
                </c:pt>
                <c:pt idx="447">
                  <c:v>7466.6666666666679</c:v>
                </c:pt>
                <c:pt idx="448">
                  <c:v>7483.333333333333</c:v>
                </c:pt>
                <c:pt idx="449">
                  <c:v>7500.0000000000009</c:v>
                </c:pt>
                <c:pt idx="450">
                  <c:v>7516.666666666667</c:v>
                </c:pt>
                <c:pt idx="451">
                  <c:v>7533.3333333333339</c:v>
                </c:pt>
                <c:pt idx="452">
                  <c:v>7550.0000000000018</c:v>
                </c:pt>
                <c:pt idx="453">
                  <c:v>7566.666666666667</c:v>
                </c:pt>
                <c:pt idx="454">
                  <c:v>7583.3333333333339</c:v>
                </c:pt>
                <c:pt idx="455">
                  <c:v>7600</c:v>
                </c:pt>
                <c:pt idx="456">
                  <c:v>7616.6666666666679</c:v>
                </c:pt>
                <c:pt idx="457">
                  <c:v>7633.3333333333339</c:v>
                </c:pt>
                <c:pt idx="458">
                  <c:v>7650.0000000000009</c:v>
                </c:pt>
                <c:pt idx="459">
                  <c:v>7666.666666666667</c:v>
                </c:pt>
                <c:pt idx="460">
                  <c:v>7683.333333333333</c:v>
                </c:pt>
                <c:pt idx="461">
                  <c:v>7700.0000000000009</c:v>
                </c:pt>
                <c:pt idx="462">
                  <c:v>7716.666666666667</c:v>
                </c:pt>
                <c:pt idx="463">
                  <c:v>7733.3333333333348</c:v>
                </c:pt>
                <c:pt idx="464">
                  <c:v>7750</c:v>
                </c:pt>
                <c:pt idx="465">
                  <c:v>7766.6666666666679</c:v>
                </c:pt>
                <c:pt idx="466">
                  <c:v>7783.3333333333339</c:v>
                </c:pt>
                <c:pt idx="467">
                  <c:v>7800</c:v>
                </c:pt>
                <c:pt idx="468">
                  <c:v>7816.6666666666679</c:v>
                </c:pt>
                <c:pt idx="469">
                  <c:v>7833.3333333333348</c:v>
                </c:pt>
                <c:pt idx="470">
                  <c:v>7850.0000000000009</c:v>
                </c:pt>
                <c:pt idx="471">
                  <c:v>7866.666666666667</c:v>
                </c:pt>
                <c:pt idx="472">
                  <c:v>7883.3333333333348</c:v>
                </c:pt>
                <c:pt idx="473">
                  <c:v>7900.0000000000009</c:v>
                </c:pt>
                <c:pt idx="474">
                  <c:v>7916.666666666667</c:v>
                </c:pt>
                <c:pt idx="475">
                  <c:v>7933.3333333333339</c:v>
                </c:pt>
                <c:pt idx="476">
                  <c:v>7950.0000000000018</c:v>
                </c:pt>
                <c:pt idx="477">
                  <c:v>7966.6666666666679</c:v>
                </c:pt>
                <c:pt idx="478">
                  <c:v>7983.3333333333339</c:v>
                </c:pt>
                <c:pt idx="479">
                  <c:v>8000.0000000000009</c:v>
                </c:pt>
                <c:pt idx="480">
                  <c:v>8016.666666666667</c:v>
                </c:pt>
                <c:pt idx="481">
                  <c:v>8033.333333333333</c:v>
                </c:pt>
                <c:pt idx="482">
                  <c:v>8050.0000000000009</c:v>
                </c:pt>
                <c:pt idx="483">
                  <c:v>8066.6666666666688</c:v>
                </c:pt>
                <c:pt idx="484">
                  <c:v>8083.3333333333348</c:v>
                </c:pt>
                <c:pt idx="485">
                  <c:v>8100</c:v>
                </c:pt>
                <c:pt idx="486">
                  <c:v>8116.6666666666679</c:v>
                </c:pt>
                <c:pt idx="487">
                  <c:v>8133.3333333333339</c:v>
                </c:pt>
                <c:pt idx="488">
                  <c:v>8150</c:v>
                </c:pt>
                <c:pt idx="489">
                  <c:v>8166.6666666666679</c:v>
                </c:pt>
                <c:pt idx="490">
                  <c:v>8183.3333333333348</c:v>
                </c:pt>
                <c:pt idx="491">
                  <c:v>8200.0000000000018</c:v>
                </c:pt>
                <c:pt idx="492">
                  <c:v>8216.6666666666679</c:v>
                </c:pt>
                <c:pt idx="493">
                  <c:v>8233.3333333333339</c:v>
                </c:pt>
                <c:pt idx="494">
                  <c:v>8250</c:v>
                </c:pt>
                <c:pt idx="495">
                  <c:v>8266.6666666666661</c:v>
                </c:pt>
                <c:pt idx="496">
                  <c:v>8283.3333333333339</c:v>
                </c:pt>
                <c:pt idx="497">
                  <c:v>8300</c:v>
                </c:pt>
                <c:pt idx="498">
                  <c:v>8316.6666666666679</c:v>
                </c:pt>
                <c:pt idx="499">
                  <c:v>8333.3333333333358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AE-4A76-8E25-D8993B4BE1A6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80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Sheet2!$F$3:$F$502</c:f>
              <c:numCache>
                <c:formatCode>General</c:formatCode>
                <c:ptCount val="500"/>
                <c:pt idx="0">
                  <c:v>12.500000000000002</c:v>
                </c:pt>
                <c:pt idx="1">
                  <c:v>25.000000000000004</c:v>
                </c:pt>
                <c:pt idx="2">
                  <c:v>37.500000000000007</c:v>
                </c:pt>
                <c:pt idx="3">
                  <c:v>50.000000000000007</c:v>
                </c:pt>
                <c:pt idx="4">
                  <c:v>62.5</c:v>
                </c:pt>
                <c:pt idx="5">
                  <c:v>75.000000000000014</c:v>
                </c:pt>
                <c:pt idx="6">
                  <c:v>87.500000000000014</c:v>
                </c:pt>
                <c:pt idx="7">
                  <c:v>100.00000000000001</c:v>
                </c:pt>
                <c:pt idx="8">
                  <c:v>112.50000000000001</c:v>
                </c:pt>
                <c:pt idx="9">
                  <c:v>125</c:v>
                </c:pt>
                <c:pt idx="10">
                  <c:v>137.5</c:v>
                </c:pt>
                <c:pt idx="11">
                  <c:v>150.00000000000003</c:v>
                </c:pt>
                <c:pt idx="12">
                  <c:v>162.5</c:v>
                </c:pt>
                <c:pt idx="13">
                  <c:v>175.00000000000003</c:v>
                </c:pt>
                <c:pt idx="14">
                  <c:v>187.50000000000003</c:v>
                </c:pt>
                <c:pt idx="15">
                  <c:v>200.00000000000003</c:v>
                </c:pt>
                <c:pt idx="16">
                  <c:v>212.5</c:v>
                </c:pt>
                <c:pt idx="17">
                  <c:v>225.00000000000003</c:v>
                </c:pt>
                <c:pt idx="18">
                  <c:v>237.5</c:v>
                </c:pt>
                <c:pt idx="19">
                  <c:v>250</c:v>
                </c:pt>
                <c:pt idx="20">
                  <c:v>262.5</c:v>
                </c:pt>
                <c:pt idx="21">
                  <c:v>275</c:v>
                </c:pt>
                <c:pt idx="22">
                  <c:v>287.5</c:v>
                </c:pt>
                <c:pt idx="23">
                  <c:v>300.00000000000006</c:v>
                </c:pt>
                <c:pt idx="24">
                  <c:v>312.5</c:v>
                </c:pt>
                <c:pt idx="25">
                  <c:v>325</c:v>
                </c:pt>
                <c:pt idx="26">
                  <c:v>337.5</c:v>
                </c:pt>
                <c:pt idx="27">
                  <c:v>350.00000000000006</c:v>
                </c:pt>
                <c:pt idx="28">
                  <c:v>362.5</c:v>
                </c:pt>
                <c:pt idx="29">
                  <c:v>375.00000000000006</c:v>
                </c:pt>
                <c:pt idx="30">
                  <c:v>387.5</c:v>
                </c:pt>
                <c:pt idx="31">
                  <c:v>400.00000000000006</c:v>
                </c:pt>
                <c:pt idx="32">
                  <c:v>412.5</c:v>
                </c:pt>
                <c:pt idx="33">
                  <c:v>425</c:v>
                </c:pt>
                <c:pt idx="34">
                  <c:v>437.50000000000006</c:v>
                </c:pt>
                <c:pt idx="35">
                  <c:v>450.00000000000006</c:v>
                </c:pt>
                <c:pt idx="36">
                  <c:v>462.5</c:v>
                </c:pt>
                <c:pt idx="37">
                  <c:v>475</c:v>
                </c:pt>
                <c:pt idx="38">
                  <c:v>487.50000000000011</c:v>
                </c:pt>
                <c:pt idx="39">
                  <c:v>500</c:v>
                </c:pt>
                <c:pt idx="40">
                  <c:v>512.50000000000011</c:v>
                </c:pt>
                <c:pt idx="41">
                  <c:v>525</c:v>
                </c:pt>
                <c:pt idx="42">
                  <c:v>537.5</c:v>
                </c:pt>
                <c:pt idx="43">
                  <c:v>550</c:v>
                </c:pt>
                <c:pt idx="44">
                  <c:v>562.5</c:v>
                </c:pt>
                <c:pt idx="45">
                  <c:v>575</c:v>
                </c:pt>
                <c:pt idx="46">
                  <c:v>587.5</c:v>
                </c:pt>
                <c:pt idx="47">
                  <c:v>600.00000000000011</c:v>
                </c:pt>
                <c:pt idx="48">
                  <c:v>612.50000000000011</c:v>
                </c:pt>
                <c:pt idx="49">
                  <c:v>625</c:v>
                </c:pt>
                <c:pt idx="50">
                  <c:v>637.5</c:v>
                </c:pt>
                <c:pt idx="51">
                  <c:v>650</c:v>
                </c:pt>
                <c:pt idx="52">
                  <c:v>662.5</c:v>
                </c:pt>
                <c:pt idx="53">
                  <c:v>675</c:v>
                </c:pt>
                <c:pt idx="54">
                  <c:v>687.5</c:v>
                </c:pt>
                <c:pt idx="55">
                  <c:v>700.00000000000011</c:v>
                </c:pt>
                <c:pt idx="56">
                  <c:v>712.5</c:v>
                </c:pt>
                <c:pt idx="57">
                  <c:v>725</c:v>
                </c:pt>
                <c:pt idx="58">
                  <c:v>737.5</c:v>
                </c:pt>
                <c:pt idx="59">
                  <c:v>750.00000000000011</c:v>
                </c:pt>
                <c:pt idx="60">
                  <c:v>762.5</c:v>
                </c:pt>
                <c:pt idx="61">
                  <c:v>775</c:v>
                </c:pt>
                <c:pt idx="62">
                  <c:v>787.50000000000011</c:v>
                </c:pt>
                <c:pt idx="63">
                  <c:v>800.00000000000011</c:v>
                </c:pt>
                <c:pt idx="64">
                  <c:v>812.5</c:v>
                </c:pt>
                <c:pt idx="65">
                  <c:v>825</c:v>
                </c:pt>
                <c:pt idx="66">
                  <c:v>837.5</c:v>
                </c:pt>
                <c:pt idx="67">
                  <c:v>850</c:v>
                </c:pt>
                <c:pt idx="68">
                  <c:v>862.50000000000011</c:v>
                </c:pt>
                <c:pt idx="69">
                  <c:v>875.00000000000011</c:v>
                </c:pt>
                <c:pt idx="70">
                  <c:v>887.5</c:v>
                </c:pt>
                <c:pt idx="71">
                  <c:v>900.00000000000011</c:v>
                </c:pt>
                <c:pt idx="72">
                  <c:v>912.5</c:v>
                </c:pt>
                <c:pt idx="73">
                  <c:v>925</c:v>
                </c:pt>
                <c:pt idx="74">
                  <c:v>937.50000000000011</c:v>
                </c:pt>
                <c:pt idx="75">
                  <c:v>950</c:v>
                </c:pt>
                <c:pt idx="76">
                  <c:v>962.49999999999989</c:v>
                </c:pt>
                <c:pt idx="77">
                  <c:v>975.00000000000023</c:v>
                </c:pt>
                <c:pt idx="78">
                  <c:v>987.50000000000011</c:v>
                </c:pt>
                <c:pt idx="79">
                  <c:v>1000</c:v>
                </c:pt>
                <c:pt idx="80">
                  <c:v>1012.5</c:v>
                </c:pt>
                <c:pt idx="81">
                  <c:v>1025.0000000000002</c:v>
                </c:pt>
                <c:pt idx="82">
                  <c:v>1037.5</c:v>
                </c:pt>
                <c:pt idx="83">
                  <c:v>1050</c:v>
                </c:pt>
                <c:pt idx="84">
                  <c:v>1062.5</c:v>
                </c:pt>
                <c:pt idx="85">
                  <c:v>1075</c:v>
                </c:pt>
                <c:pt idx="86">
                  <c:v>1087.5000000000002</c:v>
                </c:pt>
                <c:pt idx="87">
                  <c:v>1100</c:v>
                </c:pt>
                <c:pt idx="88">
                  <c:v>1112.5</c:v>
                </c:pt>
                <c:pt idx="89">
                  <c:v>1125</c:v>
                </c:pt>
                <c:pt idx="90">
                  <c:v>1137.5000000000002</c:v>
                </c:pt>
                <c:pt idx="91">
                  <c:v>1150</c:v>
                </c:pt>
                <c:pt idx="92">
                  <c:v>1162.5</c:v>
                </c:pt>
                <c:pt idx="93">
                  <c:v>1175</c:v>
                </c:pt>
                <c:pt idx="94">
                  <c:v>1187.5</c:v>
                </c:pt>
                <c:pt idx="95">
                  <c:v>1200.0000000000002</c:v>
                </c:pt>
                <c:pt idx="96">
                  <c:v>1212.5</c:v>
                </c:pt>
                <c:pt idx="97">
                  <c:v>1225.0000000000002</c:v>
                </c:pt>
                <c:pt idx="98">
                  <c:v>1237.5</c:v>
                </c:pt>
                <c:pt idx="99">
                  <c:v>1250</c:v>
                </c:pt>
                <c:pt idx="100">
                  <c:v>1262.5</c:v>
                </c:pt>
                <c:pt idx="101">
                  <c:v>1275</c:v>
                </c:pt>
                <c:pt idx="102">
                  <c:v>1287.5000000000002</c:v>
                </c:pt>
                <c:pt idx="103">
                  <c:v>1300</c:v>
                </c:pt>
                <c:pt idx="104">
                  <c:v>1312.5</c:v>
                </c:pt>
                <c:pt idx="105">
                  <c:v>1325</c:v>
                </c:pt>
                <c:pt idx="106">
                  <c:v>1337.5</c:v>
                </c:pt>
                <c:pt idx="107">
                  <c:v>1350</c:v>
                </c:pt>
                <c:pt idx="108">
                  <c:v>1362.5</c:v>
                </c:pt>
                <c:pt idx="109">
                  <c:v>1375</c:v>
                </c:pt>
                <c:pt idx="110">
                  <c:v>1387.5</c:v>
                </c:pt>
                <c:pt idx="111">
                  <c:v>1400.0000000000002</c:v>
                </c:pt>
                <c:pt idx="112">
                  <c:v>1412.5</c:v>
                </c:pt>
                <c:pt idx="113">
                  <c:v>1425</c:v>
                </c:pt>
                <c:pt idx="114">
                  <c:v>1437.5</c:v>
                </c:pt>
                <c:pt idx="115">
                  <c:v>1450</c:v>
                </c:pt>
                <c:pt idx="116">
                  <c:v>1462.5</c:v>
                </c:pt>
                <c:pt idx="117">
                  <c:v>1475</c:v>
                </c:pt>
                <c:pt idx="118">
                  <c:v>1487.5000000000002</c:v>
                </c:pt>
                <c:pt idx="119">
                  <c:v>1500.0000000000002</c:v>
                </c:pt>
                <c:pt idx="120">
                  <c:v>1512.5000000000002</c:v>
                </c:pt>
                <c:pt idx="121">
                  <c:v>1525</c:v>
                </c:pt>
                <c:pt idx="122">
                  <c:v>1537.5</c:v>
                </c:pt>
                <c:pt idx="123">
                  <c:v>1550</c:v>
                </c:pt>
                <c:pt idx="124">
                  <c:v>1562.5000000000002</c:v>
                </c:pt>
                <c:pt idx="125">
                  <c:v>1575.0000000000002</c:v>
                </c:pt>
                <c:pt idx="126">
                  <c:v>1587.5</c:v>
                </c:pt>
                <c:pt idx="127">
                  <c:v>1600.0000000000002</c:v>
                </c:pt>
                <c:pt idx="128">
                  <c:v>1612.5</c:v>
                </c:pt>
                <c:pt idx="129">
                  <c:v>1625</c:v>
                </c:pt>
                <c:pt idx="130">
                  <c:v>1637.5</c:v>
                </c:pt>
                <c:pt idx="131">
                  <c:v>1650</c:v>
                </c:pt>
                <c:pt idx="132">
                  <c:v>1662.5000000000002</c:v>
                </c:pt>
                <c:pt idx="133">
                  <c:v>1675</c:v>
                </c:pt>
                <c:pt idx="134">
                  <c:v>1687.5</c:v>
                </c:pt>
                <c:pt idx="135">
                  <c:v>1700</c:v>
                </c:pt>
                <c:pt idx="136">
                  <c:v>1712.5</c:v>
                </c:pt>
                <c:pt idx="137">
                  <c:v>1725.0000000000002</c:v>
                </c:pt>
                <c:pt idx="138">
                  <c:v>1737.5</c:v>
                </c:pt>
                <c:pt idx="139">
                  <c:v>1750.0000000000002</c:v>
                </c:pt>
                <c:pt idx="140">
                  <c:v>1762.5</c:v>
                </c:pt>
                <c:pt idx="141">
                  <c:v>1775</c:v>
                </c:pt>
                <c:pt idx="142">
                  <c:v>1787.4999999999998</c:v>
                </c:pt>
                <c:pt idx="143">
                  <c:v>1800.0000000000002</c:v>
                </c:pt>
                <c:pt idx="144">
                  <c:v>1812.5000000000002</c:v>
                </c:pt>
                <c:pt idx="145">
                  <c:v>1825</c:v>
                </c:pt>
                <c:pt idx="146">
                  <c:v>1837.5</c:v>
                </c:pt>
                <c:pt idx="147">
                  <c:v>1850</c:v>
                </c:pt>
                <c:pt idx="148">
                  <c:v>1862.5</c:v>
                </c:pt>
                <c:pt idx="149">
                  <c:v>1875.0000000000002</c:v>
                </c:pt>
                <c:pt idx="150">
                  <c:v>1887.5000000000002</c:v>
                </c:pt>
                <c:pt idx="151">
                  <c:v>1900</c:v>
                </c:pt>
                <c:pt idx="152">
                  <c:v>1912.5</c:v>
                </c:pt>
                <c:pt idx="153">
                  <c:v>1924.9999999999998</c:v>
                </c:pt>
                <c:pt idx="154">
                  <c:v>1937.5</c:v>
                </c:pt>
                <c:pt idx="155">
                  <c:v>1950.0000000000005</c:v>
                </c:pt>
                <c:pt idx="156">
                  <c:v>1962.5000000000002</c:v>
                </c:pt>
                <c:pt idx="157">
                  <c:v>1975.0000000000002</c:v>
                </c:pt>
                <c:pt idx="158">
                  <c:v>1987.5</c:v>
                </c:pt>
                <c:pt idx="159">
                  <c:v>2000</c:v>
                </c:pt>
                <c:pt idx="160">
                  <c:v>2012.4999999999998</c:v>
                </c:pt>
                <c:pt idx="161">
                  <c:v>2025</c:v>
                </c:pt>
                <c:pt idx="162">
                  <c:v>2037.5</c:v>
                </c:pt>
                <c:pt idx="163">
                  <c:v>2050.0000000000005</c:v>
                </c:pt>
                <c:pt idx="164">
                  <c:v>2062.5</c:v>
                </c:pt>
                <c:pt idx="165">
                  <c:v>2075</c:v>
                </c:pt>
                <c:pt idx="166">
                  <c:v>2087.5</c:v>
                </c:pt>
                <c:pt idx="167">
                  <c:v>2100</c:v>
                </c:pt>
                <c:pt idx="168">
                  <c:v>2112.5</c:v>
                </c:pt>
                <c:pt idx="169">
                  <c:v>2125</c:v>
                </c:pt>
                <c:pt idx="170">
                  <c:v>2137.5</c:v>
                </c:pt>
                <c:pt idx="171">
                  <c:v>2150</c:v>
                </c:pt>
                <c:pt idx="172">
                  <c:v>2162.5</c:v>
                </c:pt>
                <c:pt idx="173">
                  <c:v>2175.0000000000005</c:v>
                </c:pt>
                <c:pt idx="174">
                  <c:v>2187.5000000000005</c:v>
                </c:pt>
                <c:pt idx="175">
                  <c:v>2200</c:v>
                </c:pt>
                <c:pt idx="176">
                  <c:v>2212.5</c:v>
                </c:pt>
                <c:pt idx="177">
                  <c:v>2225</c:v>
                </c:pt>
                <c:pt idx="178">
                  <c:v>2237.5</c:v>
                </c:pt>
                <c:pt idx="179">
                  <c:v>2250</c:v>
                </c:pt>
                <c:pt idx="180">
                  <c:v>2262.5000000000005</c:v>
                </c:pt>
                <c:pt idx="181">
                  <c:v>2275.0000000000005</c:v>
                </c:pt>
                <c:pt idx="182">
                  <c:v>2287.5</c:v>
                </c:pt>
                <c:pt idx="183">
                  <c:v>2300</c:v>
                </c:pt>
                <c:pt idx="184">
                  <c:v>2312.5</c:v>
                </c:pt>
                <c:pt idx="185">
                  <c:v>2325</c:v>
                </c:pt>
                <c:pt idx="186">
                  <c:v>2337.5</c:v>
                </c:pt>
                <c:pt idx="187">
                  <c:v>2350</c:v>
                </c:pt>
                <c:pt idx="188">
                  <c:v>2362.5000000000005</c:v>
                </c:pt>
                <c:pt idx="189">
                  <c:v>2375</c:v>
                </c:pt>
                <c:pt idx="190">
                  <c:v>2387.5</c:v>
                </c:pt>
                <c:pt idx="191">
                  <c:v>2400.0000000000005</c:v>
                </c:pt>
                <c:pt idx="192">
                  <c:v>2412.5</c:v>
                </c:pt>
                <c:pt idx="193">
                  <c:v>2425</c:v>
                </c:pt>
                <c:pt idx="194">
                  <c:v>2437.5</c:v>
                </c:pt>
                <c:pt idx="195">
                  <c:v>2450.0000000000005</c:v>
                </c:pt>
                <c:pt idx="196">
                  <c:v>2462.5</c:v>
                </c:pt>
                <c:pt idx="197">
                  <c:v>2475</c:v>
                </c:pt>
                <c:pt idx="198">
                  <c:v>2487.5000000000005</c:v>
                </c:pt>
                <c:pt idx="199">
                  <c:v>2500</c:v>
                </c:pt>
                <c:pt idx="200">
                  <c:v>2512.5</c:v>
                </c:pt>
                <c:pt idx="201">
                  <c:v>2525</c:v>
                </c:pt>
                <c:pt idx="202">
                  <c:v>2537.5</c:v>
                </c:pt>
                <c:pt idx="203">
                  <c:v>2550</c:v>
                </c:pt>
                <c:pt idx="204">
                  <c:v>2562.5</c:v>
                </c:pt>
                <c:pt idx="205">
                  <c:v>2575.0000000000005</c:v>
                </c:pt>
                <c:pt idx="206">
                  <c:v>2587.5</c:v>
                </c:pt>
                <c:pt idx="207">
                  <c:v>2600</c:v>
                </c:pt>
                <c:pt idx="208">
                  <c:v>2612.5</c:v>
                </c:pt>
                <c:pt idx="209">
                  <c:v>2625</c:v>
                </c:pt>
                <c:pt idx="210">
                  <c:v>2637.5</c:v>
                </c:pt>
                <c:pt idx="211">
                  <c:v>2650</c:v>
                </c:pt>
                <c:pt idx="212">
                  <c:v>2662.5</c:v>
                </c:pt>
                <c:pt idx="213">
                  <c:v>2675</c:v>
                </c:pt>
                <c:pt idx="214">
                  <c:v>2687.5</c:v>
                </c:pt>
                <c:pt idx="215">
                  <c:v>2700</c:v>
                </c:pt>
                <c:pt idx="216">
                  <c:v>2712.5000000000005</c:v>
                </c:pt>
                <c:pt idx="217">
                  <c:v>2725</c:v>
                </c:pt>
                <c:pt idx="218">
                  <c:v>2737.5</c:v>
                </c:pt>
                <c:pt idx="219">
                  <c:v>2750</c:v>
                </c:pt>
                <c:pt idx="220">
                  <c:v>2762.5000000000005</c:v>
                </c:pt>
                <c:pt idx="221">
                  <c:v>2775</c:v>
                </c:pt>
                <c:pt idx="222">
                  <c:v>2787.5000000000005</c:v>
                </c:pt>
                <c:pt idx="223">
                  <c:v>2800.0000000000005</c:v>
                </c:pt>
                <c:pt idx="224">
                  <c:v>2812.5</c:v>
                </c:pt>
                <c:pt idx="225">
                  <c:v>2825</c:v>
                </c:pt>
                <c:pt idx="226">
                  <c:v>2837.5</c:v>
                </c:pt>
                <c:pt idx="227">
                  <c:v>2850</c:v>
                </c:pt>
                <c:pt idx="228">
                  <c:v>2862.5</c:v>
                </c:pt>
                <c:pt idx="229">
                  <c:v>2875</c:v>
                </c:pt>
                <c:pt idx="230">
                  <c:v>2887.5000000000005</c:v>
                </c:pt>
                <c:pt idx="231">
                  <c:v>2900</c:v>
                </c:pt>
                <c:pt idx="232">
                  <c:v>2912.5</c:v>
                </c:pt>
                <c:pt idx="233">
                  <c:v>2925</c:v>
                </c:pt>
                <c:pt idx="234">
                  <c:v>2937.5000000000005</c:v>
                </c:pt>
                <c:pt idx="235">
                  <c:v>2950</c:v>
                </c:pt>
                <c:pt idx="236">
                  <c:v>2962.5</c:v>
                </c:pt>
                <c:pt idx="237">
                  <c:v>2975.0000000000005</c:v>
                </c:pt>
                <c:pt idx="238">
                  <c:v>2987.5</c:v>
                </c:pt>
                <c:pt idx="239">
                  <c:v>3000.0000000000005</c:v>
                </c:pt>
                <c:pt idx="240">
                  <c:v>3012.5</c:v>
                </c:pt>
                <c:pt idx="241">
                  <c:v>3025.0000000000005</c:v>
                </c:pt>
                <c:pt idx="242">
                  <c:v>3037.4999999999995</c:v>
                </c:pt>
                <c:pt idx="243">
                  <c:v>3050</c:v>
                </c:pt>
                <c:pt idx="244">
                  <c:v>3062.5000000000005</c:v>
                </c:pt>
                <c:pt idx="245">
                  <c:v>3075</c:v>
                </c:pt>
                <c:pt idx="246">
                  <c:v>3087.5</c:v>
                </c:pt>
                <c:pt idx="247">
                  <c:v>3100</c:v>
                </c:pt>
                <c:pt idx="248">
                  <c:v>3112.5000000000005</c:v>
                </c:pt>
                <c:pt idx="249">
                  <c:v>3125.0000000000005</c:v>
                </c:pt>
                <c:pt idx="250">
                  <c:v>3137.5</c:v>
                </c:pt>
                <c:pt idx="251">
                  <c:v>3150.0000000000005</c:v>
                </c:pt>
                <c:pt idx="252">
                  <c:v>3162.5</c:v>
                </c:pt>
                <c:pt idx="253">
                  <c:v>3175</c:v>
                </c:pt>
                <c:pt idx="254">
                  <c:v>3187.5</c:v>
                </c:pt>
                <c:pt idx="255">
                  <c:v>3200.0000000000005</c:v>
                </c:pt>
                <c:pt idx="256">
                  <c:v>3212.5000000000005</c:v>
                </c:pt>
                <c:pt idx="257">
                  <c:v>3225</c:v>
                </c:pt>
                <c:pt idx="258">
                  <c:v>3237.5000000000005</c:v>
                </c:pt>
                <c:pt idx="259">
                  <c:v>3250</c:v>
                </c:pt>
                <c:pt idx="260">
                  <c:v>3262.5</c:v>
                </c:pt>
                <c:pt idx="261">
                  <c:v>3275</c:v>
                </c:pt>
                <c:pt idx="262">
                  <c:v>3287.5000000000005</c:v>
                </c:pt>
                <c:pt idx="263">
                  <c:v>3300</c:v>
                </c:pt>
                <c:pt idx="264">
                  <c:v>3312.5</c:v>
                </c:pt>
                <c:pt idx="265">
                  <c:v>3325.0000000000005</c:v>
                </c:pt>
                <c:pt idx="266">
                  <c:v>3337.5</c:v>
                </c:pt>
                <c:pt idx="267">
                  <c:v>3350</c:v>
                </c:pt>
                <c:pt idx="268">
                  <c:v>3362.5000000000005</c:v>
                </c:pt>
                <c:pt idx="269">
                  <c:v>3375</c:v>
                </c:pt>
                <c:pt idx="270">
                  <c:v>3387.5</c:v>
                </c:pt>
                <c:pt idx="271">
                  <c:v>3400</c:v>
                </c:pt>
                <c:pt idx="272">
                  <c:v>3412.5000000000005</c:v>
                </c:pt>
                <c:pt idx="273">
                  <c:v>3425</c:v>
                </c:pt>
                <c:pt idx="274">
                  <c:v>3437.5</c:v>
                </c:pt>
                <c:pt idx="275">
                  <c:v>3450.0000000000005</c:v>
                </c:pt>
                <c:pt idx="276">
                  <c:v>3462.5</c:v>
                </c:pt>
                <c:pt idx="277">
                  <c:v>3475</c:v>
                </c:pt>
                <c:pt idx="278">
                  <c:v>3487.5</c:v>
                </c:pt>
                <c:pt idx="279">
                  <c:v>3500.0000000000005</c:v>
                </c:pt>
                <c:pt idx="280">
                  <c:v>3512.5000000000005</c:v>
                </c:pt>
                <c:pt idx="281">
                  <c:v>3525</c:v>
                </c:pt>
                <c:pt idx="282">
                  <c:v>3537.5000000000005</c:v>
                </c:pt>
                <c:pt idx="283">
                  <c:v>3550</c:v>
                </c:pt>
                <c:pt idx="284">
                  <c:v>3562.5</c:v>
                </c:pt>
                <c:pt idx="285">
                  <c:v>3574.9999999999995</c:v>
                </c:pt>
                <c:pt idx="286">
                  <c:v>3587.5</c:v>
                </c:pt>
                <c:pt idx="287">
                  <c:v>3600.0000000000005</c:v>
                </c:pt>
                <c:pt idx="288">
                  <c:v>3612.5</c:v>
                </c:pt>
                <c:pt idx="289">
                  <c:v>3625.0000000000005</c:v>
                </c:pt>
                <c:pt idx="290">
                  <c:v>3637.5</c:v>
                </c:pt>
                <c:pt idx="291">
                  <c:v>3650</c:v>
                </c:pt>
                <c:pt idx="292">
                  <c:v>3662.5000000000005</c:v>
                </c:pt>
                <c:pt idx="293">
                  <c:v>3675</c:v>
                </c:pt>
                <c:pt idx="294">
                  <c:v>3687.5000000000005</c:v>
                </c:pt>
                <c:pt idx="295">
                  <c:v>3700</c:v>
                </c:pt>
                <c:pt idx="296">
                  <c:v>3712.5000000000005</c:v>
                </c:pt>
                <c:pt idx="297">
                  <c:v>3725</c:v>
                </c:pt>
                <c:pt idx="298">
                  <c:v>3737.5</c:v>
                </c:pt>
                <c:pt idx="299">
                  <c:v>3750.0000000000005</c:v>
                </c:pt>
                <c:pt idx="300">
                  <c:v>3762.5</c:v>
                </c:pt>
                <c:pt idx="301">
                  <c:v>3775.0000000000005</c:v>
                </c:pt>
                <c:pt idx="302">
                  <c:v>3787.4999999999995</c:v>
                </c:pt>
                <c:pt idx="303">
                  <c:v>3800</c:v>
                </c:pt>
                <c:pt idx="304">
                  <c:v>3812.5000000000005</c:v>
                </c:pt>
                <c:pt idx="305">
                  <c:v>3825</c:v>
                </c:pt>
                <c:pt idx="306">
                  <c:v>3837.5</c:v>
                </c:pt>
                <c:pt idx="307">
                  <c:v>3849.9999999999995</c:v>
                </c:pt>
                <c:pt idx="308">
                  <c:v>3862.5</c:v>
                </c:pt>
                <c:pt idx="309">
                  <c:v>3875</c:v>
                </c:pt>
                <c:pt idx="310">
                  <c:v>3887.5000000000005</c:v>
                </c:pt>
                <c:pt idx="311">
                  <c:v>3900.0000000000009</c:v>
                </c:pt>
                <c:pt idx="312">
                  <c:v>3912.5000000000005</c:v>
                </c:pt>
                <c:pt idx="313">
                  <c:v>3925.0000000000005</c:v>
                </c:pt>
                <c:pt idx="314">
                  <c:v>3937.5</c:v>
                </c:pt>
                <c:pt idx="315">
                  <c:v>3950.0000000000005</c:v>
                </c:pt>
                <c:pt idx="316">
                  <c:v>3962.5000000000005</c:v>
                </c:pt>
                <c:pt idx="317">
                  <c:v>3975</c:v>
                </c:pt>
                <c:pt idx="318">
                  <c:v>3987.5000000000005</c:v>
                </c:pt>
                <c:pt idx="319">
                  <c:v>4000</c:v>
                </c:pt>
                <c:pt idx="320">
                  <c:v>4012.5</c:v>
                </c:pt>
                <c:pt idx="321">
                  <c:v>4024.9999999999995</c:v>
                </c:pt>
                <c:pt idx="322">
                  <c:v>4037.5</c:v>
                </c:pt>
                <c:pt idx="323">
                  <c:v>4050</c:v>
                </c:pt>
                <c:pt idx="324">
                  <c:v>4062.4999999999995</c:v>
                </c:pt>
                <c:pt idx="325">
                  <c:v>4075</c:v>
                </c:pt>
                <c:pt idx="326">
                  <c:v>4087.5000000000005</c:v>
                </c:pt>
                <c:pt idx="327">
                  <c:v>4100.0000000000009</c:v>
                </c:pt>
                <c:pt idx="328">
                  <c:v>4112.5</c:v>
                </c:pt>
                <c:pt idx="329">
                  <c:v>4125</c:v>
                </c:pt>
                <c:pt idx="330">
                  <c:v>4137.5000000000009</c:v>
                </c:pt>
                <c:pt idx="331">
                  <c:v>4150</c:v>
                </c:pt>
                <c:pt idx="332">
                  <c:v>4162.5</c:v>
                </c:pt>
                <c:pt idx="333">
                  <c:v>4175</c:v>
                </c:pt>
                <c:pt idx="334">
                  <c:v>4187.5</c:v>
                </c:pt>
                <c:pt idx="335">
                  <c:v>4200</c:v>
                </c:pt>
                <c:pt idx="336">
                  <c:v>4212.5</c:v>
                </c:pt>
                <c:pt idx="337">
                  <c:v>4225</c:v>
                </c:pt>
                <c:pt idx="338">
                  <c:v>4237.5</c:v>
                </c:pt>
                <c:pt idx="339">
                  <c:v>4250</c:v>
                </c:pt>
                <c:pt idx="340">
                  <c:v>4262.5</c:v>
                </c:pt>
                <c:pt idx="341">
                  <c:v>4275</c:v>
                </c:pt>
                <c:pt idx="342">
                  <c:v>4287.5</c:v>
                </c:pt>
                <c:pt idx="343">
                  <c:v>4300</c:v>
                </c:pt>
                <c:pt idx="344">
                  <c:v>4312.5000000000009</c:v>
                </c:pt>
                <c:pt idx="345">
                  <c:v>4325</c:v>
                </c:pt>
                <c:pt idx="346">
                  <c:v>4337.5</c:v>
                </c:pt>
                <c:pt idx="347">
                  <c:v>4350.0000000000009</c:v>
                </c:pt>
                <c:pt idx="348">
                  <c:v>4362.5</c:v>
                </c:pt>
                <c:pt idx="349">
                  <c:v>4375.0000000000009</c:v>
                </c:pt>
                <c:pt idx="350">
                  <c:v>4387.5</c:v>
                </c:pt>
                <c:pt idx="351">
                  <c:v>4400</c:v>
                </c:pt>
                <c:pt idx="352">
                  <c:v>4412.5</c:v>
                </c:pt>
                <c:pt idx="353">
                  <c:v>4425</c:v>
                </c:pt>
                <c:pt idx="354">
                  <c:v>4437.5</c:v>
                </c:pt>
                <c:pt idx="355">
                  <c:v>4450</c:v>
                </c:pt>
                <c:pt idx="356">
                  <c:v>4462.5</c:v>
                </c:pt>
                <c:pt idx="357">
                  <c:v>4475</c:v>
                </c:pt>
                <c:pt idx="358">
                  <c:v>4487.5</c:v>
                </c:pt>
                <c:pt idx="359">
                  <c:v>4500</c:v>
                </c:pt>
                <c:pt idx="360">
                  <c:v>4512.5</c:v>
                </c:pt>
                <c:pt idx="361">
                  <c:v>4525.0000000000009</c:v>
                </c:pt>
                <c:pt idx="362">
                  <c:v>4537.5</c:v>
                </c:pt>
                <c:pt idx="363">
                  <c:v>4550.0000000000009</c:v>
                </c:pt>
                <c:pt idx="364">
                  <c:v>4562.5</c:v>
                </c:pt>
                <c:pt idx="365">
                  <c:v>4575</c:v>
                </c:pt>
                <c:pt idx="366">
                  <c:v>4587.5000000000009</c:v>
                </c:pt>
                <c:pt idx="367">
                  <c:v>4600</c:v>
                </c:pt>
                <c:pt idx="368">
                  <c:v>4612.5</c:v>
                </c:pt>
                <c:pt idx="369">
                  <c:v>4625</c:v>
                </c:pt>
                <c:pt idx="370">
                  <c:v>4637.5</c:v>
                </c:pt>
                <c:pt idx="371">
                  <c:v>4650</c:v>
                </c:pt>
                <c:pt idx="372">
                  <c:v>4662.5</c:v>
                </c:pt>
                <c:pt idx="373">
                  <c:v>4675</c:v>
                </c:pt>
                <c:pt idx="374">
                  <c:v>4687.5</c:v>
                </c:pt>
                <c:pt idx="375">
                  <c:v>4700</c:v>
                </c:pt>
                <c:pt idx="376">
                  <c:v>4712.5</c:v>
                </c:pt>
                <c:pt idx="377">
                  <c:v>4725.0000000000009</c:v>
                </c:pt>
                <c:pt idx="378">
                  <c:v>4737.5000000000009</c:v>
                </c:pt>
                <c:pt idx="379">
                  <c:v>4750</c:v>
                </c:pt>
                <c:pt idx="380">
                  <c:v>4762.5000000000009</c:v>
                </c:pt>
                <c:pt idx="381">
                  <c:v>4775</c:v>
                </c:pt>
                <c:pt idx="382">
                  <c:v>4787.5</c:v>
                </c:pt>
                <c:pt idx="383">
                  <c:v>4800.0000000000009</c:v>
                </c:pt>
                <c:pt idx="384">
                  <c:v>4812.5</c:v>
                </c:pt>
                <c:pt idx="385">
                  <c:v>4825</c:v>
                </c:pt>
                <c:pt idx="386">
                  <c:v>4837.5</c:v>
                </c:pt>
                <c:pt idx="387">
                  <c:v>4850</c:v>
                </c:pt>
                <c:pt idx="388">
                  <c:v>4862.5</c:v>
                </c:pt>
                <c:pt idx="389">
                  <c:v>4875</c:v>
                </c:pt>
                <c:pt idx="390">
                  <c:v>4887.5</c:v>
                </c:pt>
                <c:pt idx="391">
                  <c:v>4900.0000000000009</c:v>
                </c:pt>
                <c:pt idx="392">
                  <c:v>4912.5</c:v>
                </c:pt>
                <c:pt idx="393">
                  <c:v>4925</c:v>
                </c:pt>
                <c:pt idx="394">
                  <c:v>4937.5000000000009</c:v>
                </c:pt>
                <c:pt idx="395">
                  <c:v>4950</c:v>
                </c:pt>
                <c:pt idx="396">
                  <c:v>4962.5</c:v>
                </c:pt>
                <c:pt idx="397">
                  <c:v>4975.0000000000009</c:v>
                </c:pt>
                <c:pt idx="398">
                  <c:v>4987.5</c:v>
                </c:pt>
                <c:pt idx="399">
                  <c:v>5000</c:v>
                </c:pt>
                <c:pt idx="400">
                  <c:v>5012.5</c:v>
                </c:pt>
                <c:pt idx="401">
                  <c:v>5025</c:v>
                </c:pt>
                <c:pt idx="402">
                  <c:v>5037.5000000000009</c:v>
                </c:pt>
                <c:pt idx="403">
                  <c:v>5050</c:v>
                </c:pt>
                <c:pt idx="404">
                  <c:v>5062.5</c:v>
                </c:pt>
                <c:pt idx="405">
                  <c:v>5075</c:v>
                </c:pt>
                <c:pt idx="406">
                  <c:v>5087.5</c:v>
                </c:pt>
                <c:pt idx="407">
                  <c:v>5100</c:v>
                </c:pt>
                <c:pt idx="408">
                  <c:v>5112.5</c:v>
                </c:pt>
                <c:pt idx="409">
                  <c:v>5125</c:v>
                </c:pt>
                <c:pt idx="410">
                  <c:v>5137.5</c:v>
                </c:pt>
                <c:pt idx="411">
                  <c:v>5150.0000000000009</c:v>
                </c:pt>
                <c:pt idx="412">
                  <c:v>5162.5</c:v>
                </c:pt>
                <c:pt idx="413">
                  <c:v>5175</c:v>
                </c:pt>
                <c:pt idx="414">
                  <c:v>5187.5000000000009</c:v>
                </c:pt>
                <c:pt idx="415">
                  <c:v>5200</c:v>
                </c:pt>
                <c:pt idx="416">
                  <c:v>5212.5000000000009</c:v>
                </c:pt>
                <c:pt idx="417">
                  <c:v>5225</c:v>
                </c:pt>
                <c:pt idx="418">
                  <c:v>5237.5</c:v>
                </c:pt>
                <c:pt idx="419">
                  <c:v>5250</c:v>
                </c:pt>
                <c:pt idx="420">
                  <c:v>5262.5</c:v>
                </c:pt>
                <c:pt idx="421">
                  <c:v>5275</c:v>
                </c:pt>
                <c:pt idx="422">
                  <c:v>5287.5</c:v>
                </c:pt>
                <c:pt idx="423">
                  <c:v>5300</c:v>
                </c:pt>
                <c:pt idx="424">
                  <c:v>5312.5</c:v>
                </c:pt>
                <c:pt idx="425">
                  <c:v>5325</c:v>
                </c:pt>
                <c:pt idx="426">
                  <c:v>5337.5</c:v>
                </c:pt>
                <c:pt idx="427">
                  <c:v>5350</c:v>
                </c:pt>
                <c:pt idx="428">
                  <c:v>5362.5000000000009</c:v>
                </c:pt>
                <c:pt idx="429">
                  <c:v>5375</c:v>
                </c:pt>
                <c:pt idx="430">
                  <c:v>5387.5000000000009</c:v>
                </c:pt>
                <c:pt idx="431">
                  <c:v>5400</c:v>
                </c:pt>
                <c:pt idx="432">
                  <c:v>5412.5</c:v>
                </c:pt>
                <c:pt idx="433">
                  <c:v>5425.0000000000009</c:v>
                </c:pt>
                <c:pt idx="434">
                  <c:v>5437.5</c:v>
                </c:pt>
                <c:pt idx="435">
                  <c:v>5450</c:v>
                </c:pt>
                <c:pt idx="436">
                  <c:v>5462.5</c:v>
                </c:pt>
                <c:pt idx="437">
                  <c:v>5475</c:v>
                </c:pt>
                <c:pt idx="438">
                  <c:v>5487.5</c:v>
                </c:pt>
                <c:pt idx="439">
                  <c:v>5500</c:v>
                </c:pt>
                <c:pt idx="440">
                  <c:v>5512.5</c:v>
                </c:pt>
                <c:pt idx="441">
                  <c:v>5525.0000000000009</c:v>
                </c:pt>
                <c:pt idx="442">
                  <c:v>5537.5</c:v>
                </c:pt>
                <c:pt idx="443">
                  <c:v>5550</c:v>
                </c:pt>
                <c:pt idx="444">
                  <c:v>5562.5000000000009</c:v>
                </c:pt>
                <c:pt idx="445">
                  <c:v>5575.0000000000009</c:v>
                </c:pt>
                <c:pt idx="446">
                  <c:v>5587.5</c:v>
                </c:pt>
                <c:pt idx="447">
                  <c:v>5600.0000000000009</c:v>
                </c:pt>
                <c:pt idx="448">
                  <c:v>5612.5</c:v>
                </c:pt>
                <c:pt idx="449">
                  <c:v>5625</c:v>
                </c:pt>
                <c:pt idx="450">
                  <c:v>5637.5</c:v>
                </c:pt>
                <c:pt idx="451">
                  <c:v>5650</c:v>
                </c:pt>
                <c:pt idx="452">
                  <c:v>5662.5</c:v>
                </c:pt>
                <c:pt idx="453">
                  <c:v>5675</c:v>
                </c:pt>
                <c:pt idx="454">
                  <c:v>5687.5</c:v>
                </c:pt>
                <c:pt idx="455">
                  <c:v>5700</c:v>
                </c:pt>
                <c:pt idx="456">
                  <c:v>5712.5</c:v>
                </c:pt>
                <c:pt idx="457">
                  <c:v>5725</c:v>
                </c:pt>
                <c:pt idx="458">
                  <c:v>5737.5000000000009</c:v>
                </c:pt>
                <c:pt idx="459">
                  <c:v>5750</c:v>
                </c:pt>
                <c:pt idx="460">
                  <c:v>5762.5</c:v>
                </c:pt>
                <c:pt idx="461">
                  <c:v>5775.0000000000009</c:v>
                </c:pt>
                <c:pt idx="462">
                  <c:v>5787.5</c:v>
                </c:pt>
                <c:pt idx="463">
                  <c:v>5800</c:v>
                </c:pt>
                <c:pt idx="464">
                  <c:v>5812.5000000000009</c:v>
                </c:pt>
                <c:pt idx="465">
                  <c:v>5825</c:v>
                </c:pt>
                <c:pt idx="466">
                  <c:v>5837.5</c:v>
                </c:pt>
                <c:pt idx="467">
                  <c:v>5850</c:v>
                </c:pt>
                <c:pt idx="468">
                  <c:v>5862.5</c:v>
                </c:pt>
                <c:pt idx="469">
                  <c:v>5875.0000000000009</c:v>
                </c:pt>
                <c:pt idx="470">
                  <c:v>5887.5</c:v>
                </c:pt>
                <c:pt idx="471">
                  <c:v>5900</c:v>
                </c:pt>
                <c:pt idx="472">
                  <c:v>5912.5</c:v>
                </c:pt>
                <c:pt idx="473">
                  <c:v>5925</c:v>
                </c:pt>
                <c:pt idx="474">
                  <c:v>5937.5</c:v>
                </c:pt>
                <c:pt idx="475">
                  <c:v>5950.0000000000009</c:v>
                </c:pt>
                <c:pt idx="476">
                  <c:v>5962.5</c:v>
                </c:pt>
                <c:pt idx="477">
                  <c:v>5975</c:v>
                </c:pt>
                <c:pt idx="478">
                  <c:v>5987.5</c:v>
                </c:pt>
                <c:pt idx="479">
                  <c:v>6000.0000000000009</c:v>
                </c:pt>
                <c:pt idx="480">
                  <c:v>6012.5000000000009</c:v>
                </c:pt>
                <c:pt idx="481">
                  <c:v>6025</c:v>
                </c:pt>
                <c:pt idx="482">
                  <c:v>6037.5000000000009</c:v>
                </c:pt>
                <c:pt idx="483">
                  <c:v>6050.0000000000009</c:v>
                </c:pt>
                <c:pt idx="484">
                  <c:v>6062.5</c:v>
                </c:pt>
                <c:pt idx="485">
                  <c:v>6074.9999999999991</c:v>
                </c:pt>
                <c:pt idx="486">
                  <c:v>6087.5000000000009</c:v>
                </c:pt>
                <c:pt idx="487">
                  <c:v>6100</c:v>
                </c:pt>
                <c:pt idx="488">
                  <c:v>6112.4999999999991</c:v>
                </c:pt>
                <c:pt idx="489">
                  <c:v>6125.0000000000009</c:v>
                </c:pt>
                <c:pt idx="490">
                  <c:v>6137.5</c:v>
                </c:pt>
                <c:pt idx="491">
                  <c:v>6150</c:v>
                </c:pt>
                <c:pt idx="492">
                  <c:v>6162.5</c:v>
                </c:pt>
                <c:pt idx="493">
                  <c:v>6175</c:v>
                </c:pt>
                <c:pt idx="494">
                  <c:v>6187.5000000000009</c:v>
                </c:pt>
                <c:pt idx="495">
                  <c:v>6200</c:v>
                </c:pt>
                <c:pt idx="496">
                  <c:v>6212.5000000000009</c:v>
                </c:pt>
                <c:pt idx="497">
                  <c:v>6225.0000000000009</c:v>
                </c:pt>
                <c:pt idx="498">
                  <c:v>6237.5</c:v>
                </c:pt>
                <c:pt idx="499">
                  <c:v>6250.0000000000009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AE-4A76-8E25-D8993B4BE1A6}"/>
            </c:ext>
          </c:extLst>
        </c:ser>
        <c:ser>
          <c:idx val="4"/>
          <c:order val="4"/>
          <c:tx>
            <c:strRef>
              <c:f>Sheet2!$G$2</c:f>
              <c:strCache>
                <c:ptCount val="1"/>
                <c:pt idx="0">
                  <c:v>120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Sheet2!$G$3:$G$502</c:f>
              <c:numCache>
                <c:formatCode>General</c:formatCode>
                <c:ptCount val="500"/>
                <c:pt idx="0">
                  <c:v>8.3333333333333339</c:v>
                </c:pt>
                <c:pt idx="1">
                  <c:v>16.666666666666668</c:v>
                </c:pt>
                <c:pt idx="2">
                  <c:v>25.000000000000007</c:v>
                </c:pt>
                <c:pt idx="3">
                  <c:v>33.333333333333336</c:v>
                </c:pt>
                <c:pt idx="4">
                  <c:v>41.666666666666671</c:v>
                </c:pt>
                <c:pt idx="5">
                  <c:v>50.000000000000014</c:v>
                </c:pt>
                <c:pt idx="6">
                  <c:v>58.333333333333343</c:v>
                </c:pt>
                <c:pt idx="7">
                  <c:v>66.666666666666671</c:v>
                </c:pt>
                <c:pt idx="8">
                  <c:v>75.000000000000014</c:v>
                </c:pt>
                <c:pt idx="9">
                  <c:v>83.333333333333343</c:v>
                </c:pt>
                <c:pt idx="10">
                  <c:v>91.666666666666686</c:v>
                </c:pt>
                <c:pt idx="11">
                  <c:v>100.00000000000003</c:v>
                </c:pt>
                <c:pt idx="12">
                  <c:v>108.33333333333334</c:v>
                </c:pt>
                <c:pt idx="13">
                  <c:v>116.66666666666669</c:v>
                </c:pt>
                <c:pt idx="14">
                  <c:v>125.00000000000001</c:v>
                </c:pt>
                <c:pt idx="15">
                  <c:v>133.33333333333334</c:v>
                </c:pt>
                <c:pt idx="16">
                  <c:v>141.66666666666669</c:v>
                </c:pt>
                <c:pt idx="17">
                  <c:v>150.00000000000003</c:v>
                </c:pt>
                <c:pt idx="18">
                  <c:v>158.33333333333337</c:v>
                </c:pt>
                <c:pt idx="19">
                  <c:v>166.66666666666669</c:v>
                </c:pt>
                <c:pt idx="20">
                  <c:v>175.00000000000003</c:v>
                </c:pt>
                <c:pt idx="21">
                  <c:v>183.33333333333337</c:v>
                </c:pt>
                <c:pt idx="22">
                  <c:v>191.66666666666669</c:v>
                </c:pt>
                <c:pt idx="23">
                  <c:v>200.00000000000006</c:v>
                </c:pt>
                <c:pt idx="24">
                  <c:v>208.33333333333337</c:v>
                </c:pt>
                <c:pt idx="25">
                  <c:v>216.66666666666669</c:v>
                </c:pt>
                <c:pt idx="26">
                  <c:v>225.00000000000003</c:v>
                </c:pt>
                <c:pt idx="27">
                  <c:v>233.33333333333337</c:v>
                </c:pt>
                <c:pt idx="28">
                  <c:v>241.66666666666671</c:v>
                </c:pt>
                <c:pt idx="29">
                  <c:v>250.00000000000003</c:v>
                </c:pt>
                <c:pt idx="30">
                  <c:v>258.33333333333331</c:v>
                </c:pt>
                <c:pt idx="31">
                  <c:v>266.66666666666669</c:v>
                </c:pt>
                <c:pt idx="32">
                  <c:v>275.00000000000006</c:v>
                </c:pt>
                <c:pt idx="33">
                  <c:v>283.33333333333337</c:v>
                </c:pt>
                <c:pt idx="34">
                  <c:v>291.66666666666669</c:v>
                </c:pt>
                <c:pt idx="35">
                  <c:v>300.00000000000006</c:v>
                </c:pt>
                <c:pt idx="36">
                  <c:v>308.33333333333331</c:v>
                </c:pt>
                <c:pt idx="37">
                  <c:v>316.66666666666674</c:v>
                </c:pt>
                <c:pt idx="38">
                  <c:v>325.00000000000006</c:v>
                </c:pt>
                <c:pt idx="39">
                  <c:v>333.33333333333337</c:v>
                </c:pt>
                <c:pt idx="40">
                  <c:v>341.66666666666669</c:v>
                </c:pt>
                <c:pt idx="41">
                  <c:v>350.00000000000006</c:v>
                </c:pt>
                <c:pt idx="42">
                  <c:v>358.33333333333337</c:v>
                </c:pt>
                <c:pt idx="43">
                  <c:v>366.66666666666674</c:v>
                </c:pt>
                <c:pt idx="44">
                  <c:v>375.00000000000006</c:v>
                </c:pt>
                <c:pt idx="45">
                  <c:v>383.33333333333337</c:v>
                </c:pt>
                <c:pt idx="46">
                  <c:v>391.66666666666669</c:v>
                </c:pt>
                <c:pt idx="47">
                  <c:v>400.00000000000011</c:v>
                </c:pt>
                <c:pt idx="48">
                  <c:v>408.33333333333337</c:v>
                </c:pt>
                <c:pt idx="49">
                  <c:v>416.66666666666674</c:v>
                </c:pt>
                <c:pt idx="50">
                  <c:v>425</c:v>
                </c:pt>
                <c:pt idx="51">
                  <c:v>433.33333333333337</c:v>
                </c:pt>
                <c:pt idx="52">
                  <c:v>441.66666666666674</c:v>
                </c:pt>
                <c:pt idx="53">
                  <c:v>450.00000000000006</c:v>
                </c:pt>
                <c:pt idx="54">
                  <c:v>458.33333333333337</c:v>
                </c:pt>
                <c:pt idx="55">
                  <c:v>466.66666666666674</c:v>
                </c:pt>
                <c:pt idx="56">
                  <c:v>475</c:v>
                </c:pt>
                <c:pt idx="57">
                  <c:v>483.33333333333343</c:v>
                </c:pt>
                <c:pt idx="58">
                  <c:v>491.66666666666669</c:v>
                </c:pt>
                <c:pt idx="59">
                  <c:v>500.00000000000006</c:v>
                </c:pt>
                <c:pt idx="60">
                  <c:v>508.33333333333337</c:v>
                </c:pt>
                <c:pt idx="61">
                  <c:v>516.66666666666663</c:v>
                </c:pt>
                <c:pt idx="62">
                  <c:v>525</c:v>
                </c:pt>
                <c:pt idx="63">
                  <c:v>533.33333333333337</c:v>
                </c:pt>
                <c:pt idx="64">
                  <c:v>541.66666666666663</c:v>
                </c:pt>
                <c:pt idx="65">
                  <c:v>550.00000000000011</c:v>
                </c:pt>
                <c:pt idx="66">
                  <c:v>558.33333333333337</c:v>
                </c:pt>
                <c:pt idx="67">
                  <c:v>566.66666666666674</c:v>
                </c:pt>
                <c:pt idx="68">
                  <c:v>575.00000000000011</c:v>
                </c:pt>
                <c:pt idx="69">
                  <c:v>583.33333333333337</c:v>
                </c:pt>
                <c:pt idx="70">
                  <c:v>591.66666666666663</c:v>
                </c:pt>
                <c:pt idx="71">
                  <c:v>600.00000000000011</c:v>
                </c:pt>
                <c:pt idx="72">
                  <c:v>608.33333333333337</c:v>
                </c:pt>
                <c:pt idx="73">
                  <c:v>616.66666666666663</c:v>
                </c:pt>
                <c:pt idx="74">
                  <c:v>625.00000000000011</c:v>
                </c:pt>
                <c:pt idx="75">
                  <c:v>633.33333333333348</c:v>
                </c:pt>
                <c:pt idx="76">
                  <c:v>641.66666666666674</c:v>
                </c:pt>
                <c:pt idx="77">
                  <c:v>650.00000000000011</c:v>
                </c:pt>
                <c:pt idx="78">
                  <c:v>658.33333333333337</c:v>
                </c:pt>
                <c:pt idx="79">
                  <c:v>666.66666666666674</c:v>
                </c:pt>
                <c:pt idx="80">
                  <c:v>675.00000000000011</c:v>
                </c:pt>
                <c:pt idx="81">
                  <c:v>683.33333333333337</c:v>
                </c:pt>
                <c:pt idx="82">
                  <c:v>691.66666666666663</c:v>
                </c:pt>
                <c:pt idx="83">
                  <c:v>700.00000000000011</c:v>
                </c:pt>
                <c:pt idx="84">
                  <c:v>708.33333333333337</c:v>
                </c:pt>
                <c:pt idx="85">
                  <c:v>716.66666666666674</c:v>
                </c:pt>
                <c:pt idx="86">
                  <c:v>725.00000000000011</c:v>
                </c:pt>
                <c:pt idx="87">
                  <c:v>733.33333333333348</c:v>
                </c:pt>
                <c:pt idx="88">
                  <c:v>741.66666666666674</c:v>
                </c:pt>
                <c:pt idx="89">
                  <c:v>750.00000000000011</c:v>
                </c:pt>
                <c:pt idx="90">
                  <c:v>758.33333333333337</c:v>
                </c:pt>
                <c:pt idx="91">
                  <c:v>766.66666666666674</c:v>
                </c:pt>
                <c:pt idx="92">
                  <c:v>775.00000000000011</c:v>
                </c:pt>
                <c:pt idx="93">
                  <c:v>783.33333333333337</c:v>
                </c:pt>
                <c:pt idx="94">
                  <c:v>791.66666666666663</c:v>
                </c:pt>
                <c:pt idx="95">
                  <c:v>800.00000000000023</c:v>
                </c:pt>
                <c:pt idx="96">
                  <c:v>808.33333333333348</c:v>
                </c:pt>
                <c:pt idx="97">
                  <c:v>816.66666666666674</c:v>
                </c:pt>
                <c:pt idx="98">
                  <c:v>825</c:v>
                </c:pt>
                <c:pt idx="99">
                  <c:v>833.33333333333348</c:v>
                </c:pt>
                <c:pt idx="100">
                  <c:v>841.66666666666674</c:v>
                </c:pt>
                <c:pt idx="101">
                  <c:v>850</c:v>
                </c:pt>
                <c:pt idx="102">
                  <c:v>858.33333333333337</c:v>
                </c:pt>
                <c:pt idx="103">
                  <c:v>866.66666666666674</c:v>
                </c:pt>
                <c:pt idx="104">
                  <c:v>875</c:v>
                </c:pt>
                <c:pt idx="105">
                  <c:v>883.33333333333348</c:v>
                </c:pt>
                <c:pt idx="106">
                  <c:v>891.66666666666674</c:v>
                </c:pt>
                <c:pt idx="107">
                  <c:v>900.00000000000011</c:v>
                </c:pt>
                <c:pt idx="108">
                  <c:v>908.33333333333348</c:v>
                </c:pt>
                <c:pt idx="109">
                  <c:v>916.66666666666674</c:v>
                </c:pt>
                <c:pt idx="110">
                  <c:v>925</c:v>
                </c:pt>
                <c:pt idx="111">
                  <c:v>933.33333333333348</c:v>
                </c:pt>
                <c:pt idx="112">
                  <c:v>941.66666666666674</c:v>
                </c:pt>
                <c:pt idx="113">
                  <c:v>950</c:v>
                </c:pt>
                <c:pt idx="114">
                  <c:v>958.33333333333337</c:v>
                </c:pt>
                <c:pt idx="115">
                  <c:v>966.66666666666686</c:v>
                </c:pt>
                <c:pt idx="116">
                  <c:v>975</c:v>
                </c:pt>
                <c:pt idx="117">
                  <c:v>983.33333333333337</c:v>
                </c:pt>
                <c:pt idx="118">
                  <c:v>991.66666666666674</c:v>
                </c:pt>
                <c:pt idx="119">
                  <c:v>1000.0000000000001</c:v>
                </c:pt>
                <c:pt idx="120">
                  <c:v>1008.3333333333336</c:v>
                </c:pt>
                <c:pt idx="121">
                  <c:v>1016.6666666666667</c:v>
                </c:pt>
                <c:pt idx="122">
                  <c:v>1025.0000000000002</c:v>
                </c:pt>
                <c:pt idx="123">
                  <c:v>1033.3333333333333</c:v>
                </c:pt>
                <c:pt idx="124">
                  <c:v>1041.666666666667</c:v>
                </c:pt>
                <c:pt idx="125">
                  <c:v>1050</c:v>
                </c:pt>
                <c:pt idx="126">
                  <c:v>1058.3333333333335</c:v>
                </c:pt>
                <c:pt idx="127">
                  <c:v>1066.6666666666667</c:v>
                </c:pt>
                <c:pt idx="128">
                  <c:v>1075</c:v>
                </c:pt>
                <c:pt idx="129">
                  <c:v>1083.3333333333333</c:v>
                </c:pt>
                <c:pt idx="130">
                  <c:v>1091.6666666666667</c:v>
                </c:pt>
                <c:pt idx="131">
                  <c:v>1100.0000000000002</c:v>
                </c:pt>
                <c:pt idx="132">
                  <c:v>1108.3333333333335</c:v>
                </c:pt>
                <c:pt idx="133">
                  <c:v>1116.6666666666667</c:v>
                </c:pt>
                <c:pt idx="134">
                  <c:v>1125</c:v>
                </c:pt>
                <c:pt idx="135">
                  <c:v>1133.3333333333335</c:v>
                </c:pt>
                <c:pt idx="136">
                  <c:v>1141.6666666666665</c:v>
                </c:pt>
                <c:pt idx="137">
                  <c:v>1150.0000000000002</c:v>
                </c:pt>
                <c:pt idx="138">
                  <c:v>1158.3333333333335</c:v>
                </c:pt>
                <c:pt idx="139">
                  <c:v>1166.6666666666667</c:v>
                </c:pt>
                <c:pt idx="140">
                  <c:v>1175.0000000000002</c:v>
                </c:pt>
                <c:pt idx="141">
                  <c:v>1183.3333333333333</c:v>
                </c:pt>
                <c:pt idx="142">
                  <c:v>1191.6666666666667</c:v>
                </c:pt>
                <c:pt idx="143">
                  <c:v>1200.0000000000002</c:v>
                </c:pt>
                <c:pt idx="144">
                  <c:v>1208.3333333333335</c:v>
                </c:pt>
                <c:pt idx="145">
                  <c:v>1216.6666666666667</c:v>
                </c:pt>
                <c:pt idx="146">
                  <c:v>1225.0000000000002</c:v>
                </c:pt>
                <c:pt idx="147">
                  <c:v>1233.3333333333333</c:v>
                </c:pt>
                <c:pt idx="148">
                  <c:v>1241.6666666666667</c:v>
                </c:pt>
                <c:pt idx="149">
                  <c:v>1250.0000000000002</c:v>
                </c:pt>
                <c:pt idx="150">
                  <c:v>1258.3333333333335</c:v>
                </c:pt>
                <c:pt idx="151">
                  <c:v>1266.666666666667</c:v>
                </c:pt>
                <c:pt idx="152">
                  <c:v>1275</c:v>
                </c:pt>
                <c:pt idx="153">
                  <c:v>1283.3333333333335</c:v>
                </c:pt>
                <c:pt idx="154">
                  <c:v>1291.6666666666667</c:v>
                </c:pt>
                <c:pt idx="155">
                  <c:v>1300.0000000000002</c:v>
                </c:pt>
                <c:pt idx="156">
                  <c:v>1308.3333333333335</c:v>
                </c:pt>
                <c:pt idx="157">
                  <c:v>1316.6666666666667</c:v>
                </c:pt>
                <c:pt idx="158">
                  <c:v>1325</c:v>
                </c:pt>
                <c:pt idx="159">
                  <c:v>1333.3333333333335</c:v>
                </c:pt>
                <c:pt idx="160">
                  <c:v>1341.6666666666667</c:v>
                </c:pt>
                <c:pt idx="161">
                  <c:v>1350.0000000000002</c:v>
                </c:pt>
                <c:pt idx="162">
                  <c:v>1358.3333333333335</c:v>
                </c:pt>
                <c:pt idx="163">
                  <c:v>1366.6666666666667</c:v>
                </c:pt>
                <c:pt idx="164">
                  <c:v>1375.0000000000002</c:v>
                </c:pt>
                <c:pt idx="165">
                  <c:v>1383.3333333333333</c:v>
                </c:pt>
                <c:pt idx="166">
                  <c:v>1391.6666666666667</c:v>
                </c:pt>
                <c:pt idx="167">
                  <c:v>1400.0000000000002</c:v>
                </c:pt>
                <c:pt idx="168">
                  <c:v>1408.3333333333335</c:v>
                </c:pt>
                <c:pt idx="169">
                  <c:v>1416.6666666666667</c:v>
                </c:pt>
                <c:pt idx="170">
                  <c:v>1425.0000000000002</c:v>
                </c:pt>
                <c:pt idx="171">
                  <c:v>1433.3333333333335</c:v>
                </c:pt>
                <c:pt idx="172">
                  <c:v>1441.6666666666667</c:v>
                </c:pt>
                <c:pt idx="173">
                  <c:v>1450.0000000000002</c:v>
                </c:pt>
                <c:pt idx="174">
                  <c:v>1458.3333333333335</c:v>
                </c:pt>
                <c:pt idx="175">
                  <c:v>1466.666666666667</c:v>
                </c:pt>
                <c:pt idx="176">
                  <c:v>1475</c:v>
                </c:pt>
                <c:pt idx="177">
                  <c:v>1483.3333333333335</c:v>
                </c:pt>
                <c:pt idx="178">
                  <c:v>1491.6666666666667</c:v>
                </c:pt>
                <c:pt idx="179">
                  <c:v>1500.0000000000002</c:v>
                </c:pt>
                <c:pt idx="180">
                  <c:v>1508.3333333333337</c:v>
                </c:pt>
                <c:pt idx="181">
                  <c:v>1516.6666666666667</c:v>
                </c:pt>
                <c:pt idx="182">
                  <c:v>1525.0000000000002</c:v>
                </c:pt>
                <c:pt idx="183">
                  <c:v>1533.3333333333335</c:v>
                </c:pt>
                <c:pt idx="184">
                  <c:v>1541.6666666666667</c:v>
                </c:pt>
                <c:pt idx="185">
                  <c:v>1550.0000000000002</c:v>
                </c:pt>
                <c:pt idx="186">
                  <c:v>1558.3333333333335</c:v>
                </c:pt>
                <c:pt idx="187">
                  <c:v>1566.6666666666667</c:v>
                </c:pt>
                <c:pt idx="188">
                  <c:v>1575.0000000000002</c:v>
                </c:pt>
                <c:pt idx="189">
                  <c:v>1583.3333333333333</c:v>
                </c:pt>
                <c:pt idx="190">
                  <c:v>1591.6666666666667</c:v>
                </c:pt>
                <c:pt idx="191">
                  <c:v>1600.0000000000005</c:v>
                </c:pt>
                <c:pt idx="192">
                  <c:v>1608.3333333333335</c:v>
                </c:pt>
                <c:pt idx="193">
                  <c:v>1616.666666666667</c:v>
                </c:pt>
                <c:pt idx="194">
                  <c:v>1625</c:v>
                </c:pt>
                <c:pt idx="195">
                  <c:v>1633.3333333333335</c:v>
                </c:pt>
                <c:pt idx="196">
                  <c:v>1641.6666666666667</c:v>
                </c:pt>
                <c:pt idx="197">
                  <c:v>1650</c:v>
                </c:pt>
                <c:pt idx="198">
                  <c:v>1658.3333333333335</c:v>
                </c:pt>
                <c:pt idx="199">
                  <c:v>1666.666666666667</c:v>
                </c:pt>
                <c:pt idx="200">
                  <c:v>1675.0000000000002</c:v>
                </c:pt>
                <c:pt idx="201">
                  <c:v>1683.3333333333335</c:v>
                </c:pt>
                <c:pt idx="202">
                  <c:v>1691.6666666666667</c:v>
                </c:pt>
                <c:pt idx="203">
                  <c:v>1700</c:v>
                </c:pt>
                <c:pt idx="204">
                  <c:v>1708.3333333333337</c:v>
                </c:pt>
                <c:pt idx="205">
                  <c:v>1716.6666666666667</c:v>
                </c:pt>
                <c:pt idx="206">
                  <c:v>1725.0000000000002</c:v>
                </c:pt>
                <c:pt idx="207">
                  <c:v>1733.3333333333335</c:v>
                </c:pt>
                <c:pt idx="208">
                  <c:v>1741.6666666666667</c:v>
                </c:pt>
                <c:pt idx="209">
                  <c:v>1750</c:v>
                </c:pt>
                <c:pt idx="210">
                  <c:v>1758.3333333333335</c:v>
                </c:pt>
                <c:pt idx="211">
                  <c:v>1766.666666666667</c:v>
                </c:pt>
                <c:pt idx="212">
                  <c:v>1775.0000000000002</c:v>
                </c:pt>
                <c:pt idx="213">
                  <c:v>1783.3333333333335</c:v>
                </c:pt>
                <c:pt idx="214">
                  <c:v>1791.6666666666667</c:v>
                </c:pt>
                <c:pt idx="215">
                  <c:v>1800.0000000000002</c:v>
                </c:pt>
                <c:pt idx="216">
                  <c:v>1808.3333333333335</c:v>
                </c:pt>
                <c:pt idx="217">
                  <c:v>1816.666666666667</c:v>
                </c:pt>
                <c:pt idx="218">
                  <c:v>1825</c:v>
                </c:pt>
                <c:pt idx="219">
                  <c:v>1833.3333333333335</c:v>
                </c:pt>
                <c:pt idx="220">
                  <c:v>1841.666666666667</c:v>
                </c:pt>
                <c:pt idx="221">
                  <c:v>1850</c:v>
                </c:pt>
                <c:pt idx="222">
                  <c:v>1858.3333333333337</c:v>
                </c:pt>
                <c:pt idx="223">
                  <c:v>1866.666666666667</c:v>
                </c:pt>
                <c:pt idx="224">
                  <c:v>1875.0000000000002</c:v>
                </c:pt>
                <c:pt idx="225">
                  <c:v>1883.3333333333335</c:v>
                </c:pt>
                <c:pt idx="226">
                  <c:v>1891.6666666666667</c:v>
                </c:pt>
                <c:pt idx="227">
                  <c:v>1900</c:v>
                </c:pt>
                <c:pt idx="228">
                  <c:v>1908.3333333333335</c:v>
                </c:pt>
                <c:pt idx="229">
                  <c:v>1916.6666666666667</c:v>
                </c:pt>
                <c:pt idx="230">
                  <c:v>1925.0000000000002</c:v>
                </c:pt>
                <c:pt idx="231">
                  <c:v>1933.3333333333337</c:v>
                </c:pt>
                <c:pt idx="232">
                  <c:v>1941.666666666667</c:v>
                </c:pt>
                <c:pt idx="233">
                  <c:v>1950</c:v>
                </c:pt>
                <c:pt idx="234">
                  <c:v>1958.3333333333337</c:v>
                </c:pt>
                <c:pt idx="235">
                  <c:v>1966.6666666666667</c:v>
                </c:pt>
                <c:pt idx="236">
                  <c:v>1975.0000000000002</c:v>
                </c:pt>
                <c:pt idx="237">
                  <c:v>1983.3333333333335</c:v>
                </c:pt>
                <c:pt idx="238">
                  <c:v>1991.666666666667</c:v>
                </c:pt>
                <c:pt idx="239">
                  <c:v>2000.0000000000002</c:v>
                </c:pt>
                <c:pt idx="240">
                  <c:v>2008.3333333333333</c:v>
                </c:pt>
                <c:pt idx="241">
                  <c:v>2016.6666666666672</c:v>
                </c:pt>
                <c:pt idx="242">
                  <c:v>2025</c:v>
                </c:pt>
                <c:pt idx="243">
                  <c:v>2033.3333333333335</c:v>
                </c:pt>
                <c:pt idx="244">
                  <c:v>2041.666666666667</c:v>
                </c:pt>
                <c:pt idx="245">
                  <c:v>2050.0000000000005</c:v>
                </c:pt>
                <c:pt idx="246">
                  <c:v>2058.3333333333335</c:v>
                </c:pt>
                <c:pt idx="247">
                  <c:v>2066.6666666666665</c:v>
                </c:pt>
                <c:pt idx="248">
                  <c:v>2075</c:v>
                </c:pt>
                <c:pt idx="249">
                  <c:v>2083.3333333333339</c:v>
                </c:pt>
                <c:pt idx="250">
                  <c:v>2091.666666666667</c:v>
                </c:pt>
                <c:pt idx="251">
                  <c:v>2100</c:v>
                </c:pt>
                <c:pt idx="252">
                  <c:v>2108.3333333333335</c:v>
                </c:pt>
                <c:pt idx="253">
                  <c:v>2116.666666666667</c:v>
                </c:pt>
                <c:pt idx="254">
                  <c:v>2125</c:v>
                </c:pt>
                <c:pt idx="255">
                  <c:v>2133.3333333333335</c:v>
                </c:pt>
                <c:pt idx="256">
                  <c:v>2141.666666666667</c:v>
                </c:pt>
                <c:pt idx="257">
                  <c:v>2150</c:v>
                </c:pt>
                <c:pt idx="258">
                  <c:v>2158.3333333333335</c:v>
                </c:pt>
                <c:pt idx="259">
                  <c:v>2166.6666666666665</c:v>
                </c:pt>
                <c:pt idx="260">
                  <c:v>2175.0000000000005</c:v>
                </c:pt>
                <c:pt idx="261">
                  <c:v>2183.3333333333335</c:v>
                </c:pt>
                <c:pt idx="262">
                  <c:v>2191.6666666666665</c:v>
                </c:pt>
                <c:pt idx="263">
                  <c:v>2200.0000000000005</c:v>
                </c:pt>
                <c:pt idx="264">
                  <c:v>2208.3333333333335</c:v>
                </c:pt>
                <c:pt idx="265">
                  <c:v>2216.666666666667</c:v>
                </c:pt>
                <c:pt idx="266">
                  <c:v>2225</c:v>
                </c:pt>
                <c:pt idx="267">
                  <c:v>2233.3333333333335</c:v>
                </c:pt>
                <c:pt idx="268">
                  <c:v>2241.666666666667</c:v>
                </c:pt>
                <c:pt idx="269">
                  <c:v>2250</c:v>
                </c:pt>
                <c:pt idx="270">
                  <c:v>2258.3333333333339</c:v>
                </c:pt>
                <c:pt idx="271">
                  <c:v>2266.666666666667</c:v>
                </c:pt>
                <c:pt idx="272">
                  <c:v>2275.0000000000005</c:v>
                </c:pt>
                <c:pt idx="273">
                  <c:v>2283.333333333333</c:v>
                </c:pt>
                <c:pt idx="274">
                  <c:v>2291.666666666667</c:v>
                </c:pt>
                <c:pt idx="275">
                  <c:v>2300.0000000000005</c:v>
                </c:pt>
                <c:pt idx="276">
                  <c:v>2308.3333333333335</c:v>
                </c:pt>
                <c:pt idx="277">
                  <c:v>2316.666666666667</c:v>
                </c:pt>
                <c:pt idx="278">
                  <c:v>2325</c:v>
                </c:pt>
                <c:pt idx="279">
                  <c:v>2333.3333333333335</c:v>
                </c:pt>
                <c:pt idx="280">
                  <c:v>2341.666666666667</c:v>
                </c:pt>
                <c:pt idx="281">
                  <c:v>2350.0000000000005</c:v>
                </c:pt>
                <c:pt idx="282">
                  <c:v>2358.3333333333339</c:v>
                </c:pt>
                <c:pt idx="283">
                  <c:v>2366.6666666666665</c:v>
                </c:pt>
                <c:pt idx="284">
                  <c:v>2375</c:v>
                </c:pt>
                <c:pt idx="285">
                  <c:v>2383.3333333333335</c:v>
                </c:pt>
                <c:pt idx="286">
                  <c:v>2391.666666666667</c:v>
                </c:pt>
                <c:pt idx="287">
                  <c:v>2400.0000000000005</c:v>
                </c:pt>
                <c:pt idx="288">
                  <c:v>2408.3333333333335</c:v>
                </c:pt>
                <c:pt idx="289">
                  <c:v>2416.666666666667</c:v>
                </c:pt>
                <c:pt idx="290">
                  <c:v>2425</c:v>
                </c:pt>
                <c:pt idx="291">
                  <c:v>2433.3333333333335</c:v>
                </c:pt>
                <c:pt idx="292">
                  <c:v>2441.6666666666674</c:v>
                </c:pt>
                <c:pt idx="293">
                  <c:v>2450.0000000000005</c:v>
                </c:pt>
                <c:pt idx="294">
                  <c:v>2458.3333333333335</c:v>
                </c:pt>
                <c:pt idx="295">
                  <c:v>2466.6666666666665</c:v>
                </c:pt>
                <c:pt idx="296">
                  <c:v>2475.0000000000005</c:v>
                </c:pt>
                <c:pt idx="297">
                  <c:v>2483.3333333333335</c:v>
                </c:pt>
                <c:pt idx="298">
                  <c:v>2491.666666666667</c:v>
                </c:pt>
                <c:pt idx="299">
                  <c:v>2500.0000000000005</c:v>
                </c:pt>
                <c:pt idx="300">
                  <c:v>2508.3333333333335</c:v>
                </c:pt>
                <c:pt idx="301">
                  <c:v>2516.666666666667</c:v>
                </c:pt>
                <c:pt idx="302">
                  <c:v>2525</c:v>
                </c:pt>
                <c:pt idx="303">
                  <c:v>2533.3333333333339</c:v>
                </c:pt>
                <c:pt idx="304">
                  <c:v>2541.666666666667</c:v>
                </c:pt>
                <c:pt idx="305">
                  <c:v>2550</c:v>
                </c:pt>
                <c:pt idx="306">
                  <c:v>2558.3333333333335</c:v>
                </c:pt>
                <c:pt idx="307">
                  <c:v>2566.666666666667</c:v>
                </c:pt>
                <c:pt idx="308">
                  <c:v>2575.0000000000005</c:v>
                </c:pt>
                <c:pt idx="309">
                  <c:v>2583.3333333333335</c:v>
                </c:pt>
                <c:pt idx="310">
                  <c:v>2591.666666666667</c:v>
                </c:pt>
                <c:pt idx="311">
                  <c:v>2600.0000000000005</c:v>
                </c:pt>
                <c:pt idx="312">
                  <c:v>2608.3333333333335</c:v>
                </c:pt>
                <c:pt idx="313">
                  <c:v>2616.666666666667</c:v>
                </c:pt>
                <c:pt idx="314">
                  <c:v>2625.0000000000005</c:v>
                </c:pt>
                <c:pt idx="315">
                  <c:v>2633.3333333333335</c:v>
                </c:pt>
                <c:pt idx="316">
                  <c:v>2641.666666666667</c:v>
                </c:pt>
                <c:pt idx="317">
                  <c:v>2650</c:v>
                </c:pt>
                <c:pt idx="318">
                  <c:v>2658.3333333333339</c:v>
                </c:pt>
                <c:pt idx="319">
                  <c:v>2666.666666666667</c:v>
                </c:pt>
                <c:pt idx="320">
                  <c:v>2675</c:v>
                </c:pt>
                <c:pt idx="321">
                  <c:v>2683.3333333333335</c:v>
                </c:pt>
                <c:pt idx="322">
                  <c:v>2691.666666666667</c:v>
                </c:pt>
                <c:pt idx="323">
                  <c:v>2700.0000000000005</c:v>
                </c:pt>
                <c:pt idx="324">
                  <c:v>2708.3333333333335</c:v>
                </c:pt>
                <c:pt idx="325">
                  <c:v>2716.666666666667</c:v>
                </c:pt>
                <c:pt idx="326">
                  <c:v>2725</c:v>
                </c:pt>
                <c:pt idx="327">
                  <c:v>2733.3333333333335</c:v>
                </c:pt>
                <c:pt idx="328">
                  <c:v>2741.6666666666665</c:v>
                </c:pt>
                <c:pt idx="329">
                  <c:v>2750.0000000000005</c:v>
                </c:pt>
                <c:pt idx="330">
                  <c:v>2758.3333333333339</c:v>
                </c:pt>
                <c:pt idx="331">
                  <c:v>2766.6666666666665</c:v>
                </c:pt>
                <c:pt idx="332">
                  <c:v>2775.0000000000005</c:v>
                </c:pt>
                <c:pt idx="333">
                  <c:v>2783.3333333333335</c:v>
                </c:pt>
                <c:pt idx="334">
                  <c:v>2791.666666666667</c:v>
                </c:pt>
                <c:pt idx="335">
                  <c:v>2800.0000000000005</c:v>
                </c:pt>
                <c:pt idx="336">
                  <c:v>2808.3333333333335</c:v>
                </c:pt>
                <c:pt idx="337">
                  <c:v>2816.666666666667</c:v>
                </c:pt>
                <c:pt idx="338">
                  <c:v>2825</c:v>
                </c:pt>
                <c:pt idx="339">
                  <c:v>2833.3333333333335</c:v>
                </c:pt>
                <c:pt idx="340">
                  <c:v>2841.666666666667</c:v>
                </c:pt>
                <c:pt idx="341">
                  <c:v>2850.0000000000005</c:v>
                </c:pt>
                <c:pt idx="342">
                  <c:v>2858.3333333333335</c:v>
                </c:pt>
                <c:pt idx="343">
                  <c:v>2866.666666666667</c:v>
                </c:pt>
                <c:pt idx="344">
                  <c:v>2875.0000000000005</c:v>
                </c:pt>
                <c:pt idx="345">
                  <c:v>2883.3333333333335</c:v>
                </c:pt>
                <c:pt idx="346">
                  <c:v>2891.666666666667</c:v>
                </c:pt>
                <c:pt idx="347">
                  <c:v>2900.0000000000005</c:v>
                </c:pt>
                <c:pt idx="348">
                  <c:v>2908.3333333333335</c:v>
                </c:pt>
                <c:pt idx="349">
                  <c:v>2916.666666666667</c:v>
                </c:pt>
                <c:pt idx="350">
                  <c:v>2925.0000000000005</c:v>
                </c:pt>
                <c:pt idx="351">
                  <c:v>2933.3333333333339</c:v>
                </c:pt>
                <c:pt idx="352">
                  <c:v>2941.6666666666665</c:v>
                </c:pt>
                <c:pt idx="353">
                  <c:v>2950</c:v>
                </c:pt>
                <c:pt idx="354">
                  <c:v>2958.3333333333339</c:v>
                </c:pt>
                <c:pt idx="355">
                  <c:v>2966.666666666667</c:v>
                </c:pt>
                <c:pt idx="356">
                  <c:v>2975.0000000000005</c:v>
                </c:pt>
                <c:pt idx="357">
                  <c:v>2983.3333333333335</c:v>
                </c:pt>
                <c:pt idx="358">
                  <c:v>2991.666666666667</c:v>
                </c:pt>
                <c:pt idx="359">
                  <c:v>3000.0000000000005</c:v>
                </c:pt>
                <c:pt idx="360">
                  <c:v>3008.3333333333335</c:v>
                </c:pt>
                <c:pt idx="361">
                  <c:v>3016.6666666666674</c:v>
                </c:pt>
                <c:pt idx="362">
                  <c:v>3025.0000000000005</c:v>
                </c:pt>
                <c:pt idx="363">
                  <c:v>3033.3333333333335</c:v>
                </c:pt>
                <c:pt idx="364">
                  <c:v>3041.6666666666665</c:v>
                </c:pt>
                <c:pt idx="365">
                  <c:v>3050.0000000000005</c:v>
                </c:pt>
                <c:pt idx="366">
                  <c:v>3058.3333333333339</c:v>
                </c:pt>
                <c:pt idx="367">
                  <c:v>3066.666666666667</c:v>
                </c:pt>
                <c:pt idx="368">
                  <c:v>3075</c:v>
                </c:pt>
                <c:pt idx="369">
                  <c:v>3083.3333333333335</c:v>
                </c:pt>
                <c:pt idx="370">
                  <c:v>3091.666666666667</c:v>
                </c:pt>
                <c:pt idx="371">
                  <c:v>3100.0000000000005</c:v>
                </c:pt>
                <c:pt idx="372">
                  <c:v>3108.3333333333339</c:v>
                </c:pt>
                <c:pt idx="373">
                  <c:v>3116.666666666667</c:v>
                </c:pt>
                <c:pt idx="374">
                  <c:v>3125</c:v>
                </c:pt>
                <c:pt idx="375">
                  <c:v>3133.3333333333335</c:v>
                </c:pt>
                <c:pt idx="376">
                  <c:v>3141.666666666667</c:v>
                </c:pt>
                <c:pt idx="377">
                  <c:v>3150.0000000000005</c:v>
                </c:pt>
                <c:pt idx="378">
                  <c:v>3158.3333333333339</c:v>
                </c:pt>
                <c:pt idx="379">
                  <c:v>3166.6666666666665</c:v>
                </c:pt>
                <c:pt idx="380">
                  <c:v>3175.0000000000005</c:v>
                </c:pt>
                <c:pt idx="381">
                  <c:v>3183.3333333333335</c:v>
                </c:pt>
                <c:pt idx="382">
                  <c:v>3191.666666666667</c:v>
                </c:pt>
                <c:pt idx="383">
                  <c:v>3200.0000000000009</c:v>
                </c:pt>
                <c:pt idx="384">
                  <c:v>3208.3333333333335</c:v>
                </c:pt>
                <c:pt idx="385">
                  <c:v>3216.666666666667</c:v>
                </c:pt>
                <c:pt idx="386">
                  <c:v>3225</c:v>
                </c:pt>
                <c:pt idx="387">
                  <c:v>3233.3333333333339</c:v>
                </c:pt>
                <c:pt idx="388">
                  <c:v>3241.666666666667</c:v>
                </c:pt>
                <c:pt idx="389">
                  <c:v>3250</c:v>
                </c:pt>
                <c:pt idx="390">
                  <c:v>3258.3333333333339</c:v>
                </c:pt>
                <c:pt idx="391">
                  <c:v>3266.666666666667</c:v>
                </c:pt>
                <c:pt idx="392">
                  <c:v>3275.0000000000005</c:v>
                </c:pt>
                <c:pt idx="393">
                  <c:v>3283.3333333333335</c:v>
                </c:pt>
                <c:pt idx="394">
                  <c:v>3291.666666666667</c:v>
                </c:pt>
                <c:pt idx="395">
                  <c:v>3300</c:v>
                </c:pt>
                <c:pt idx="396">
                  <c:v>3308.3333333333335</c:v>
                </c:pt>
                <c:pt idx="397">
                  <c:v>3316.666666666667</c:v>
                </c:pt>
                <c:pt idx="398">
                  <c:v>3325.0000000000005</c:v>
                </c:pt>
                <c:pt idx="399">
                  <c:v>3333.3333333333339</c:v>
                </c:pt>
                <c:pt idx="400">
                  <c:v>3341.6666666666665</c:v>
                </c:pt>
                <c:pt idx="401">
                  <c:v>3350.0000000000005</c:v>
                </c:pt>
                <c:pt idx="402">
                  <c:v>3358.3333333333339</c:v>
                </c:pt>
                <c:pt idx="403">
                  <c:v>3366.666666666667</c:v>
                </c:pt>
                <c:pt idx="404">
                  <c:v>3375.0000000000005</c:v>
                </c:pt>
                <c:pt idx="405">
                  <c:v>3383.3333333333335</c:v>
                </c:pt>
                <c:pt idx="406">
                  <c:v>3391.666666666667</c:v>
                </c:pt>
                <c:pt idx="407">
                  <c:v>3400</c:v>
                </c:pt>
                <c:pt idx="408">
                  <c:v>3408.3333333333335</c:v>
                </c:pt>
                <c:pt idx="409">
                  <c:v>3416.6666666666674</c:v>
                </c:pt>
                <c:pt idx="410">
                  <c:v>3425.0000000000005</c:v>
                </c:pt>
                <c:pt idx="411">
                  <c:v>3433.3333333333335</c:v>
                </c:pt>
                <c:pt idx="412">
                  <c:v>3441.666666666667</c:v>
                </c:pt>
                <c:pt idx="413">
                  <c:v>3450.0000000000005</c:v>
                </c:pt>
                <c:pt idx="414">
                  <c:v>3458.3333333333339</c:v>
                </c:pt>
                <c:pt idx="415">
                  <c:v>3466.666666666667</c:v>
                </c:pt>
                <c:pt idx="416">
                  <c:v>3475.0000000000005</c:v>
                </c:pt>
                <c:pt idx="417">
                  <c:v>3483.3333333333335</c:v>
                </c:pt>
                <c:pt idx="418">
                  <c:v>3491.666666666667</c:v>
                </c:pt>
                <c:pt idx="419">
                  <c:v>3500</c:v>
                </c:pt>
                <c:pt idx="420">
                  <c:v>3508.3333333333339</c:v>
                </c:pt>
                <c:pt idx="421">
                  <c:v>3516.666666666667</c:v>
                </c:pt>
                <c:pt idx="422">
                  <c:v>3525</c:v>
                </c:pt>
                <c:pt idx="423">
                  <c:v>3533.3333333333339</c:v>
                </c:pt>
                <c:pt idx="424">
                  <c:v>3541.666666666667</c:v>
                </c:pt>
                <c:pt idx="425">
                  <c:v>3550.0000000000005</c:v>
                </c:pt>
                <c:pt idx="426">
                  <c:v>3558.3333333333335</c:v>
                </c:pt>
                <c:pt idx="427">
                  <c:v>3566.666666666667</c:v>
                </c:pt>
                <c:pt idx="428">
                  <c:v>3575.0000000000005</c:v>
                </c:pt>
                <c:pt idx="429">
                  <c:v>3583.3333333333335</c:v>
                </c:pt>
                <c:pt idx="430">
                  <c:v>3591.6666666666674</c:v>
                </c:pt>
                <c:pt idx="431">
                  <c:v>3600.0000000000005</c:v>
                </c:pt>
                <c:pt idx="432">
                  <c:v>3608.3333333333335</c:v>
                </c:pt>
                <c:pt idx="433">
                  <c:v>3616.666666666667</c:v>
                </c:pt>
                <c:pt idx="434">
                  <c:v>3625.0000000000005</c:v>
                </c:pt>
                <c:pt idx="435">
                  <c:v>3633.3333333333339</c:v>
                </c:pt>
                <c:pt idx="436">
                  <c:v>3641.666666666667</c:v>
                </c:pt>
                <c:pt idx="437">
                  <c:v>3650</c:v>
                </c:pt>
                <c:pt idx="438">
                  <c:v>3658.3333333333339</c:v>
                </c:pt>
                <c:pt idx="439">
                  <c:v>3666.666666666667</c:v>
                </c:pt>
                <c:pt idx="440">
                  <c:v>3675.0000000000005</c:v>
                </c:pt>
                <c:pt idx="441">
                  <c:v>3683.3333333333339</c:v>
                </c:pt>
                <c:pt idx="442">
                  <c:v>3691.666666666667</c:v>
                </c:pt>
                <c:pt idx="443">
                  <c:v>3700</c:v>
                </c:pt>
                <c:pt idx="444">
                  <c:v>3708.3333333333335</c:v>
                </c:pt>
                <c:pt idx="445">
                  <c:v>3716.6666666666674</c:v>
                </c:pt>
                <c:pt idx="446">
                  <c:v>3725.0000000000005</c:v>
                </c:pt>
                <c:pt idx="447">
                  <c:v>3733.3333333333339</c:v>
                </c:pt>
                <c:pt idx="448">
                  <c:v>3741.6666666666665</c:v>
                </c:pt>
                <c:pt idx="449">
                  <c:v>3750.0000000000005</c:v>
                </c:pt>
                <c:pt idx="450">
                  <c:v>3758.3333333333335</c:v>
                </c:pt>
                <c:pt idx="451">
                  <c:v>3766.666666666667</c:v>
                </c:pt>
                <c:pt idx="452">
                  <c:v>3775.0000000000009</c:v>
                </c:pt>
                <c:pt idx="453">
                  <c:v>3783.3333333333335</c:v>
                </c:pt>
                <c:pt idx="454">
                  <c:v>3791.666666666667</c:v>
                </c:pt>
                <c:pt idx="455">
                  <c:v>3800</c:v>
                </c:pt>
                <c:pt idx="456">
                  <c:v>3808.3333333333339</c:v>
                </c:pt>
                <c:pt idx="457">
                  <c:v>3816.666666666667</c:v>
                </c:pt>
                <c:pt idx="458">
                  <c:v>3825.0000000000005</c:v>
                </c:pt>
                <c:pt idx="459">
                  <c:v>3833.3333333333335</c:v>
                </c:pt>
                <c:pt idx="460">
                  <c:v>3841.6666666666665</c:v>
                </c:pt>
                <c:pt idx="461">
                  <c:v>3850.0000000000005</c:v>
                </c:pt>
                <c:pt idx="462">
                  <c:v>3858.3333333333335</c:v>
                </c:pt>
                <c:pt idx="463">
                  <c:v>3866.6666666666674</c:v>
                </c:pt>
                <c:pt idx="464">
                  <c:v>3875</c:v>
                </c:pt>
                <c:pt idx="465">
                  <c:v>3883.3333333333339</c:v>
                </c:pt>
                <c:pt idx="466">
                  <c:v>3891.666666666667</c:v>
                </c:pt>
                <c:pt idx="467">
                  <c:v>3900</c:v>
                </c:pt>
                <c:pt idx="468">
                  <c:v>3908.3333333333339</c:v>
                </c:pt>
                <c:pt idx="469">
                  <c:v>3916.6666666666674</c:v>
                </c:pt>
                <c:pt idx="470">
                  <c:v>3925.0000000000005</c:v>
                </c:pt>
                <c:pt idx="471">
                  <c:v>3933.3333333333335</c:v>
                </c:pt>
                <c:pt idx="472">
                  <c:v>3941.6666666666674</c:v>
                </c:pt>
                <c:pt idx="473">
                  <c:v>3950.0000000000005</c:v>
                </c:pt>
                <c:pt idx="474">
                  <c:v>3958.3333333333335</c:v>
                </c:pt>
                <c:pt idx="475">
                  <c:v>3966.666666666667</c:v>
                </c:pt>
                <c:pt idx="476">
                  <c:v>3975.0000000000009</c:v>
                </c:pt>
                <c:pt idx="477">
                  <c:v>3983.3333333333339</c:v>
                </c:pt>
                <c:pt idx="478">
                  <c:v>3991.666666666667</c:v>
                </c:pt>
                <c:pt idx="479">
                  <c:v>4000.0000000000005</c:v>
                </c:pt>
                <c:pt idx="480">
                  <c:v>4008.3333333333335</c:v>
                </c:pt>
                <c:pt idx="481">
                  <c:v>4016.6666666666665</c:v>
                </c:pt>
                <c:pt idx="482">
                  <c:v>4025.0000000000005</c:v>
                </c:pt>
                <c:pt idx="483">
                  <c:v>4033.3333333333344</c:v>
                </c:pt>
                <c:pt idx="484">
                  <c:v>4041.6666666666674</c:v>
                </c:pt>
                <c:pt idx="485">
                  <c:v>4050</c:v>
                </c:pt>
                <c:pt idx="486">
                  <c:v>4058.3333333333339</c:v>
                </c:pt>
                <c:pt idx="487">
                  <c:v>4066.666666666667</c:v>
                </c:pt>
                <c:pt idx="488">
                  <c:v>4075</c:v>
                </c:pt>
                <c:pt idx="489">
                  <c:v>4083.3333333333339</c:v>
                </c:pt>
                <c:pt idx="490">
                  <c:v>4091.6666666666674</c:v>
                </c:pt>
                <c:pt idx="491">
                  <c:v>4100.0000000000009</c:v>
                </c:pt>
                <c:pt idx="492">
                  <c:v>4108.3333333333339</c:v>
                </c:pt>
                <c:pt idx="493">
                  <c:v>4116.666666666667</c:v>
                </c:pt>
                <c:pt idx="494">
                  <c:v>4125</c:v>
                </c:pt>
                <c:pt idx="495">
                  <c:v>4133.333333333333</c:v>
                </c:pt>
                <c:pt idx="496">
                  <c:v>4141.666666666667</c:v>
                </c:pt>
                <c:pt idx="497">
                  <c:v>4150</c:v>
                </c:pt>
                <c:pt idx="498">
                  <c:v>4158.3333333333339</c:v>
                </c:pt>
                <c:pt idx="499">
                  <c:v>4166.6666666666679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AAE-4A76-8E25-D8993B4BE1A6}"/>
            </c:ext>
          </c:extLst>
        </c:ser>
        <c:ser>
          <c:idx val="5"/>
          <c:order val="5"/>
          <c:tx>
            <c:strRef>
              <c:f>Sheet2!$H$2</c:f>
              <c:strCache>
                <c:ptCount val="1"/>
                <c:pt idx="0">
                  <c:v>140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Sheet2!$H$3:$H$502</c:f>
              <c:numCache>
                <c:formatCode>General</c:formatCode>
                <c:ptCount val="500"/>
                <c:pt idx="0">
                  <c:v>7.1428571428571432</c:v>
                </c:pt>
                <c:pt idx="1">
                  <c:v>14.285714285714286</c:v>
                </c:pt>
                <c:pt idx="2">
                  <c:v>21.428571428571431</c:v>
                </c:pt>
                <c:pt idx="3">
                  <c:v>28.571428571428573</c:v>
                </c:pt>
                <c:pt idx="4">
                  <c:v>35.714285714285708</c:v>
                </c:pt>
                <c:pt idx="5">
                  <c:v>42.857142857142861</c:v>
                </c:pt>
                <c:pt idx="6">
                  <c:v>50</c:v>
                </c:pt>
                <c:pt idx="7">
                  <c:v>57.142857142857146</c:v>
                </c:pt>
                <c:pt idx="8">
                  <c:v>64.285714285714292</c:v>
                </c:pt>
                <c:pt idx="9">
                  <c:v>71.428571428571416</c:v>
                </c:pt>
                <c:pt idx="10">
                  <c:v>78.571428571428569</c:v>
                </c:pt>
                <c:pt idx="11">
                  <c:v>85.714285714285722</c:v>
                </c:pt>
                <c:pt idx="12">
                  <c:v>92.857142857142847</c:v>
                </c:pt>
                <c:pt idx="13">
                  <c:v>100</c:v>
                </c:pt>
                <c:pt idx="14">
                  <c:v>107.14285714285714</c:v>
                </c:pt>
                <c:pt idx="15">
                  <c:v>114.28571428571429</c:v>
                </c:pt>
                <c:pt idx="16">
                  <c:v>121.4285714285714</c:v>
                </c:pt>
                <c:pt idx="17">
                  <c:v>128.57142857142858</c:v>
                </c:pt>
                <c:pt idx="18">
                  <c:v>135.71428571428569</c:v>
                </c:pt>
                <c:pt idx="19">
                  <c:v>142.85714285714283</c:v>
                </c:pt>
                <c:pt idx="20">
                  <c:v>150</c:v>
                </c:pt>
                <c:pt idx="21">
                  <c:v>157.14285714285714</c:v>
                </c:pt>
                <c:pt idx="22">
                  <c:v>164.28571428571428</c:v>
                </c:pt>
                <c:pt idx="23">
                  <c:v>171.42857142857144</c:v>
                </c:pt>
                <c:pt idx="24">
                  <c:v>178.57142857142858</c:v>
                </c:pt>
                <c:pt idx="25">
                  <c:v>185.71428571428569</c:v>
                </c:pt>
                <c:pt idx="26">
                  <c:v>192.85714285714283</c:v>
                </c:pt>
                <c:pt idx="27">
                  <c:v>200</c:v>
                </c:pt>
                <c:pt idx="28">
                  <c:v>207.14285714285714</c:v>
                </c:pt>
                <c:pt idx="29">
                  <c:v>214.28571428571428</c:v>
                </c:pt>
                <c:pt idx="30">
                  <c:v>221.42857142857142</c:v>
                </c:pt>
                <c:pt idx="31">
                  <c:v>228.57142857142858</c:v>
                </c:pt>
                <c:pt idx="32">
                  <c:v>235.71428571428572</c:v>
                </c:pt>
                <c:pt idx="33">
                  <c:v>242.8571428571428</c:v>
                </c:pt>
                <c:pt idx="34">
                  <c:v>250</c:v>
                </c:pt>
                <c:pt idx="35">
                  <c:v>257.14285714285717</c:v>
                </c:pt>
                <c:pt idx="36">
                  <c:v>264.28571428571428</c:v>
                </c:pt>
                <c:pt idx="37">
                  <c:v>271.42857142857139</c:v>
                </c:pt>
                <c:pt idx="38">
                  <c:v>278.57142857142856</c:v>
                </c:pt>
                <c:pt idx="39">
                  <c:v>285.71428571428567</c:v>
                </c:pt>
                <c:pt idx="40">
                  <c:v>292.85714285714289</c:v>
                </c:pt>
                <c:pt idx="41">
                  <c:v>300</c:v>
                </c:pt>
                <c:pt idx="42">
                  <c:v>307.14285714285711</c:v>
                </c:pt>
                <c:pt idx="43">
                  <c:v>314.28571428571428</c:v>
                </c:pt>
                <c:pt idx="44">
                  <c:v>321.42857142857144</c:v>
                </c:pt>
                <c:pt idx="45">
                  <c:v>328.57142857142856</c:v>
                </c:pt>
                <c:pt idx="46">
                  <c:v>335.71428571428567</c:v>
                </c:pt>
                <c:pt idx="47">
                  <c:v>342.85714285714289</c:v>
                </c:pt>
                <c:pt idx="48">
                  <c:v>350</c:v>
                </c:pt>
                <c:pt idx="49">
                  <c:v>357.14285714285717</c:v>
                </c:pt>
                <c:pt idx="50">
                  <c:v>364.28571428571428</c:v>
                </c:pt>
                <c:pt idx="51">
                  <c:v>371.42857142857139</c:v>
                </c:pt>
                <c:pt idx="52">
                  <c:v>378.57142857142856</c:v>
                </c:pt>
                <c:pt idx="53">
                  <c:v>385.71428571428567</c:v>
                </c:pt>
                <c:pt idx="54">
                  <c:v>392.85714285714289</c:v>
                </c:pt>
                <c:pt idx="55">
                  <c:v>400</c:v>
                </c:pt>
                <c:pt idx="56">
                  <c:v>407.14285714285711</c:v>
                </c:pt>
                <c:pt idx="57">
                  <c:v>414.28571428571428</c:v>
                </c:pt>
                <c:pt idx="58">
                  <c:v>421.42857142857144</c:v>
                </c:pt>
                <c:pt idx="59">
                  <c:v>428.57142857142856</c:v>
                </c:pt>
                <c:pt idx="60">
                  <c:v>435.71428571428567</c:v>
                </c:pt>
                <c:pt idx="61">
                  <c:v>442.85714285714283</c:v>
                </c:pt>
                <c:pt idx="62">
                  <c:v>450.00000000000006</c:v>
                </c:pt>
                <c:pt idx="63">
                  <c:v>457.14285714285717</c:v>
                </c:pt>
                <c:pt idx="64">
                  <c:v>464.28571428571422</c:v>
                </c:pt>
                <c:pt idx="65">
                  <c:v>471.42857142857144</c:v>
                </c:pt>
                <c:pt idx="66">
                  <c:v>478.5714285714285</c:v>
                </c:pt>
                <c:pt idx="67">
                  <c:v>485.71428571428561</c:v>
                </c:pt>
                <c:pt idx="68">
                  <c:v>492.85714285714283</c:v>
                </c:pt>
                <c:pt idx="69">
                  <c:v>500</c:v>
                </c:pt>
                <c:pt idx="70">
                  <c:v>507.14285714285711</c:v>
                </c:pt>
                <c:pt idx="71">
                  <c:v>514.28571428571433</c:v>
                </c:pt>
                <c:pt idx="72">
                  <c:v>521.42857142857144</c:v>
                </c:pt>
                <c:pt idx="73">
                  <c:v>528.57142857142856</c:v>
                </c:pt>
                <c:pt idx="74">
                  <c:v>535.71428571428567</c:v>
                </c:pt>
                <c:pt idx="75">
                  <c:v>542.85714285714278</c:v>
                </c:pt>
                <c:pt idx="76">
                  <c:v>549.99999999999989</c:v>
                </c:pt>
                <c:pt idx="77">
                  <c:v>557.14285714285711</c:v>
                </c:pt>
                <c:pt idx="78">
                  <c:v>564.28571428571422</c:v>
                </c:pt>
                <c:pt idx="79">
                  <c:v>571.42857142857133</c:v>
                </c:pt>
                <c:pt idx="80">
                  <c:v>578.57142857142867</c:v>
                </c:pt>
                <c:pt idx="81">
                  <c:v>585.71428571428578</c:v>
                </c:pt>
                <c:pt idx="82">
                  <c:v>592.85714285714289</c:v>
                </c:pt>
                <c:pt idx="83">
                  <c:v>600</c:v>
                </c:pt>
                <c:pt idx="84">
                  <c:v>607.14285714285711</c:v>
                </c:pt>
                <c:pt idx="85">
                  <c:v>614.28571428571422</c:v>
                </c:pt>
                <c:pt idx="86">
                  <c:v>621.42857142857144</c:v>
                </c:pt>
                <c:pt idx="87">
                  <c:v>628.57142857142856</c:v>
                </c:pt>
                <c:pt idx="88">
                  <c:v>635.71428571428567</c:v>
                </c:pt>
                <c:pt idx="89">
                  <c:v>642.85714285714289</c:v>
                </c:pt>
                <c:pt idx="90">
                  <c:v>650</c:v>
                </c:pt>
                <c:pt idx="91">
                  <c:v>657.14285714285711</c:v>
                </c:pt>
                <c:pt idx="92">
                  <c:v>664.28571428571422</c:v>
                </c:pt>
                <c:pt idx="93">
                  <c:v>671.42857142857133</c:v>
                </c:pt>
                <c:pt idx="94">
                  <c:v>678.57142857142856</c:v>
                </c:pt>
                <c:pt idx="95">
                  <c:v>685.71428571428578</c:v>
                </c:pt>
                <c:pt idx="96">
                  <c:v>692.85714285714289</c:v>
                </c:pt>
                <c:pt idx="97">
                  <c:v>700</c:v>
                </c:pt>
                <c:pt idx="98">
                  <c:v>707.14285714285711</c:v>
                </c:pt>
                <c:pt idx="99">
                  <c:v>714.28571428571433</c:v>
                </c:pt>
                <c:pt idx="100">
                  <c:v>721.42857142857144</c:v>
                </c:pt>
                <c:pt idx="101">
                  <c:v>728.57142857142856</c:v>
                </c:pt>
                <c:pt idx="102">
                  <c:v>735.71428571428567</c:v>
                </c:pt>
                <c:pt idx="103">
                  <c:v>742.85714285714278</c:v>
                </c:pt>
                <c:pt idx="104">
                  <c:v>749.99999999999989</c:v>
                </c:pt>
                <c:pt idx="105">
                  <c:v>757.14285714285711</c:v>
                </c:pt>
                <c:pt idx="106">
                  <c:v>764.28571428571422</c:v>
                </c:pt>
                <c:pt idx="107">
                  <c:v>771.42857142857133</c:v>
                </c:pt>
                <c:pt idx="108">
                  <c:v>778.57142857142856</c:v>
                </c:pt>
                <c:pt idx="109">
                  <c:v>785.71428571428578</c:v>
                </c:pt>
                <c:pt idx="110">
                  <c:v>792.85714285714289</c:v>
                </c:pt>
                <c:pt idx="111">
                  <c:v>800</c:v>
                </c:pt>
                <c:pt idx="112">
                  <c:v>807.14285714285711</c:v>
                </c:pt>
                <c:pt idx="113">
                  <c:v>814.28571428571422</c:v>
                </c:pt>
                <c:pt idx="114">
                  <c:v>821.42857142857144</c:v>
                </c:pt>
                <c:pt idx="115">
                  <c:v>828.57142857142856</c:v>
                </c:pt>
                <c:pt idx="116">
                  <c:v>835.71428571428567</c:v>
                </c:pt>
                <c:pt idx="117">
                  <c:v>842.85714285714289</c:v>
                </c:pt>
                <c:pt idx="118">
                  <c:v>850</c:v>
                </c:pt>
                <c:pt idx="119">
                  <c:v>857.14285714285711</c:v>
                </c:pt>
                <c:pt idx="120">
                  <c:v>864.28571428571422</c:v>
                </c:pt>
                <c:pt idx="121">
                  <c:v>871.42857142857133</c:v>
                </c:pt>
                <c:pt idx="122">
                  <c:v>878.57142857142844</c:v>
                </c:pt>
                <c:pt idx="123">
                  <c:v>885.71428571428567</c:v>
                </c:pt>
                <c:pt idx="124">
                  <c:v>892.85714285714289</c:v>
                </c:pt>
                <c:pt idx="125">
                  <c:v>900.00000000000011</c:v>
                </c:pt>
                <c:pt idx="126">
                  <c:v>907.14285714285722</c:v>
                </c:pt>
                <c:pt idx="127">
                  <c:v>914.28571428571433</c:v>
                </c:pt>
                <c:pt idx="128">
                  <c:v>921.42857142857133</c:v>
                </c:pt>
                <c:pt idx="129">
                  <c:v>928.57142857142844</c:v>
                </c:pt>
                <c:pt idx="130">
                  <c:v>935.71428571428555</c:v>
                </c:pt>
                <c:pt idx="131">
                  <c:v>942.85714285714289</c:v>
                </c:pt>
                <c:pt idx="132">
                  <c:v>950</c:v>
                </c:pt>
                <c:pt idx="133">
                  <c:v>957.142857142857</c:v>
                </c:pt>
                <c:pt idx="134">
                  <c:v>964.28571428571422</c:v>
                </c:pt>
                <c:pt idx="135">
                  <c:v>971.42857142857122</c:v>
                </c:pt>
                <c:pt idx="136">
                  <c:v>978.57142857142844</c:v>
                </c:pt>
                <c:pt idx="137">
                  <c:v>985.71428571428567</c:v>
                </c:pt>
                <c:pt idx="138">
                  <c:v>992.85714285714289</c:v>
                </c:pt>
                <c:pt idx="139">
                  <c:v>1000</c:v>
                </c:pt>
                <c:pt idx="140">
                  <c:v>1007.1428571428572</c:v>
                </c:pt>
                <c:pt idx="141">
                  <c:v>1014.2857142857142</c:v>
                </c:pt>
                <c:pt idx="142">
                  <c:v>1021.4285714285712</c:v>
                </c:pt>
                <c:pt idx="143">
                  <c:v>1028.5714285714287</c:v>
                </c:pt>
                <c:pt idx="144">
                  <c:v>1035.7142857142856</c:v>
                </c:pt>
                <c:pt idx="145">
                  <c:v>1042.8571428571429</c:v>
                </c:pt>
                <c:pt idx="146">
                  <c:v>1050</c:v>
                </c:pt>
                <c:pt idx="147">
                  <c:v>1057.1428571428571</c:v>
                </c:pt>
                <c:pt idx="148">
                  <c:v>1064.2857142857142</c:v>
                </c:pt>
                <c:pt idx="149">
                  <c:v>1071.4285714285713</c:v>
                </c:pt>
                <c:pt idx="150">
                  <c:v>1078.5714285714287</c:v>
                </c:pt>
                <c:pt idx="151">
                  <c:v>1085.7142857142856</c:v>
                </c:pt>
                <c:pt idx="152">
                  <c:v>1092.8571428571429</c:v>
                </c:pt>
                <c:pt idx="153">
                  <c:v>1099.9999999999998</c:v>
                </c:pt>
                <c:pt idx="154">
                  <c:v>1107.1428571428571</c:v>
                </c:pt>
                <c:pt idx="155">
                  <c:v>1114.2857142857142</c:v>
                </c:pt>
                <c:pt idx="156">
                  <c:v>1121.4285714285716</c:v>
                </c:pt>
                <c:pt idx="157">
                  <c:v>1128.5714285714284</c:v>
                </c:pt>
                <c:pt idx="158">
                  <c:v>1135.7142857142858</c:v>
                </c:pt>
                <c:pt idx="159">
                  <c:v>1142.8571428571427</c:v>
                </c:pt>
                <c:pt idx="160">
                  <c:v>1149.9999999999998</c:v>
                </c:pt>
                <c:pt idx="161">
                  <c:v>1157.1428571428573</c:v>
                </c:pt>
                <c:pt idx="162">
                  <c:v>1164.2857142857142</c:v>
                </c:pt>
                <c:pt idx="163">
                  <c:v>1171.4285714285716</c:v>
                </c:pt>
                <c:pt idx="164">
                  <c:v>1178.5714285714284</c:v>
                </c:pt>
                <c:pt idx="165">
                  <c:v>1185.7142857142858</c:v>
                </c:pt>
                <c:pt idx="166">
                  <c:v>1192.8571428571427</c:v>
                </c:pt>
                <c:pt idx="167">
                  <c:v>1200</c:v>
                </c:pt>
                <c:pt idx="168">
                  <c:v>1207.1428571428571</c:v>
                </c:pt>
                <c:pt idx="169">
                  <c:v>1214.2857142857142</c:v>
                </c:pt>
                <c:pt idx="170">
                  <c:v>1221.4285714285713</c:v>
                </c:pt>
                <c:pt idx="171">
                  <c:v>1228.5714285714284</c:v>
                </c:pt>
                <c:pt idx="172">
                  <c:v>1235.7142857142856</c:v>
                </c:pt>
                <c:pt idx="173">
                  <c:v>1242.8571428571429</c:v>
                </c:pt>
                <c:pt idx="174">
                  <c:v>1250</c:v>
                </c:pt>
                <c:pt idx="175">
                  <c:v>1257.1428571428571</c:v>
                </c:pt>
                <c:pt idx="176">
                  <c:v>1264.2857142857144</c:v>
                </c:pt>
                <c:pt idx="177">
                  <c:v>1271.4285714285713</c:v>
                </c:pt>
                <c:pt idx="178">
                  <c:v>1278.5714285714284</c:v>
                </c:pt>
                <c:pt idx="179">
                  <c:v>1285.7142857142858</c:v>
                </c:pt>
                <c:pt idx="180">
                  <c:v>1292.8571428571429</c:v>
                </c:pt>
                <c:pt idx="181">
                  <c:v>1300</c:v>
                </c:pt>
                <c:pt idx="182">
                  <c:v>1307.1428571428571</c:v>
                </c:pt>
                <c:pt idx="183">
                  <c:v>1314.2857142857142</c:v>
                </c:pt>
                <c:pt idx="184">
                  <c:v>1321.4285714285713</c:v>
                </c:pt>
                <c:pt idx="185">
                  <c:v>1328.5714285714284</c:v>
                </c:pt>
                <c:pt idx="186">
                  <c:v>1335.7142857142858</c:v>
                </c:pt>
                <c:pt idx="187">
                  <c:v>1342.8571428571427</c:v>
                </c:pt>
                <c:pt idx="188">
                  <c:v>1350</c:v>
                </c:pt>
                <c:pt idx="189">
                  <c:v>1357.1428571428571</c:v>
                </c:pt>
                <c:pt idx="190">
                  <c:v>1364.2857142857142</c:v>
                </c:pt>
                <c:pt idx="191">
                  <c:v>1371.4285714285716</c:v>
                </c:pt>
                <c:pt idx="192">
                  <c:v>1378.5714285714287</c:v>
                </c:pt>
                <c:pt idx="193">
                  <c:v>1385.7142857142858</c:v>
                </c:pt>
                <c:pt idx="194">
                  <c:v>1392.8571428571427</c:v>
                </c:pt>
                <c:pt idx="195">
                  <c:v>1400</c:v>
                </c:pt>
                <c:pt idx="196">
                  <c:v>1407.1428571428569</c:v>
                </c:pt>
                <c:pt idx="197">
                  <c:v>1414.2857142857142</c:v>
                </c:pt>
                <c:pt idx="198">
                  <c:v>1421.4285714285713</c:v>
                </c:pt>
                <c:pt idx="199">
                  <c:v>1428.5714285714287</c:v>
                </c:pt>
                <c:pt idx="200">
                  <c:v>1435.7142857142856</c:v>
                </c:pt>
                <c:pt idx="201">
                  <c:v>1442.8571428571429</c:v>
                </c:pt>
                <c:pt idx="202">
                  <c:v>1449.9999999999998</c:v>
                </c:pt>
                <c:pt idx="203">
                  <c:v>1457.1428571428571</c:v>
                </c:pt>
                <c:pt idx="204">
                  <c:v>1464.2857142857142</c:v>
                </c:pt>
                <c:pt idx="205">
                  <c:v>1471.4285714285713</c:v>
                </c:pt>
                <c:pt idx="206">
                  <c:v>1478.5714285714287</c:v>
                </c:pt>
                <c:pt idx="207">
                  <c:v>1485.7142857142856</c:v>
                </c:pt>
                <c:pt idx="208">
                  <c:v>1492.8571428571429</c:v>
                </c:pt>
                <c:pt idx="209">
                  <c:v>1499.9999999999998</c:v>
                </c:pt>
                <c:pt idx="210">
                  <c:v>1507.1428571428573</c:v>
                </c:pt>
                <c:pt idx="211">
                  <c:v>1514.2857142857142</c:v>
                </c:pt>
                <c:pt idx="212">
                  <c:v>1521.4285714285713</c:v>
                </c:pt>
                <c:pt idx="213">
                  <c:v>1528.5714285714284</c:v>
                </c:pt>
                <c:pt idx="214">
                  <c:v>1535.7142857142856</c:v>
                </c:pt>
                <c:pt idx="215">
                  <c:v>1542.8571428571427</c:v>
                </c:pt>
                <c:pt idx="216">
                  <c:v>1550</c:v>
                </c:pt>
                <c:pt idx="217">
                  <c:v>1557.1428571428571</c:v>
                </c:pt>
                <c:pt idx="218">
                  <c:v>1564.2857142857142</c:v>
                </c:pt>
                <c:pt idx="219">
                  <c:v>1571.4285714285716</c:v>
                </c:pt>
                <c:pt idx="220">
                  <c:v>1578.5714285714284</c:v>
                </c:pt>
                <c:pt idx="221">
                  <c:v>1585.7142857142858</c:v>
                </c:pt>
                <c:pt idx="222">
                  <c:v>1592.8571428571429</c:v>
                </c:pt>
                <c:pt idx="223">
                  <c:v>1600</c:v>
                </c:pt>
                <c:pt idx="224">
                  <c:v>1607.1428571428571</c:v>
                </c:pt>
                <c:pt idx="225">
                  <c:v>1614.2857142857142</c:v>
                </c:pt>
                <c:pt idx="226">
                  <c:v>1621.4285714285713</c:v>
                </c:pt>
                <c:pt idx="227">
                  <c:v>1628.5714285714284</c:v>
                </c:pt>
                <c:pt idx="228">
                  <c:v>1635.7142857142858</c:v>
                </c:pt>
                <c:pt idx="229">
                  <c:v>1642.8571428571429</c:v>
                </c:pt>
                <c:pt idx="230">
                  <c:v>1649.9999999999998</c:v>
                </c:pt>
                <c:pt idx="231">
                  <c:v>1657.1428571428571</c:v>
                </c:pt>
                <c:pt idx="232">
                  <c:v>1664.2857142857142</c:v>
                </c:pt>
                <c:pt idx="233">
                  <c:v>1671.4285714285713</c:v>
                </c:pt>
                <c:pt idx="234">
                  <c:v>1678.5714285714287</c:v>
                </c:pt>
                <c:pt idx="235">
                  <c:v>1685.7142857142858</c:v>
                </c:pt>
                <c:pt idx="236">
                  <c:v>1692.8571428571429</c:v>
                </c:pt>
                <c:pt idx="237">
                  <c:v>1700</c:v>
                </c:pt>
                <c:pt idx="238">
                  <c:v>1707.1428571428571</c:v>
                </c:pt>
                <c:pt idx="239">
                  <c:v>1714.2857142857142</c:v>
                </c:pt>
                <c:pt idx="240">
                  <c:v>1721.4285714285713</c:v>
                </c:pt>
                <c:pt idx="241">
                  <c:v>1728.5714285714284</c:v>
                </c:pt>
                <c:pt idx="242">
                  <c:v>1735.7142857142856</c:v>
                </c:pt>
                <c:pt idx="243">
                  <c:v>1742.8571428571427</c:v>
                </c:pt>
                <c:pt idx="244">
                  <c:v>1750.0000000000002</c:v>
                </c:pt>
                <c:pt idx="245">
                  <c:v>1757.1428571428569</c:v>
                </c:pt>
                <c:pt idx="246">
                  <c:v>1764.2857142857142</c:v>
                </c:pt>
                <c:pt idx="247">
                  <c:v>1771.4285714285713</c:v>
                </c:pt>
                <c:pt idx="248">
                  <c:v>1778.5714285714284</c:v>
                </c:pt>
                <c:pt idx="249">
                  <c:v>1785.7142857142858</c:v>
                </c:pt>
                <c:pt idx="250">
                  <c:v>1792.8571428571427</c:v>
                </c:pt>
                <c:pt idx="251">
                  <c:v>1800.0000000000002</c:v>
                </c:pt>
                <c:pt idx="252">
                  <c:v>1807.1428571428569</c:v>
                </c:pt>
                <c:pt idx="253">
                  <c:v>1814.2857142857144</c:v>
                </c:pt>
                <c:pt idx="254">
                  <c:v>1821.4285714285711</c:v>
                </c:pt>
                <c:pt idx="255">
                  <c:v>1828.5714285714287</c:v>
                </c:pt>
                <c:pt idx="256">
                  <c:v>1835.7142857142858</c:v>
                </c:pt>
                <c:pt idx="257">
                  <c:v>1842.8571428571427</c:v>
                </c:pt>
                <c:pt idx="258">
                  <c:v>1850</c:v>
                </c:pt>
                <c:pt idx="259">
                  <c:v>1857.1428571428569</c:v>
                </c:pt>
                <c:pt idx="260">
                  <c:v>1864.2857142857142</c:v>
                </c:pt>
                <c:pt idx="261">
                  <c:v>1871.4285714285711</c:v>
                </c:pt>
                <c:pt idx="262">
                  <c:v>1878.5714285714284</c:v>
                </c:pt>
                <c:pt idx="263">
                  <c:v>1885.7142857142858</c:v>
                </c:pt>
                <c:pt idx="264">
                  <c:v>1892.8571428571429</c:v>
                </c:pt>
                <c:pt idx="265">
                  <c:v>1900</c:v>
                </c:pt>
                <c:pt idx="266">
                  <c:v>1907.1428571428571</c:v>
                </c:pt>
                <c:pt idx="267">
                  <c:v>1914.285714285714</c:v>
                </c:pt>
                <c:pt idx="268">
                  <c:v>1921.4285714285716</c:v>
                </c:pt>
                <c:pt idx="269">
                  <c:v>1928.5714285714284</c:v>
                </c:pt>
                <c:pt idx="270">
                  <c:v>1935.714285714286</c:v>
                </c:pt>
                <c:pt idx="271">
                  <c:v>1942.8571428571424</c:v>
                </c:pt>
                <c:pt idx="272">
                  <c:v>1950</c:v>
                </c:pt>
                <c:pt idx="273">
                  <c:v>1957.1428571428569</c:v>
                </c:pt>
                <c:pt idx="274">
                  <c:v>1964.285714285714</c:v>
                </c:pt>
                <c:pt idx="275">
                  <c:v>1971.4285714285713</c:v>
                </c:pt>
                <c:pt idx="276">
                  <c:v>1978.5714285714284</c:v>
                </c:pt>
                <c:pt idx="277">
                  <c:v>1985.7142857142858</c:v>
                </c:pt>
                <c:pt idx="278">
                  <c:v>1992.8571428571424</c:v>
                </c:pt>
                <c:pt idx="279">
                  <c:v>2000</c:v>
                </c:pt>
                <c:pt idx="280">
                  <c:v>2007.1428571428573</c:v>
                </c:pt>
                <c:pt idx="281">
                  <c:v>2014.2857142857144</c:v>
                </c:pt>
                <c:pt idx="282">
                  <c:v>2021.4285714285713</c:v>
                </c:pt>
                <c:pt idx="283">
                  <c:v>2028.5714285714284</c:v>
                </c:pt>
                <c:pt idx="284">
                  <c:v>2035.7142857142858</c:v>
                </c:pt>
                <c:pt idx="285">
                  <c:v>2042.8571428571424</c:v>
                </c:pt>
                <c:pt idx="286">
                  <c:v>2050</c:v>
                </c:pt>
                <c:pt idx="287">
                  <c:v>2057.1428571428573</c:v>
                </c:pt>
                <c:pt idx="288">
                  <c:v>2064.2857142857142</c:v>
                </c:pt>
                <c:pt idx="289">
                  <c:v>2071.4285714285711</c:v>
                </c:pt>
                <c:pt idx="290">
                  <c:v>2078.5714285714284</c:v>
                </c:pt>
                <c:pt idx="291">
                  <c:v>2085.7142857142858</c:v>
                </c:pt>
                <c:pt idx="292">
                  <c:v>2092.8571428571427</c:v>
                </c:pt>
                <c:pt idx="293">
                  <c:v>2100</c:v>
                </c:pt>
                <c:pt idx="294">
                  <c:v>2107.1428571428573</c:v>
                </c:pt>
                <c:pt idx="295">
                  <c:v>2114.2857142857142</c:v>
                </c:pt>
                <c:pt idx="296">
                  <c:v>2121.4285714285711</c:v>
                </c:pt>
                <c:pt idx="297">
                  <c:v>2128.5714285714284</c:v>
                </c:pt>
                <c:pt idx="298">
                  <c:v>2135.7142857142858</c:v>
                </c:pt>
                <c:pt idx="299">
                  <c:v>2142.8571428571427</c:v>
                </c:pt>
                <c:pt idx="300">
                  <c:v>2149.9999999999995</c:v>
                </c:pt>
                <c:pt idx="301">
                  <c:v>2157.1428571428573</c:v>
                </c:pt>
                <c:pt idx="302">
                  <c:v>2164.2857142857142</c:v>
                </c:pt>
                <c:pt idx="303">
                  <c:v>2171.4285714285711</c:v>
                </c:pt>
                <c:pt idx="304">
                  <c:v>2178.5714285714284</c:v>
                </c:pt>
                <c:pt idx="305">
                  <c:v>2185.7142857142858</c:v>
                </c:pt>
                <c:pt idx="306">
                  <c:v>2192.8571428571431</c:v>
                </c:pt>
                <c:pt idx="307">
                  <c:v>2199.9999999999995</c:v>
                </c:pt>
                <c:pt idx="308">
                  <c:v>2207.1428571428573</c:v>
                </c:pt>
                <c:pt idx="309">
                  <c:v>2214.2857142857142</c:v>
                </c:pt>
                <c:pt idx="310">
                  <c:v>2221.4285714285711</c:v>
                </c:pt>
                <c:pt idx="311">
                  <c:v>2228.5714285714284</c:v>
                </c:pt>
                <c:pt idx="312">
                  <c:v>2235.7142857142858</c:v>
                </c:pt>
                <c:pt idx="313">
                  <c:v>2242.8571428571431</c:v>
                </c:pt>
                <c:pt idx="314">
                  <c:v>2249.9999999999995</c:v>
                </c:pt>
                <c:pt idx="315">
                  <c:v>2257.1428571428569</c:v>
                </c:pt>
                <c:pt idx="316">
                  <c:v>2264.2857142857147</c:v>
                </c:pt>
                <c:pt idx="317">
                  <c:v>2271.4285714285716</c:v>
                </c:pt>
                <c:pt idx="318">
                  <c:v>2278.5714285714284</c:v>
                </c:pt>
                <c:pt idx="319">
                  <c:v>2285.7142857142853</c:v>
                </c:pt>
                <c:pt idx="320">
                  <c:v>2292.8571428571431</c:v>
                </c:pt>
                <c:pt idx="321">
                  <c:v>2299.9999999999995</c:v>
                </c:pt>
                <c:pt idx="322">
                  <c:v>2307.1428571428569</c:v>
                </c:pt>
                <c:pt idx="323">
                  <c:v>2314.2857142857147</c:v>
                </c:pt>
                <c:pt idx="324">
                  <c:v>2321.4285714285716</c:v>
                </c:pt>
                <c:pt idx="325">
                  <c:v>2328.5714285714284</c:v>
                </c:pt>
                <c:pt idx="326">
                  <c:v>2335.7142857142853</c:v>
                </c:pt>
                <c:pt idx="327">
                  <c:v>2342.8571428571431</c:v>
                </c:pt>
                <c:pt idx="328">
                  <c:v>2350</c:v>
                </c:pt>
                <c:pt idx="329">
                  <c:v>2357.1428571428569</c:v>
                </c:pt>
                <c:pt idx="330">
                  <c:v>2364.2857142857142</c:v>
                </c:pt>
                <c:pt idx="331">
                  <c:v>2371.4285714285716</c:v>
                </c:pt>
                <c:pt idx="332">
                  <c:v>2378.5714285714284</c:v>
                </c:pt>
                <c:pt idx="333">
                  <c:v>2385.7142857142853</c:v>
                </c:pt>
                <c:pt idx="334">
                  <c:v>2392.8571428571427</c:v>
                </c:pt>
                <c:pt idx="335">
                  <c:v>2400</c:v>
                </c:pt>
                <c:pt idx="336">
                  <c:v>2407.1428571428569</c:v>
                </c:pt>
                <c:pt idx="337">
                  <c:v>2414.2857142857142</c:v>
                </c:pt>
                <c:pt idx="338">
                  <c:v>2421.4285714285716</c:v>
                </c:pt>
                <c:pt idx="339">
                  <c:v>2428.5714285714284</c:v>
                </c:pt>
                <c:pt idx="340">
                  <c:v>2435.7142857142853</c:v>
                </c:pt>
                <c:pt idx="341">
                  <c:v>2442.8571428571427</c:v>
                </c:pt>
                <c:pt idx="342">
                  <c:v>2450.0000000000005</c:v>
                </c:pt>
                <c:pt idx="343">
                  <c:v>2457.1428571428569</c:v>
                </c:pt>
                <c:pt idx="344">
                  <c:v>2464.2857142857142</c:v>
                </c:pt>
                <c:pt idx="345">
                  <c:v>2471.4285714285711</c:v>
                </c:pt>
                <c:pt idx="346">
                  <c:v>2478.5714285714284</c:v>
                </c:pt>
                <c:pt idx="347">
                  <c:v>2485.7142857142858</c:v>
                </c:pt>
                <c:pt idx="348">
                  <c:v>2492.8571428571427</c:v>
                </c:pt>
                <c:pt idx="349">
                  <c:v>2500</c:v>
                </c:pt>
                <c:pt idx="350">
                  <c:v>2507.1428571428569</c:v>
                </c:pt>
                <c:pt idx="351">
                  <c:v>2514.2857142857142</c:v>
                </c:pt>
                <c:pt idx="352">
                  <c:v>2521.4285714285711</c:v>
                </c:pt>
                <c:pt idx="353">
                  <c:v>2528.5714285714289</c:v>
                </c:pt>
                <c:pt idx="354">
                  <c:v>2535.7142857142858</c:v>
                </c:pt>
                <c:pt idx="355">
                  <c:v>2542.8571428571427</c:v>
                </c:pt>
                <c:pt idx="356">
                  <c:v>2550</c:v>
                </c:pt>
                <c:pt idx="357">
                  <c:v>2557.1428571428569</c:v>
                </c:pt>
                <c:pt idx="358">
                  <c:v>2564.2857142857142</c:v>
                </c:pt>
                <c:pt idx="359">
                  <c:v>2571.4285714285716</c:v>
                </c:pt>
                <c:pt idx="360">
                  <c:v>2578.5714285714284</c:v>
                </c:pt>
                <c:pt idx="361">
                  <c:v>2585.7142857142858</c:v>
                </c:pt>
                <c:pt idx="362">
                  <c:v>2592.8571428571427</c:v>
                </c:pt>
                <c:pt idx="363">
                  <c:v>2600</c:v>
                </c:pt>
                <c:pt idx="364">
                  <c:v>2607.1428571428569</c:v>
                </c:pt>
                <c:pt idx="365">
                  <c:v>2614.2857142857142</c:v>
                </c:pt>
                <c:pt idx="366">
                  <c:v>2621.4285714285716</c:v>
                </c:pt>
                <c:pt idx="367">
                  <c:v>2628.5714285714284</c:v>
                </c:pt>
                <c:pt idx="368">
                  <c:v>2635.7142857142858</c:v>
                </c:pt>
                <c:pt idx="369">
                  <c:v>2642.8571428571427</c:v>
                </c:pt>
                <c:pt idx="370">
                  <c:v>2650</c:v>
                </c:pt>
                <c:pt idx="371">
                  <c:v>2657.1428571428569</c:v>
                </c:pt>
                <c:pt idx="372">
                  <c:v>2664.2857142857142</c:v>
                </c:pt>
                <c:pt idx="373">
                  <c:v>2671.4285714285716</c:v>
                </c:pt>
                <c:pt idx="374">
                  <c:v>2678.5714285714284</c:v>
                </c:pt>
                <c:pt idx="375">
                  <c:v>2685.7142857142853</c:v>
                </c:pt>
                <c:pt idx="376">
                  <c:v>2692.8571428571427</c:v>
                </c:pt>
                <c:pt idx="377">
                  <c:v>2700</c:v>
                </c:pt>
                <c:pt idx="378">
                  <c:v>2707.1428571428569</c:v>
                </c:pt>
                <c:pt idx="379">
                  <c:v>2714.2857142857142</c:v>
                </c:pt>
                <c:pt idx="380">
                  <c:v>2721.4285714285716</c:v>
                </c:pt>
                <c:pt idx="381">
                  <c:v>2728.5714285714284</c:v>
                </c:pt>
                <c:pt idx="382">
                  <c:v>2735.7142857142853</c:v>
                </c:pt>
                <c:pt idx="383">
                  <c:v>2742.8571428571431</c:v>
                </c:pt>
                <c:pt idx="384">
                  <c:v>2750</c:v>
                </c:pt>
                <c:pt idx="385">
                  <c:v>2757.1428571428573</c:v>
                </c:pt>
                <c:pt idx="386">
                  <c:v>2764.2857142857138</c:v>
                </c:pt>
                <c:pt idx="387">
                  <c:v>2771.4285714285716</c:v>
                </c:pt>
                <c:pt idx="388">
                  <c:v>2778.5714285714284</c:v>
                </c:pt>
                <c:pt idx="389">
                  <c:v>2785.7142857142853</c:v>
                </c:pt>
                <c:pt idx="390">
                  <c:v>2792.8571428571427</c:v>
                </c:pt>
                <c:pt idx="391">
                  <c:v>2800</c:v>
                </c:pt>
                <c:pt idx="392">
                  <c:v>2807.1428571428573</c:v>
                </c:pt>
                <c:pt idx="393">
                  <c:v>2814.2857142857138</c:v>
                </c:pt>
                <c:pt idx="394">
                  <c:v>2821.4285714285716</c:v>
                </c:pt>
                <c:pt idx="395">
                  <c:v>2828.5714285714284</c:v>
                </c:pt>
                <c:pt idx="396">
                  <c:v>2835.7142857142858</c:v>
                </c:pt>
                <c:pt idx="397">
                  <c:v>2842.8571428571427</c:v>
                </c:pt>
                <c:pt idx="398">
                  <c:v>2850</c:v>
                </c:pt>
                <c:pt idx="399">
                  <c:v>2857.1428571428573</c:v>
                </c:pt>
                <c:pt idx="400">
                  <c:v>2864.2857142857138</c:v>
                </c:pt>
                <c:pt idx="401">
                  <c:v>2871.4285714285711</c:v>
                </c:pt>
                <c:pt idx="402">
                  <c:v>2878.5714285714289</c:v>
                </c:pt>
                <c:pt idx="403">
                  <c:v>2885.7142857142858</c:v>
                </c:pt>
                <c:pt idx="404">
                  <c:v>2892.8571428571427</c:v>
                </c:pt>
                <c:pt idx="405">
                  <c:v>2899.9999999999995</c:v>
                </c:pt>
                <c:pt idx="406">
                  <c:v>2907.1428571428573</c:v>
                </c:pt>
                <c:pt idx="407">
                  <c:v>2914.2857142857142</c:v>
                </c:pt>
                <c:pt idx="408">
                  <c:v>2921.4285714285711</c:v>
                </c:pt>
                <c:pt idx="409">
                  <c:v>2928.5714285714284</c:v>
                </c:pt>
                <c:pt idx="410">
                  <c:v>2935.7142857142858</c:v>
                </c:pt>
                <c:pt idx="411">
                  <c:v>2942.8571428571427</c:v>
                </c:pt>
                <c:pt idx="412">
                  <c:v>2949.9999999999995</c:v>
                </c:pt>
                <c:pt idx="413">
                  <c:v>2957.1428571428573</c:v>
                </c:pt>
                <c:pt idx="414">
                  <c:v>2964.2857142857142</c:v>
                </c:pt>
                <c:pt idx="415">
                  <c:v>2971.4285714285711</c:v>
                </c:pt>
                <c:pt idx="416">
                  <c:v>2978.5714285714284</c:v>
                </c:pt>
                <c:pt idx="417">
                  <c:v>2985.7142857142858</c:v>
                </c:pt>
                <c:pt idx="418">
                  <c:v>2992.8571428571427</c:v>
                </c:pt>
                <c:pt idx="419">
                  <c:v>2999.9999999999995</c:v>
                </c:pt>
                <c:pt idx="420">
                  <c:v>3007.1428571428569</c:v>
                </c:pt>
                <c:pt idx="421">
                  <c:v>3014.2857142857147</c:v>
                </c:pt>
                <c:pt idx="422">
                  <c:v>3021.4285714285711</c:v>
                </c:pt>
                <c:pt idx="423">
                  <c:v>3028.5714285714284</c:v>
                </c:pt>
                <c:pt idx="424">
                  <c:v>3035.7142857142858</c:v>
                </c:pt>
                <c:pt idx="425">
                  <c:v>3042.8571428571427</c:v>
                </c:pt>
                <c:pt idx="426">
                  <c:v>3050</c:v>
                </c:pt>
                <c:pt idx="427">
                  <c:v>3057.1428571428569</c:v>
                </c:pt>
                <c:pt idx="428">
                  <c:v>3064.2857142857147</c:v>
                </c:pt>
                <c:pt idx="429">
                  <c:v>3071.4285714285711</c:v>
                </c:pt>
                <c:pt idx="430">
                  <c:v>3078.5714285714284</c:v>
                </c:pt>
                <c:pt idx="431">
                  <c:v>3085.7142857142853</c:v>
                </c:pt>
                <c:pt idx="432">
                  <c:v>3092.8571428571431</c:v>
                </c:pt>
                <c:pt idx="433">
                  <c:v>3100</c:v>
                </c:pt>
                <c:pt idx="434">
                  <c:v>3107.1428571428569</c:v>
                </c:pt>
                <c:pt idx="435">
                  <c:v>3114.2857142857142</c:v>
                </c:pt>
                <c:pt idx="436">
                  <c:v>3121.4285714285711</c:v>
                </c:pt>
                <c:pt idx="437">
                  <c:v>3128.5714285714284</c:v>
                </c:pt>
                <c:pt idx="438">
                  <c:v>3135.7142857142858</c:v>
                </c:pt>
                <c:pt idx="439">
                  <c:v>3142.8571428571431</c:v>
                </c:pt>
                <c:pt idx="440">
                  <c:v>3150</c:v>
                </c:pt>
                <c:pt idx="441">
                  <c:v>3157.1428571428569</c:v>
                </c:pt>
                <c:pt idx="442">
                  <c:v>3164.2857142857142</c:v>
                </c:pt>
                <c:pt idx="443">
                  <c:v>3171.4285714285716</c:v>
                </c:pt>
                <c:pt idx="444">
                  <c:v>3178.5714285714284</c:v>
                </c:pt>
                <c:pt idx="445">
                  <c:v>3185.7142857142858</c:v>
                </c:pt>
                <c:pt idx="446">
                  <c:v>3192.8571428571427</c:v>
                </c:pt>
                <c:pt idx="447">
                  <c:v>3200</c:v>
                </c:pt>
                <c:pt idx="448">
                  <c:v>3207.1428571428569</c:v>
                </c:pt>
                <c:pt idx="449">
                  <c:v>3214.2857142857142</c:v>
                </c:pt>
                <c:pt idx="450">
                  <c:v>3221.4285714285711</c:v>
                </c:pt>
                <c:pt idx="451">
                  <c:v>3228.5714285714284</c:v>
                </c:pt>
                <c:pt idx="452">
                  <c:v>3235.7142857142858</c:v>
                </c:pt>
                <c:pt idx="453">
                  <c:v>3242.8571428571427</c:v>
                </c:pt>
                <c:pt idx="454">
                  <c:v>3250</c:v>
                </c:pt>
                <c:pt idx="455">
                  <c:v>3257.1428571428569</c:v>
                </c:pt>
                <c:pt idx="456">
                  <c:v>3264.2857142857142</c:v>
                </c:pt>
                <c:pt idx="457">
                  <c:v>3271.4285714285716</c:v>
                </c:pt>
                <c:pt idx="458">
                  <c:v>3278.5714285714284</c:v>
                </c:pt>
                <c:pt idx="459">
                  <c:v>3285.7142857142858</c:v>
                </c:pt>
                <c:pt idx="460">
                  <c:v>3292.8571428571427</c:v>
                </c:pt>
                <c:pt idx="461">
                  <c:v>3299.9999999999995</c:v>
                </c:pt>
                <c:pt idx="462">
                  <c:v>3307.1428571428569</c:v>
                </c:pt>
                <c:pt idx="463">
                  <c:v>3314.2857142857142</c:v>
                </c:pt>
                <c:pt idx="464">
                  <c:v>3321.4285714285716</c:v>
                </c:pt>
                <c:pt idx="465">
                  <c:v>3328.5714285714284</c:v>
                </c:pt>
                <c:pt idx="466">
                  <c:v>3335.7142857142858</c:v>
                </c:pt>
                <c:pt idx="467">
                  <c:v>3342.8571428571427</c:v>
                </c:pt>
                <c:pt idx="468">
                  <c:v>3349.9999999999995</c:v>
                </c:pt>
                <c:pt idx="469">
                  <c:v>3357.1428571428573</c:v>
                </c:pt>
                <c:pt idx="470">
                  <c:v>3364.2857142857142</c:v>
                </c:pt>
                <c:pt idx="471">
                  <c:v>3371.4285714285716</c:v>
                </c:pt>
                <c:pt idx="472">
                  <c:v>3378.571428571428</c:v>
                </c:pt>
                <c:pt idx="473">
                  <c:v>3385.7142857142858</c:v>
                </c:pt>
                <c:pt idx="474">
                  <c:v>3392.8571428571427</c:v>
                </c:pt>
                <c:pt idx="475">
                  <c:v>3400</c:v>
                </c:pt>
                <c:pt idx="476">
                  <c:v>3407.1428571428569</c:v>
                </c:pt>
                <c:pt idx="477">
                  <c:v>3414.2857142857142</c:v>
                </c:pt>
                <c:pt idx="478">
                  <c:v>3421.4285714285711</c:v>
                </c:pt>
                <c:pt idx="479">
                  <c:v>3428.5714285714284</c:v>
                </c:pt>
                <c:pt idx="480">
                  <c:v>3435.7142857142853</c:v>
                </c:pt>
                <c:pt idx="481">
                  <c:v>3442.8571428571427</c:v>
                </c:pt>
                <c:pt idx="482">
                  <c:v>3450.0000000000005</c:v>
                </c:pt>
                <c:pt idx="483">
                  <c:v>3457.1428571428569</c:v>
                </c:pt>
                <c:pt idx="484">
                  <c:v>3464.2857142857142</c:v>
                </c:pt>
                <c:pt idx="485">
                  <c:v>3471.4285714285711</c:v>
                </c:pt>
                <c:pt idx="486">
                  <c:v>3478.5714285714284</c:v>
                </c:pt>
                <c:pt idx="487">
                  <c:v>3485.7142857142853</c:v>
                </c:pt>
                <c:pt idx="488">
                  <c:v>3492.8571428571427</c:v>
                </c:pt>
                <c:pt idx="489">
                  <c:v>3500.0000000000005</c:v>
                </c:pt>
                <c:pt idx="490">
                  <c:v>3507.1428571428569</c:v>
                </c:pt>
                <c:pt idx="491">
                  <c:v>3514.2857142857138</c:v>
                </c:pt>
                <c:pt idx="492">
                  <c:v>3521.4285714285711</c:v>
                </c:pt>
                <c:pt idx="493">
                  <c:v>3528.5714285714284</c:v>
                </c:pt>
                <c:pt idx="494">
                  <c:v>3535.7142857142853</c:v>
                </c:pt>
                <c:pt idx="495">
                  <c:v>3542.8571428571427</c:v>
                </c:pt>
                <c:pt idx="496">
                  <c:v>3550.0000000000005</c:v>
                </c:pt>
                <c:pt idx="497">
                  <c:v>3557.1428571428569</c:v>
                </c:pt>
                <c:pt idx="498">
                  <c:v>3564.2857142857138</c:v>
                </c:pt>
                <c:pt idx="499">
                  <c:v>3571.4285714285716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AAE-4A76-8E25-D8993B4BE1A6}"/>
            </c:ext>
          </c:extLst>
        </c:ser>
        <c:ser>
          <c:idx val="6"/>
          <c:order val="6"/>
          <c:tx>
            <c:strRef>
              <c:f>Sheet2!$I$2</c:f>
              <c:strCache>
                <c:ptCount val="1"/>
                <c:pt idx="0">
                  <c:v>170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Sheet2!$I$3:$I$502</c:f>
              <c:numCache>
                <c:formatCode>General</c:formatCode>
                <c:ptCount val="500"/>
                <c:pt idx="0">
                  <c:v>5.8823529411764701</c:v>
                </c:pt>
                <c:pt idx="1">
                  <c:v>11.76470588235294</c:v>
                </c:pt>
                <c:pt idx="2">
                  <c:v>17.647058823529413</c:v>
                </c:pt>
                <c:pt idx="3">
                  <c:v>23.52941176470588</c:v>
                </c:pt>
                <c:pt idx="4">
                  <c:v>29.411764705882351</c:v>
                </c:pt>
                <c:pt idx="5">
                  <c:v>35.294117647058826</c:v>
                </c:pt>
                <c:pt idx="6">
                  <c:v>41.17647058823529</c:v>
                </c:pt>
                <c:pt idx="7">
                  <c:v>47.058823529411761</c:v>
                </c:pt>
                <c:pt idx="8">
                  <c:v>52.941176470588239</c:v>
                </c:pt>
                <c:pt idx="9">
                  <c:v>58.823529411764703</c:v>
                </c:pt>
                <c:pt idx="10">
                  <c:v>64.705882352941174</c:v>
                </c:pt>
                <c:pt idx="11">
                  <c:v>70.588235294117652</c:v>
                </c:pt>
                <c:pt idx="12">
                  <c:v>76.470588235294116</c:v>
                </c:pt>
                <c:pt idx="13">
                  <c:v>82.35294117647058</c:v>
                </c:pt>
                <c:pt idx="14">
                  <c:v>88.235294117647072</c:v>
                </c:pt>
                <c:pt idx="15">
                  <c:v>94.117647058823522</c:v>
                </c:pt>
                <c:pt idx="16">
                  <c:v>100</c:v>
                </c:pt>
                <c:pt idx="17">
                  <c:v>105.88235294117648</c:v>
                </c:pt>
                <c:pt idx="18">
                  <c:v>111.76470588235294</c:v>
                </c:pt>
                <c:pt idx="19">
                  <c:v>117.64705882352941</c:v>
                </c:pt>
                <c:pt idx="20">
                  <c:v>123.5294117647059</c:v>
                </c:pt>
                <c:pt idx="21">
                  <c:v>129.41176470588235</c:v>
                </c:pt>
                <c:pt idx="22">
                  <c:v>135.29411764705881</c:v>
                </c:pt>
                <c:pt idx="23">
                  <c:v>141.1764705882353</c:v>
                </c:pt>
                <c:pt idx="24">
                  <c:v>147.05882352941177</c:v>
                </c:pt>
                <c:pt idx="25">
                  <c:v>152.94117647058823</c:v>
                </c:pt>
                <c:pt idx="26">
                  <c:v>158.8235294117647</c:v>
                </c:pt>
                <c:pt idx="27">
                  <c:v>164.70588235294116</c:v>
                </c:pt>
                <c:pt idx="28">
                  <c:v>170.58823529411765</c:v>
                </c:pt>
                <c:pt idx="29">
                  <c:v>176.47058823529414</c:v>
                </c:pt>
                <c:pt idx="30">
                  <c:v>182.35294117647058</c:v>
                </c:pt>
                <c:pt idx="31">
                  <c:v>188.23529411764704</c:v>
                </c:pt>
                <c:pt idx="32">
                  <c:v>194.11764705882354</c:v>
                </c:pt>
                <c:pt idx="33">
                  <c:v>200</c:v>
                </c:pt>
                <c:pt idx="34">
                  <c:v>205.88235294117646</c:v>
                </c:pt>
                <c:pt idx="35">
                  <c:v>211.76470588235296</c:v>
                </c:pt>
                <c:pt idx="36">
                  <c:v>217.64705882352939</c:v>
                </c:pt>
                <c:pt idx="37">
                  <c:v>223.52941176470588</c:v>
                </c:pt>
                <c:pt idx="38">
                  <c:v>229.41176470588238</c:v>
                </c:pt>
                <c:pt idx="39">
                  <c:v>235.29411764705881</c:v>
                </c:pt>
                <c:pt idx="40">
                  <c:v>241.1764705882353</c:v>
                </c:pt>
                <c:pt idx="41">
                  <c:v>247.0588235294118</c:v>
                </c:pt>
                <c:pt idx="42">
                  <c:v>252.94117647058823</c:v>
                </c:pt>
                <c:pt idx="43">
                  <c:v>258.8235294117647</c:v>
                </c:pt>
                <c:pt idx="44">
                  <c:v>264.70588235294122</c:v>
                </c:pt>
                <c:pt idx="45">
                  <c:v>270.58823529411762</c:v>
                </c:pt>
                <c:pt idx="46">
                  <c:v>276.47058823529409</c:v>
                </c:pt>
                <c:pt idx="47">
                  <c:v>282.35294117647061</c:v>
                </c:pt>
                <c:pt idx="48">
                  <c:v>288.23529411764707</c:v>
                </c:pt>
                <c:pt idx="49">
                  <c:v>294.11764705882354</c:v>
                </c:pt>
                <c:pt idx="50">
                  <c:v>300</c:v>
                </c:pt>
                <c:pt idx="51">
                  <c:v>305.88235294117646</c:v>
                </c:pt>
                <c:pt idx="52">
                  <c:v>311.76470588235293</c:v>
                </c:pt>
                <c:pt idx="53">
                  <c:v>317.64705882352939</c:v>
                </c:pt>
                <c:pt idx="54">
                  <c:v>323.52941176470586</c:v>
                </c:pt>
                <c:pt idx="55">
                  <c:v>329.41176470588232</c:v>
                </c:pt>
                <c:pt idx="56">
                  <c:v>335.29411764705884</c:v>
                </c:pt>
                <c:pt idx="57">
                  <c:v>341.1764705882353</c:v>
                </c:pt>
                <c:pt idx="58">
                  <c:v>347.05882352941177</c:v>
                </c:pt>
                <c:pt idx="59">
                  <c:v>352.94117647058829</c:v>
                </c:pt>
                <c:pt idx="60">
                  <c:v>358.8235294117647</c:v>
                </c:pt>
                <c:pt idx="61">
                  <c:v>364.70588235294116</c:v>
                </c:pt>
                <c:pt idx="62">
                  <c:v>370.58823529411768</c:v>
                </c:pt>
                <c:pt idx="63">
                  <c:v>376.47058823529409</c:v>
                </c:pt>
                <c:pt idx="64">
                  <c:v>382.35294117647055</c:v>
                </c:pt>
                <c:pt idx="65">
                  <c:v>388.23529411764707</c:v>
                </c:pt>
                <c:pt idx="66">
                  <c:v>394.11764705882354</c:v>
                </c:pt>
                <c:pt idx="67">
                  <c:v>400</c:v>
                </c:pt>
                <c:pt idx="68">
                  <c:v>405.88235294117652</c:v>
                </c:pt>
                <c:pt idx="69">
                  <c:v>411.76470588235293</c:v>
                </c:pt>
                <c:pt idx="70">
                  <c:v>417.64705882352939</c:v>
                </c:pt>
                <c:pt idx="71">
                  <c:v>423.52941176470591</c:v>
                </c:pt>
                <c:pt idx="72">
                  <c:v>429.41176470588232</c:v>
                </c:pt>
                <c:pt idx="73">
                  <c:v>435.29411764705878</c:v>
                </c:pt>
                <c:pt idx="74">
                  <c:v>441.1764705882353</c:v>
                </c:pt>
                <c:pt idx="75">
                  <c:v>447.05882352941177</c:v>
                </c:pt>
                <c:pt idx="76">
                  <c:v>452.94117647058823</c:v>
                </c:pt>
                <c:pt idx="77">
                  <c:v>458.82352941176475</c:v>
                </c:pt>
                <c:pt idx="78">
                  <c:v>464.70588235294116</c:v>
                </c:pt>
                <c:pt idx="79">
                  <c:v>470.58823529411762</c:v>
                </c:pt>
                <c:pt idx="80">
                  <c:v>476.47058823529414</c:v>
                </c:pt>
                <c:pt idx="81">
                  <c:v>482.35294117647061</c:v>
                </c:pt>
                <c:pt idx="82">
                  <c:v>488.23529411764702</c:v>
                </c:pt>
                <c:pt idx="83">
                  <c:v>494.11764705882359</c:v>
                </c:pt>
                <c:pt idx="84">
                  <c:v>500</c:v>
                </c:pt>
                <c:pt idx="85">
                  <c:v>505.88235294117646</c:v>
                </c:pt>
                <c:pt idx="86">
                  <c:v>511.76470588235293</c:v>
                </c:pt>
                <c:pt idx="87">
                  <c:v>517.64705882352939</c:v>
                </c:pt>
                <c:pt idx="88">
                  <c:v>523.52941176470586</c:v>
                </c:pt>
                <c:pt idx="89">
                  <c:v>529.41176470588243</c:v>
                </c:pt>
                <c:pt idx="90">
                  <c:v>535.2941176470589</c:v>
                </c:pt>
                <c:pt idx="91">
                  <c:v>541.17647058823525</c:v>
                </c:pt>
                <c:pt idx="92">
                  <c:v>547.05882352941182</c:v>
                </c:pt>
                <c:pt idx="93">
                  <c:v>552.94117647058818</c:v>
                </c:pt>
                <c:pt idx="94">
                  <c:v>558.82352941176475</c:v>
                </c:pt>
                <c:pt idx="95">
                  <c:v>564.70588235294122</c:v>
                </c:pt>
                <c:pt idx="96">
                  <c:v>570.58823529411768</c:v>
                </c:pt>
                <c:pt idx="97">
                  <c:v>576.47058823529414</c:v>
                </c:pt>
                <c:pt idx="98">
                  <c:v>582.35294117647049</c:v>
                </c:pt>
                <c:pt idx="99">
                  <c:v>588.23529411764707</c:v>
                </c:pt>
                <c:pt idx="100">
                  <c:v>594.11764705882354</c:v>
                </c:pt>
                <c:pt idx="101">
                  <c:v>600</c:v>
                </c:pt>
                <c:pt idx="102">
                  <c:v>605.88235294117646</c:v>
                </c:pt>
                <c:pt idx="103">
                  <c:v>611.76470588235293</c:v>
                </c:pt>
                <c:pt idx="104">
                  <c:v>617.64705882352939</c:v>
                </c:pt>
                <c:pt idx="105">
                  <c:v>623.52941176470586</c:v>
                </c:pt>
                <c:pt idx="106">
                  <c:v>629.41176470588243</c:v>
                </c:pt>
                <c:pt idx="107">
                  <c:v>635.29411764705878</c:v>
                </c:pt>
                <c:pt idx="108">
                  <c:v>641.17647058823536</c:v>
                </c:pt>
                <c:pt idx="109">
                  <c:v>647.05882352941171</c:v>
                </c:pt>
                <c:pt idx="110">
                  <c:v>652.94117647058818</c:v>
                </c:pt>
                <c:pt idx="111">
                  <c:v>658.82352941176464</c:v>
                </c:pt>
                <c:pt idx="112">
                  <c:v>664.70588235294122</c:v>
                </c:pt>
                <c:pt idx="113">
                  <c:v>670.58823529411768</c:v>
                </c:pt>
                <c:pt idx="114">
                  <c:v>676.47058823529414</c:v>
                </c:pt>
                <c:pt idx="115">
                  <c:v>682.35294117647061</c:v>
                </c:pt>
                <c:pt idx="116">
                  <c:v>688.23529411764696</c:v>
                </c:pt>
                <c:pt idx="117">
                  <c:v>694.11764705882354</c:v>
                </c:pt>
                <c:pt idx="118">
                  <c:v>700</c:v>
                </c:pt>
                <c:pt idx="119">
                  <c:v>705.88235294117658</c:v>
                </c:pt>
                <c:pt idx="120">
                  <c:v>711.76470588235293</c:v>
                </c:pt>
                <c:pt idx="121">
                  <c:v>717.64705882352939</c:v>
                </c:pt>
                <c:pt idx="122">
                  <c:v>723.52941176470586</c:v>
                </c:pt>
                <c:pt idx="123">
                  <c:v>729.41176470588232</c:v>
                </c:pt>
                <c:pt idx="124">
                  <c:v>735.2941176470589</c:v>
                </c:pt>
                <c:pt idx="125">
                  <c:v>741.17647058823536</c:v>
                </c:pt>
                <c:pt idx="126">
                  <c:v>747.05882352941182</c:v>
                </c:pt>
                <c:pt idx="127">
                  <c:v>752.94117647058818</c:v>
                </c:pt>
                <c:pt idx="128">
                  <c:v>758.82352941176464</c:v>
                </c:pt>
                <c:pt idx="129">
                  <c:v>764.7058823529411</c:v>
                </c:pt>
                <c:pt idx="130">
                  <c:v>770.58823529411757</c:v>
                </c:pt>
                <c:pt idx="131">
                  <c:v>776.47058823529414</c:v>
                </c:pt>
                <c:pt idx="132">
                  <c:v>782.35294117647061</c:v>
                </c:pt>
                <c:pt idx="133">
                  <c:v>788.23529411764707</c:v>
                </c:pt>
                <c:pt idx="134">
                  <c:v>794.11764705882354</c:v>
                </c:pt>
                <c:pt idx="135">
                  <c:v>800</c:v>
                </c:pt>
                <c:pt idx="136">
                  <c:v>805.88235294117635</c:v>
                </c:pt>
                <c:pt idx="137">
                  <c:v>811.76470588235304</c:v>
                </c:pt>
                <c:pt idx="138">
                  <c:v>817.64705882352939</c:v>
                </c:pt>
                <c:pt idx="139">
                  <c:v>823.52941176470586</c:v>
                </c:pt>
                <c:pt idx="140">
                  <c:v>829.41176470588232</c:v>
                </c:pt>
                <c:pt idx="141">
                  <c:v>835.29411764705878</c:v>
                </c:pt>
                <c:pt idx="142">
                  <c:v>841.17647058823525</c:v>
                </c:pt>
                <c:pt idx="143">
                  <c:v>847.05882352941182</c:v>
                </c:pt>
                <c:pt idx="144">
                  <c:v>852.94117647058829</c:v>
                </c:pt>
                <c:pt idx="145">
                  <c:v>858.82352941176464</c:v>
                </c:pt>
                <c:pt idx="146">
                  <c:v>864.70588235294122</c:v>
                </c:pt>
                <c:pt idx="147">
                  <c:v>870.58823529411757</c:v>
                </c:pt>
                <c:pt idx="148">
                  <c:v>876.47058823529403</c:v>
                </c:pt>
                <c:pt idx="149">
                  <c:v>882.35294117647061</c:v>
                </c:pt>
                <c:pt idx="150">
                  <c:v>888.23529411764707</c:v>
                </c:pt>
                <c:pt idx="151">
                  <c:v>894.11764705882354</c:v>
                </c:pt>
                <c:pt idx="152">
                  <c:v>900</c:v>
                </c:pt>
                <c:pt idx="153">
                  <c:v>905.88235294117646</c:v>
                </c:pt>
                <c:pt idx="154">
                  <c:v>911.76470588235281</c:v>
                </c:pt>
                <c:pt idx="155">
                  <c:v>917.64705882352951</c:v>
                </c:pt>
                <c:pt idx="156">
                  <c:v>923.52941176470586</c:v>
                </c:pt>
                <c:pt idx="157">
                  <c:v>929.41176470588232</c:v>
                </c:pt>
                <c:pt idx="158">
                  <c:v>935.29411764705878</c:v>
                </c:pt>
                <c:pt idx="159">
                  <c:v>941.17647058823525</c:v>
                </c:pt>
                <c:pt idx="160">
                  <c:v>947.05882352941171</c:v>
                </c:pt>
                <c:pt idx="161">
                  <c:v>952.94117647058829</c:v>
                </c:pt>
                <c:pt idx="162">
                  <c:v>958.82352941176464</c:v>
                </c:pt>
                <c:pt idx="163">
                  <c:v>964.70588235294122</c:v>
                </c:pt>
                <c:pt idx="164">
                  <c:v>970.58823529411768</c:v>
                </c:pt>
                <c:pt idx="165">
                  <c:v>976.47058823529403</c:v>
                </c:pt>
                <c:pt idx="166">
                  <c:v>982.35294117647061</c:v>
                </c:pt>
                <c:pt idx="167">
                  <c:v>988.23529411764719</c:v>
                </c:pt>
                <c:pt idx="168">
                  <c:v>994.11764705882354</c:v>
                </c:pt>
                <c:pt idx="169">
                  <c:v>1000</c:v>
                </c:pt>
                <c:pt idx="170">
                  <c:v>1005.8823529411766</c:v>
                </c:pt>
                <c:pt idx="171">
                  <c:v>1011.7647058823529</c:v>
                </c:pt>
                <c:pt idx="172">
                  <c:v>1017.6470588235293</c:v>
                </c:pt>
                <c:pt idx="173">
                  <c:v>1023.5294117647059</c:v>
                </c:pt>
                <c:pt idx="174">
                  <c:v>1029.4117647058824</c:v>
                </c:pt>
                <c:pt idx="175">
                  <c:v>1035.2941176470588</c:v>
                </c:pt>
                <c:pt idx="176">
                  <c:v>1041.1764705882351</c:v>
                </c:pt>
                <c:pt idx="177">
                  <c:v>1047.0588235294117</c:v>
                </c:pt>
                <c:pt idx="178">
                  <c:v>1052.9411764705883</c:v>
                </c:pt>
                <c:pt idx="179">
                  <c:v>1058.8235294117649</c:v>
                </c:pt>
                <c:pt idx="180">
                  <c:v>1064.7058823529412</c:v>
                </c:pt>
                <c:pt idx="181">
                  <c:v>1070.5882352941178</c:v>
                </c:pt>
                <c:pt idx="182">
                  <c:v>1076.4705882352941</c:v>
                </c:pt>
                <c:pt idx="183">
                  <c:v>1082.3529411764705</c:v>
                </c:pt>
                <c:pt idx="184">
                  <c:v>1088.2352941176471</c:v>
                </c:pt>
                <c:pt idx="185">
                  <c:v>1094.1176470588236</c:v>
                </c:pt>
                <c:pt idx="186">
                  <c:v>1100</c:v>
                </c:pt>
                <c:pt idx="187">
                  <c:v>1105.8823529411764</c:v>
                </c:pt>
                <c:pt idx="188">
                  <c:v>1111.7647058823529</c:v>
                </c:pt>
                <c:pt idx="189">
                  <c:v>1117.6470588235295</c:v>
                </c:pt>
                <c:pt idx="190">
                  <c:v>1123.5294117647059</c:v>
                </c:pt>
                <c:pt idx="191">
                  <c:v>1129.4117647058824</c:v>
                </c:pt>
                <c:pt idx="192">
                  <c:v>1135.294117647059</c:v>
                </c:pt>
                <c:pt idx="193">
                  <c:v>1141.1764705882354</c:v>
                </c:pt>
                <c:pt idx="194">
                  <c:v>1147.0588235294117</c:v>
                </c:pt>
                <c:pt idx="195">
                  <c:v>1152.9411764705883</c:v>
                </c:pt>
                <c:pt idx="196">
                  <c:v>1158.8235294117646</c:v>
                </c:pt>
                <c:pt idx="197">
                  <c:v>1164.705882352941</c:v>
                </c:pt>
                <c:pt idx="198">
                  <c:v>1170.5882352941176</c:v>
                </c:pt>
                <c:pt idx="199">
                  <c:v>1176.4705882352941</c:v>
                </c:pt>
                <c:pt idx="200">
                  <c:v>1182.3529411764705</c:v>
                </c:pt>
                <c:pt idx="201">
                  <c:v>1188.2352941176471</c:v>
                </c:pt>
                <c:pt idx="202">
                  <c:v>1194.1176470588236</c:v>
                </c:pt>
                <c:pt idx="203">
                  <c:v>1200</c:v>
                </c:pt>
                <c:pt idx="204">
                  <c:v>1205.8823529411766</c:v>
                </c:pt>
                <c:pt idx="205">
                  <c:v>1211.7647058823529</c:v>
                </c:pt>
                <c:pt idx="206">
                  <c:v>1217.6470588235295</c:v>
                </c:pt>
                <c:pt idx="207">
                  <c:v>1223.5294117647059</c:v>
                </c:pt>
                <c:pt idx="208">
                  <c:v>1229.4117647058822</c:v>
                </c:pt>
                <c:pt idx="209">
                  <c:v>1235.2941176470588</c:v>
                </c:pt>
                <c:pt idx="210">
                  <c:v>1241.1764705882354</c:v>
                </c:pt>
                <c:pt idx="211">
                  <c:v>1247.0588235294117</c:v>
                </c:pt>
                <c:pt idx="212">
                  <c:v>1252.9411764705883</c:v>
                </c:pt>
                <c:pt idx="213">
                  <c:v>1258.8235294117649</c:v>
                </c:pt>
                <c:pt idx="214">
                  <c:v>1264.7058823529412</c:v>
                </c:pt>
                <c:pt idx="215">
                  <c:v>1270.5882352941176</c:v>
                </c:pt>
                <c:pt idx="216">
                  <c:v>1276.4705882352941</c:v>
                </c:pt>
                <c:pt idx="217">
                  <c:v>1282.3529411764707</c:v>
                </c:pt>
                <c:pt idx="218">
                  <c:v>1288.2352941176471</c:v>
                </c:pt>
                <c:pt idx="219">
                  <c:v>1294.1176470588234</c:v>
                </c:pt>
                <c:pt idx="220">
                  <c:v>1300</c:v>
                </c:pt>
                <c:pt idx="221">
                  <c:v>1305.8823529411764</c:v>
                </c:pt>
                <c:pt idx="222">
                  <c:v>1311.7647058823529</c:v>
                </c:pt>
                <c:pt idx="223">
                  <c:v>1317.6470588235293</c:v>
                </c:pt>
                <c:pt idx="224">
                  <c:v>1323.5294117647061</c:v>
                </c:pt>
                <c:pt idx="225">
                  <c:v>1329.4117647058824</c:v>
                </c:pt>
                <c:pt idx="226">
                  <c:v>1335.2941176470588</c:v>
                </c:pt>
                <c:pt idx="227">
                  <c:v>1341.1764705882354</c:v>
                </c:pt>
                <c:pt idx="228">
                  <c:v>1347.0588235294119</c:v>
                </c:pt>
                <c:pt idx="229">
                  <c:v>1352.9411764705883</c:v>
                </c:pt>
                <c:pt idx="230">
                  <c:v>1358.8235294117646</c:v>
                </c:pt>
                <c:pt idx="231">
                  <c:v>1364.7058823529412</c:v>
                </c:pt>
                <c:pt idx="232">
                  <c:v>1370.5882352941176</c:v>
                </c:pt>
                <c:pt idx="233">
                  <c:v>1376.4705882352939</c:v>
                </c:pt>
                <c:pt idx="234">
                  <c:v>1382.3529411764705</c:v>
                </c:pt>
                <c:pt idx="235">
                  <c:v>1388.2352941176471</c:v>
                </c:pt>
                <c:pt idx="236">
                  <c:v>1394.1176470588236</c:v>
                </c:pt>
                <c:pt idx="237">
                  <c:v>1400</c:v>
                </c:pt>
                <c:pt idx="238">
                  <c:v>1405.8823529411766</c:v>
                </c:pt>
                <c:pt idx="239">
                  <c:v>1411.7647058823532</c:v>
                </c:pt>
                <c:pt idx="240">
                  <c:v>1417.6470588235293</c:v>
                </c:pt>
                <c:pt idx="241">
                  <c:v>1423.5294117647059</c:v>
                </c:pt>
                <c:pt idx="242">
                  <c:v>1429.4117647058822</c:v>
                </c:pt>
                <c:pt idx="243">
                  <c:v>1435.2941176470588</c:v>
                </c:pt>
                <c:pt idx="244">
                  <c:v>1441.1764705882354</c:v>
                </c:pt>
                <c:pt idx="245">
                  <c:v>1447.0588235294117</c:v>
                </c:pt>
                <c:pt idx="246">
                  <c:v>1452.9411764705883</c:v>
                </c:pt>
                <c:pt idx="247">
                  <c:v>1458.8235294117646</c:v>
                </c:pt>
                <c:pt idx="248">
                  <c:v>1464.7058823529412</c:v>
                </c:pt>
                <c:pt idx="249">
                  <c:v>1470.5882352941178</c:v>
                </c:pt>
                <c:pt idx="250">
                  <c:v>1476.4705882352941</c:v>
                </c:pt>
                <c:pt idx="251">
                  <c:v>1482.3529411764707</c:v>
                </c:pt>
                <c:pt idx="252">
                  <c:v>1488.2352941176468</c:v>
                </c:pt>
                <c:pt idx="253">
                  <c:v>1494.1176470588236</c:v>
                </c:pt>
                <c:pt idx="254">
                  <c:v>1499.9999999999998</c:v>
                </c:pt>
                <c:pt idx="255">
                  <c:v>1505.8823529411764</c:v>
                </c:pt>
                <c:pt idx="256">
                  <c:v>1511.7647058823529</c:v>
                </c:pt>
                <c:pt idx="257">
                  <c:v>1517.6470588235293</c:v>
                </c:pt>
                <c:pt idx="258">
                  <c:v>1523.5294117647059</c:v>
                </c:pt>
                <c:pt idx="259">
                  <c:v>1529.4117647058822</c:v>
                </c:pt>
                <c:pt idx="260">
                  <c:v>1535.294117647059</c:v>
                </c:pt>
                <c:pt idx="261">
                  <c:v>1541.1764705882351</c:v>
                </c:pt>
                <c:pt idx="262">
                  <c:v>1547.0588235294117</c:v>
                </c:pt>
                <c:pt idx="263">
                  <c:v>1552.9411764705883</c:v>
                </c:pt>
                <c:pt idx="264">
                  <c:v>1558.8235294117646</c:v>
                </c:pt>
                <c:pt idx="265">
                  <c:v>1564.7058823529412</c:v>
                </c:pt>
                <c:pt idx="266">
                  <c:v>1570.5882352941173</c:v>
                </c:pt>
                <c:pt idx="267">
                  <c:v>1576.4705882352941</c:v>
                </c:pt>
                <c:pt idx="268">
                  <c:v>1582.3529411764707</c:v>
                </c:pt>
                <c:pt idx="269">
                  <c:v>1588.2352941176471</c:v>
                </c:pt>
                <c:pt idx="270">
                  <c:v>1594.1176470588236</c:v>
                </c:pt>
                <c:pt idx="271">
                  <c:v>1600</c:v>
                </c:pt>
                <c:pt idx="272">
                  <c:v>1605.8823529411766</c:v>
                </c:pt>
                <c:pt idx="273">
                  <c:v>1611.7647058823527</c:v>
                </c:pt>
                <c:pt idx="274">
                  <c:v>1617.6470588235295</c:v>
                </c:pt>
                <c:pt idx="275">
                  <c:v>1623.5294117647061</c:v>
                </c:pt>
                <c:pt idx="276">
                  <c:v>1629.4117647058822</c:v>
                </c:pt>
                <c:pt idx="277">
                  <c:v>1635.2941176470588</c:v>
                </c:pt>
                <c:pt idx="278">
                  <c:v>1641.1764705882351</c:v>
                </c:pt>
                <c:pt idx="279">
                  <c:v>1647.0588235294117</c:v>
                </c:pt>
                <c:pt idx="280">
                  <c:v>1652.9411764705883</c:v>
                </c:pt>
                <c:pt idx="281">
                  <c:v>1658.8235294117646</c:v>
                </c:pt>
                <c:pt idx="282">
                  <c:v>1664.7058823529414</c:v>
                </c:pt>
                <c:pt idx="283">
                  <c:v>1670.5882352941176</c:v>
                </c:pt>
                <c:pt idx="284">
                  <c:v>1676.4705882352941</c:v>
                </c:pt>
                <c:pt idx="285">
                  <c:v>1682.3529411764705</c:v>
                </c:pt>
                <c:pt idx="286">
                  <c:v>1688.2352941176471</c:v>
                </c:pt>
                <c:pt idx="287">
                  <c:v>1694.1176470588236</c:v>
                </c:pt>
                <c:pt idx="288">
                  <c:v>1699.9999999999998</c:v>
                </c:pt>
                <c:pt idx="289">
                  <c:v>1705.8823529411766</c:v>
                </c:pt>
                <c:pt idx="290">
                  <c:v>1711.7647058823527</c:v>
                </c:pt>
                <c:pt idx="291">
                  <c:v>1717.6470588235293</c:v>
                </c:pt>
                <c:pt idx="292">
                  <c:v>1723.5294117647059</c:v>
                </c:pt>
                <c:pt idx="293">
                  <c:v>1729.4117647058824</c:v>
                </c:pt>
                <c:pt idx="294">
                  <c:v>1735.294117647059</c:v>
                </c:pt>
                <c:pt idx="295">
                  <c:v>1741.1764705882351</c:v>
                </c:pt>
                <c:pt idx="296">
                  <c:v>1747.0588235294119</c:v>
                </c:pt>
                <c:pt idx="297">
                  <c:v>1752.9411764705881</c:v>
                </c:pt>
                <c:pt idx="298">
                  <c:v>1758.8235294117646</c:v>
                </c:pt>
                <c:pt idx="299">
                  <c:v>1764.7058823529412</c:v>
                </c:pt>
                <c:pt idx="300">
                  <c:v>1770.5882352941176</c:v>
                </c:pt>
                <c:pt idx="301">
                  <c:v>1776.4705882352941</c:v>
                </c:pt>
                <c:pt idx="302">
                  <c:v>1782.3529411764703</c:v>
                </c:pt>
                <c:pt idx="303">
                  <c:v>1788.2352941176471</c:v>
                </c:pt>
                <c:pt idx="304">
                  <c:v>1794.1176470588236</c:v>
                </c:pt>
                <c:pt idx="305">
                  <c:v>1800</c:v>
                </c:pt>
                <c:pt idx="306">
                  <c:v>1805.8823529411766</c:v>
                </c:pt>
                <c:pt idx="307">
                  <c:v>1811.7647058823529</c:v>
                </c:pt>
                <c:pt idx="308">
                  <c:v>1817.6470588235295</c:v>
                </c:pt>
                <c:pt idx="309">
                  <c:v>1823.5294117647056</c:v>
                </c:pt>
                <c:pt idx="310">
                  <c:v>1829.4117647058822</c:v>
                </c:pt>
                <c:pt idx="311">
                  <c:v>1835.294117647059</c:v>
                </c:pt>
                <c:pt idx="312">
                  <c:v>1841.1764705882351</c:v>
                </c:pt>
                <c:pt idx="313">
                  <c:v>1847.0588235294117</c:v>
                </c:pt>
                <c:pt idx="314">
                  <c:v>1852.9411764705881</c:v>
                </c:pt>
                <c:pt idx="315">
                  <c:v>1858.8235294117646</c:v>
                </c:pt>
                <c:pt idx="316">
                  <c:v>1864.7058823529414</c:v>
                </c:pt>
                <c:pt idx="317">
                  <c:v>1870.5882352941176</c:v>
                </c:pt>
                <c:pt idx="318">
                  <c:v>1876.4705882352944</c:v>
                </c:pt>
                <c:pt idx="319">
                  <c:v>1882.3529411764705</c:v>
                </c:pt>
                <c:pt idx="320">
                  <c:v>1888.2352941176471</c:v>
                </c:pt>
                <c:pt idx="321">
                  <c:v>1894.1176470588234</c:v>
                </c:pt>
                <c:pt idx="322">
                  <c:v>1900</c:v>
                </c:pt>
                <c:pt idx="323">
                  <c:v>1905.8823529411766</c:v>
                </c:pt>
                <c:pt idx="324">
                  <c:v>1911.7647058823527</c:v>
                </c:pt>
                <c:pt idx="325">
                  <c:v>1917.6470588235293</c:v>
                </c:pt>
                <c:pt idx="326">
                  <c:v>1923.5294117647059</c:v>
                </c:pt>
                <c:pt idx="327">
                  <c:v>1929.4117647058824</c:v>
                </c:pt>
                <c:pt idx="328">
                  <c:v>1935.2941176470588</c:v>
                </c:pt>
                <c:pt idx="329">
                  <c:v>1941.1764705882354</c:v>
                </c:pt>
                <c:pt idx="330">
                  <c:v>1947.0588235294119</c:v>
                </c:pt>
                <c:pt idx="331">
                  <c:v>1952.9411764705881</c:v>
                </c:pt>
                <c:pt idx="332">
                  <c:v>1958.8235294117646</c:v>
                </c:pt>
                <c:pt idx="333">
                  <c:v>1964.7058823529412</c:v>
                </c:pt>
                <c:pt idx="334">
                  <c:v>1970.5882352941178</c:v>
                </c:pt>
                <c:pt idx="335">
                  <c:v>1976.4705882352944</c:v>
                </c:pt>
                <c:pt idx="336">
                  <c:v>1982.3529411764705</c:v>
                </c:pt>
                <c:pt idx="337">
                  <c:v>1988.2352941176471</c:v>
                </c:pt>
                <c:pt idx="338">
                  <c:v>1994.1176470588234</c:v>
                </c:pt>
                <c:pt idx="339">
                  <c:v>2000</c:v>
                </c:pt>
                <c:pt idx="340">
                  <c:v>2005.8823529411766</c:v>
                </c:pt>
                <c:pt idx="341">
                  <c:v>2011.7647058823532</c:v>
                </c:pt>
                <c:pt idx="342">
                  <c:v>2017.6470588235297</c:v>
                </c:pt>
                <c:pt idx="343">
                  <c:v>2023.5294117647059</c:v>
                </c:pt>
                <c:pt idx="344">
                  <c:v>2029.4117647058824</c:v>
                </c:pt>
                <c:pt idx="345">
                  <c:v>2035.2941176470586</c:v>
                </c:pt>
                <c:pt idx="346">
                  <c:v>2041.1764705882351</c:v>
                </c:pt>
                <c:pt idx="347">
                  <c:v>2047.0588235294117</c:v>
                </c:pt>
                <c:pt idx="348">
                  <c:v>2052.9411764705883</c:v>
                </c:pt>
                <c:pt idx="349">
                  <c:v>2058.8235294117649</c:v>
                </c:pt>
                <c:pt idx="350">
                  <c:v>2064.705882352941</c:v>
                </c:pt>
                <c:pt idx="351">
                  <c:v>2070.5882352941176</c:v>
                </c:pt>
                <c:pt idx="352">
                  <c:v>2076.4705882352937</c:v>
                </c:pt>
                <c:pt idx="353">
                  <c:v>2082.3529411764703</c:v>
                </c:pt>
                <c:pt idx="354">
                  <c:v>2088.2352941176468</c:v>
                </c:pt>
                <c:pt idx="355">
                  <c:v>2094.1176470588234</c:v>
                </c:pt>
                <c:pt idx="356">
                  <c:v>2100</c:v>
                </c:pt>
                <c:pt idx="357">
                  <c:v>2105.8823529411766</c:v>
                </c:pt>
                <c:pt idx="358">
                  <c:v>2111.7647058823532</c:v>
                </c:pt>
                <c:pt idx="359">
                  <c:v>2117.6470588235297</c:v>
                </c:pt>
                <c:pt idx="360">
                  <c:v>2123.5294117647059</c:v>
                </c:pt>
                <c:pt idx="361">
                  <c:v>2129.4117647058824</c:v>
                </c:pt>
                <c:pt idx="362">
                  <c:v>2135.294117647059</c:v>
                </c:pt>
                <c:pt idx="363">
                  <c:v>2141.1764705882356</c:v>
                </c:pt>
                <c:pt idx="364">
                  <c:v>2147.0588235294117</c:v>
                </c:pt>
                <c:pt idx="365">
                  <c:v>2152.9411764705883</c:v>
                </c:pt>
                <c:pt idx="366">
                  <c:v>2158.8235294117649</c:v>
                </c:pt>
                <c:pt idx="367">
                  <c:v>2164.705882352941</c:v>
                </c:pt>
                <c:pt idx="368">
                  <c:v>2170.5882352941176</c:v>
                </c:pt>
                <c:pt idx="369">
                  <c:v>2176.4705882352941</c:v>
                </c:pt>
                <c:pt idx="370">
                  <c:v>2182.3529411764707</c:v>
                </c:pt>
                <c:pt idx="371">
                  <c:v>2188.2352941176473</c:v>
                </c:pt>
                <c:pt idx="372">
                  <c:v>2194.1176470588234</c:v>
                </c:pt>
                <c:pt idx="373">
                  <c:v>2200</c:v>
                </c:pt>
                <c:pt idx="374">
                  <c:v>2205.8823529411761</c:v>
                </c:pt>
                <c:pt idx="375">
                  <c:v>2211.7647058823527</c:v>
                </c:pt>
                <c:pt idx="376">
                  <c:v>2217.6470588235293</c:v>
                </c:pt>
                <c:pt idx="377">
                  <c:v>2223.5294117647059</c:v>
                </c:pt>
                <c:pt idx="378">
                  <c:v>2229.4117647058824</c:v>
                </c:pt>
                <c:pt idx="379">
                  <c:v>2235.294117647059</c:v>
                </c:pt>
                <c:pt idx="380">
                  <c:v>2241.1764705882356</c:v>
                </c:pt>
                <c:pt idx="381">
                  <c:v>2247.0588235294117</c:v>
                </c:pt>
                <c:pt idx="382">
                  <c:v>2252.9411764705883</c:v>
                </c:pt>
                <c:pt idx="383">
                  <c:v>2258.8235294117649</c:v>
                </c:pt>
                <c:pt idx="384">
                  <c:v>2264.7058823529414</c:v>
                </c:pt>
                <c:pt idx="385">
                  <c:v>2270.588235294118</c:v>
                </c:pt>
                <c:pt idx="386">
                  <c:v>2276.4705882352941</c:v>
                </c:pt>
                <c:pt idx="387">
                  <c:v>2282.3529411764707</c:v>
                </c:pt>
                <c:pt idx="388">
                  <c:v>2288.2352941176468</c:v>
                </c:pt>
                <c:pt idx="389">
                  <c:v>2294.1176470588234</c:v>
                </c:pt>
                <c:pt idx="390">
                  <c:v>2300</c:v>
                </c:pt>
                <c:pt idx="391">
                  <c:v>2305.8823529411766</c:v>
                </c:pt>
                <c:pt idx="392">
                  <c:v>2311.7647058823532</c:v>
                </c:pt>
                <c:pt idx="393">
                  <c:v>2317.6470588235293</c:v>
                </c:pt>
                <c:pt idx="394">
                  <c:v>2323.5294117647059</c:v>
                </c:pt>
                <c:pt idx="395">
                  <c:v>2329.411764705882</c:v>
                </c:pt>
                <c:pt idx="396">
                  <c:v>2335.2941176470586</c:v>
                </c:pt>
                <c:pt idx="397">
                  <c:v>2341.1764705882351</c:v>
                </c:pt>
                <c:pt idx="398">
                  <c:v>2347.0588235294117</c:v>
                </c:pt>
                <c:pt idx="399">
                  <c:v>2352.9411764705883</c:v>
                </c:pt>
                <c:pt idx="400">
                  <c:v>2358.8235294117644</c:v>
                </c:pt>
                <c:pt idx="401">
                  <c:v>2364.705882352941</c:v>
                </c:pt>
                <c:pt idx="402">
                  <c:v>2370.588235294118</c:v>
                </c:pt>
                <c:pt idx="403">
                  <c:v>2376.4705882352941</c:v>
                </c:pt>
                <c:pt idx="404">
                  <c:v>2382.3529411764707</c:v>
                </c:pt>
                <c:pt idx="405">
                  <c:v>2388.2352941176473</c:v>
                </c:pt>
                <c:pt idx="406">
                  <c:v>2394.1176470588239</c:v>
                </c:pt>
                <c:pt idx="407">
                  <c:v>2400</c:v>
                </c:pt>
                <c:pt idx="408">
                  <c:v>2405.8823529411766</c:v>
                </c:pt>
                <c:pt idx="409">
                  <c:v>2411.7647058823532</c:v>
                </c:pt>
                <c:pt idx="410">
                  <c:v>2417.6470588235293</c:v>
                </c:pt>
                <c:pt idx="411">
                  <c:v>2423.5294117647059</c:v>
                </c:pt>
                <c:pt idx="412">
                  <c:v>2429.4117647058824</c:v>
                </c:pt>
                <c:pt idx="413">
                  <c:v>2435.294117647059</c:v>
                </c:pt>
                <c:pt idx="414">
                  <c:v>2441.1764705882356</c:v>
                </c:pt>
                <c:pt idx="415">
                  <c:v>2447.0588235294117</c:v>
                </c:pt>
                <c:pt idx="416">
                  <c:v>2452.9411764705883</c:v>
                </c:pt>
                <c:pt idx="417">
                  <c:v>2458.8235294117644</c:v>
                </c:pt>
                <c:pt idx="418">
                  <c:v>2464.705882352941</c:v>
                </c:pt>
                <c:pt idx="419">
                  <c:v>2470.5882352941176</c:v>
                </c:pt>
                <c:pt idx="420">
                  <c:v>2476.4705882352941</c:v>
                </c:pt>
                <c:pt idx="421">
                  <c:v>2482.3529411764707</c:v>
                </c:pt>
                <c:pt idx="422">
                  <c:v>2488.2352941176468</c:v>
                </c:pt>
                <c:pt idx="423">
                  <c:v>2494.1176470588234</c:v>
                </c:pt>
                <c:pt idx="424">
                  <c:v>2500</c:v>
                </c:pt>
                <c:pt idx="425">
                  <c:v>2505.8823529411766</c:v>
                </c:pt>
                <c:pt idx="426">
                  <c:v>2511.7647058823532</c:v>
                </c:pt>
                <c:pt idx="427">
                  <c:v>2517.6470588235297</c:v>
                </c:pt>
                <c:pt idx="428">
                  <c:v>2523.5294117647063</c:v>
                </c:pt>
                <c:pt idx="429">
                  <c:v>2529.4117647058824</c:v>
                </c:pt>
                <c:pt idx="430">
                  <c:v>2535.294117647059</c:v>
                </c:pt>
                <c:pt idx="431">
                  <c:v>2541.1764705882351</c:v>
                </c:pt>
                <c:pt idx="432">
                  <c:v>2547.0588235294117</c:v>
                </c:pt>
                <c:pt idx="433">
                  <c:v>2552.9411764705883</c:v>
                </c:pt>
                <c:pt idx="434">
                  <c:v>2558.8235294117649</c:v>
                </c:pt>
                <c:pt idx="435">
                  <c:v>2564.7058823529414</c:v>
                </c:pt>
                <c:pt idx="436">
                  <c:v>2570.5882352941176</c:v>
                </c:pt>
                <c:pt idx="437">
                  <c:v>2576.4705882352941</c:v>
                </c:pt>
                <c:pt idx="438">
                  <c:v>2582.3529411764707</c:v>
                </c:pt>
                <c:pt idx="439">
                  <c:v>2588.2352941176468</c:v>
                </c:pt>
                <c:pt idx="440">
                  <c:v>2594.1176470588234</c:v>
                </c:pt>
                <c:pt idx="441">
                  <c:v>2600</c:v>
                </c:pt>
                <c:pt idx="442">
                  <c:v>2605.8823529411766</c:v>
                </c:pt>
                <c:pt idx="443">
                  <c:v>2611.7647058823527</c:v>
                </c:pt>
                <c:pt idx="444">
                  <c:v>2617.6470588235293</c:v>
                </c:pt>
                <c:pt idx="445">
                  <c:v>2623.5294117647059</c:v>
                </c:pt>
                <c:pt idx="446">
                  <c:v>2629.411764705882</c:v>
                </c:pt>
                <c:pt idx="447">
                  <c:v>2635.2941176470586</c:v>
                </c:pt>
                <c:pt idx="448">
                  <c:v>2641.1764705882356</c:v>
                </c:pt>
                <c:pt idx="449">
                  <c:v>2647.0588235294122</c:v>
                </c:pt>
                <c:pt idx="450">
                  <c:v>2652.9411764705883</c:v>
                </c:pt>
                <c:pt idx="451">
                  <c:v>2658.8235294117649</c:v>
                </c:pt>
                <c:pt idx="452">
                  <c:v>2664.7058823529414</c:v>
                </c:pt>
                <c:pt idx="453">
                  <c:v>2670.5882352941176</c:v>
                </c:pt>
                <c:pt idx="454">
                  <c:v>2676.4705882352941</c:v>
                </c:pt>
                <c:pt idx="455">
                  <c:v>2682.3529411764707</c:v>
                </c:pt>
                <c:pt idx="456">
                  <c:v>2688.2352941176473</c:v>
                </c:pt>
                <c:pt idx="457">
                  <c:v>2694.1176470588239</c:v>
                </c:pt>
                <c:pt idx="458">
                  <c:v>2700</c:v>
                </c:pt>
                <c:pt idx="459">
                  <c:v>2705.8823529411766</c:v>
                </c:pt>
                <c:pt idx="460">
                  <c:v>2711.7647058823527</c:v>
                </c:pt>
                <c:pt idx="461">
                  <c:v>2717.6470588235293</c:v>
                </c:pt>
                <c:pt idx="462">
                  <c:v>2723.5294117647059</c:v>
                </c:pt>
                <c:pt idx="463">
                  <c:v>2729.4117647058824</c:v>
                </c:pt>
                <c:pt idx="464">
                  <c:v>2735.294117647059</c:v>
                </c:pt>
                <c:pt idx="465">
                  <c:v>2741.1764705882351</c:v>
                </c:pt>
                <c:pt idx="466">
                  <c:v>2747.0588235294117</c:v>
                </c:pt>
                <c:pt idx="467">
                  <c:v>2752.9411764705878</c:v>
                </c:pt>
                <c:pt idx="468">
                  <c:v>2758.8235294117644</c:v>
                </c:pt>
                <c:pt idx="469">
                  <c:v>2764.705882352941</c:v>
                </c:pt>
                <c:pt idx="470">
                  <c:v>2770.5882352941176</c:v>
                </c:pt>
                <c:pt idx="471">
                  <c:v>2776.4705882352941</c:v>
                </c:pt>
                <c:pt idx="472">
                  <c:v>2782.3529411764707</c:v>
                </c:pt>
                <c:pt idx="473">
                  <c:v>2788.2352941176473</c:v>
                </c:pt>
                <c:pt idx="474">
                  <c:v>2794.1176470588234</c:v>
                </c:pt>
                <c:pt idx="475">
                  <c:v>2800</c:v>
                </c:pt>
                <c:pt idx="476">
                  <c:v>2805.8823529411766</c:v>
                </c:pt>
                <c:pt idx="477">
                  <c:v>2811.7647058823532</c:v>
                </c:pt>
                <c:pt idx="478">
                  <c:v>2817.6470588235293</c:v>
                </c:pt>
                <c:pt idx="479">
                  <c:v>2823.5294117647063</c:v>
                </c:pt>
                <c:pt idx="480">
                  <c:v>2829.4117647058824</c:v>
                </c:pt>
                <c:pt idx="481">
                  <c:v>2835.2941176470586</c:v>
                </c:pt>
                <c:pt idx="482">
                  <c:v>2841.1764705882356</c:v>
                </c:pt>
                <c:pt idx="483">
                  <c:v>2847.0588235294117</c:v>
                </c:pt>
                <c:pt idx="484">
                  <c:v>2852.9411764705883</c:v>
                </c:pt>
                <c:pt idx="485">
                  <c:v>2858.8235294117644</c:v>
                </c:pt>
                <c:pt idx="486">
                  <c:v>2864.7058823529414</c:v>
                </c:pt>
                <c:pt idx="487">
                  <c:v>2870.5882352941176</c:v>
                </c:pt>
                <c:pt idx="488">
                  <c:v>2876.4705882352937</c:v>
                </c:pt>
                <c:pt idx="489">
                  <c:v>2882.3529411764707</c:v>
                </c:pt>
                <c:pt idx="490">
                  <c:v>2888.2352941176468</c:v>
                </c:pt>
                <c:pt idx="491">
                  <c:v>2894.1176470588234</c:v>
                </c:pt>
                <c:pt idx="492">
                  <c:v>2899.9999999999995</c:v>
                </c:pt>
                <c:pt idx="493">
                  <c:v>2905.8823529411766</c:v>
                </c:pt>
                <c:pt idx="494">
                  <c:v>2911.7647058823532</c:v>
                </c:pt>
                <c:pt idx="495">
                  <c:v>2917.6470588235293</c:v>
                </c:pt>
                <c:pt idx="496">
                  <c:v>2923.5294117647063</c:v>
                </c:pt>
                <c:pt idx="497">
                  <c:v>2929.4117647058824</c:v>
                </c:pt>
                <c:pt idx="498">
                  <c:v>2935.294117647059</c:v>
                </c:pt>
                <c:pt idx="499">
                  <c:v>2941.1764705882356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AAE-4A76-8E25-D8993B4BE1A6}"/>
            </c:ext>
          </c:extLst>
        </c:ser>
        <c:ser>
          <c:idx val="7"/>
          <c:order val="7"/>
          <c:tx>
            <c:strRef>
              <c:f>Sheet2!$J$2</c:f>
              <c:strCache>
                <c:ptCount val="1"/>
                <c:pt idx="0">
                  <c:v>190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Sheet2!$J$3:$J$502</c:f>
              <c:numCache>
                <c:formatCode>General</c:formatCode>
                <c:ptCount val="500"/>
                <c:pt idx="0">
                  <c:v>5.2631578947368425</c:v>
                </c:pt>
                <c:pt idx="1">
                  <c:v>10.526315789473685</c:v>
                </c:pt>
                <c:pt idx="2">
                  <c:v>15.789473684210529</c:v>
                </c:pt>
                <c:pt idx="3">
                  <c:v>21.05263157894737</c:v>
                </c:pt>
                <c:pt idx="4">
                  <c:v>26.315789473684212</c:v>
                </c:pt>
                <c:pt idx="5">
                  <c:v>31.578947368421058</c:v>
                </c:pt>
                <c:pt idx="6">
                  <c:v>36.842105263157897</c:v>
                </c:pt>
                <c:pt idx="7">
                  <c:v>42.10526315789474</c:v>
                </c:pt>
                <c:pt idx="8">
                  <c:v>47.368421052631589</c:v>
                </c:pt>
                <c:pt idx="9">
                  <c:v>52.631578947368425</c:v>
                </c:pt>
                <c:pt idx="10">
                  <c:v>57.894736842105267</c:v>
                </c:pt>
                <c:pt idx="11">
                  <c:v>63.157894736842117</c:v>
                </c:pt>
                <c:pt idx="12">
                  <c:v>68.421052631578945</c:v>
                </c:pt>
                <c:pt idx="13">
                  <c:v>73.684210526315795</c:v>
                </c:pt>
                <c:pt idx="14">
                  <c:v>78.94736842105263</c:v>
                </c:pt>
                <c:pt idx="15">
                  <c:v>84.21052631578948</c:v>
                </c:pt>
                <c:pt idx="16">
                  <c:v>89.473684210526315</c:v>
                </c:pt>
                <c:pt idx="17">
                  <c:v>94.736842105263179</c:v>
                </c:pt>
                <c:pt idx="18">
                  <c:v>100.00000000000001</c:v>
                </c:pt>
                <c:pt idx="19">
                  <c:v>105.26315789473685</c:v>
                </c:pt>
                <c:pt idx="20">
                  <c:v>110.5263157894737</c:v>
                </c:pt>
                <c:pt idx="21">
                  <c:v>115.78947368421053</c:v>
                </c:pt>
                <c:pt idx="22">
                  <c:v>121.05263157894737</c:v>
                </c:pt>
                <c:pt idx="23">
                  <c:v>126.31578947368423</c:v>
                </c:pt>
                <c:pt idx="24">
                  <c:v>131.57894736842107</c:v>
                </c:pt>
                <c:pt idx="25">
                  <c:v>136.84210526315789</c:v>
                </c:pt>
                <c:pt idx="26">
                  <c:v>142.10526315789474</c:v>
                </c:pt>
                <c:pt idx="27">
                  <c:v>147.36842105263159</c:v>
                </c:pt>
                <c:pt idx="28">
                  <c:v>152.63157894736844</c:v>
                </c:pt>
                <c:pt idx="29">
                  <c:v>157.89473684210526</c:v>
                </c:pt>
                <c:pt idx="30">
                  <c:v>163.15789473684211</c:v>
                </c:pt>
                <c:pt idx="31">
                  <c:v>168.42105263157896</c:v>
                </c:pt>
                <c:pt idx="32">
                  <c:v>173.68421052631581</c:v>
                </c:pt>
                <c:pt idx="33">
                  <c:v>178.94736842105263</c:v>
                </c:pt>
                <c:pt idx="34">
                  <c:v>184.21052631578948</c:v>
                </c:pt>
                <c:pt idx="35">
                  <c:v>189.47368421052636</c:v>
                </c:pt>
                <c:pt idx="36">
                  <c:v>194.73684210526315</c:v>
                </c:pt>
                <c:pt idx="37">
                  <c:v>200.00000000000003</c:v>
                </c:pt>
                <c:pt idx="38">
                  <c:v>205.26315789473685</c:v>
                </c:pt>
                <c:pt idx="39">
                  <c:v>210.5263157894737</c:v>
                </c:pt>
                <c:pt idx="40">
                  <c:v>215.78947368421055</c:v>
                </c:pt>
                <c:pt idx="41">
                  <c:v>221.0526315789474</c:v>
                </c:pt>
                <c:pt idx="42">
                  <c:v>226.31578947368422</c:v>
                </c:pt>
                <c:pt idx="43">
                  <c:v>231.57894736842107</c:v>
                </c:pt>
                <c:pt idx="44">
                  <c:v>236.84210526315792</c:v>
                </c:pt>
                <c:pt idx="45">
                  <c:v>242.10526315789474</c:v>
                </c:pt>
                <c:pt idx="46">
                  <c:v>247.36842105263156</c:v>
                </c:pt>
                <c:pt idx="47">
                  <c:v>252.63157894736847</c:v>
                </c:pt>
                <c:pt idx="48">
                  <c:v>257.89473684210532</c:v>
                </c:pt>
                <c:pt idx="49">
                  <c:v>263.15789473684214</c:v>
                </c:pt>
                <c:pt idx="50">
                  <c:v>268.42105263157896</c:v>
                </c:pt>
                <c:pt idx="51">
                  <c:v>273.68421052631578</c:v>
                </c:pt>
                <c:pt idx="52">
                  <c:v>278.94736842105266</c:v>
                </c:pt>
                <c:pt idx="53">
                  <c:v>284.21052631578948</c:v>
                </c:pt>
                <c:pt idx="54">
                  <c:v>289.4736842105263</c:v>
                </c:pt>
                <c:pt idx="55">
                  <c:v>294.73684210526318</c:v>
                </c:pt>
                <c:pt idx="56">
                  <c:v>300</c:v>
                </c:pt>
                <c:pt idx="57">
                  <c:v>305.26315789473688</c:v>
                </c:pt>
                <c:pt idx="58">
                  <c:v>310.5263157894737</c:v>
                </c:pt>
                <c:pt idx="59">
                  <c:v>315.78947368421052</c:v>
                </c:pt>
                <c:pt idx="60">
                  <c:v>321.0526315789474</c:v>
                </c:pt>
                <c:pt idx="61">
                  <c:v>326.31578947368422</c:v>
                </c:pt>
                <c:pt idx="62">
                  <c:v>331.5789473684211</c:v>
                </c:pt>
                <c:pt idx="63">
                  <c:v>336.84210526315792</c:v>
                </c:pt>
                <c:pt idx="64">
                  <c:v>342.10526315789474</c:v>
                </c:pt>
                <c:pt idx="65">
                  <c:v>347.36842105263162</c:v>
                </c:pt>
                <c:pt idx="66">
                  <c:v>352.63157894736844</c:v>
                </c:pt>
                <c:pt idx="67">
                  <c:v>357.89473684210526</c:v>
                </c:pt>
                <c:pt idx="68">
                  <c:v>363.15789473684214</c:v>
                </c:pt>
                <c:pt idx="69">
                  <c:v>368.42105263157896</c:v>
                </c:pt>
                <c:pt idx="70">
                  <c:v>373.68421052631578</c:v>
                </c:pt>
                <c:pt idx="71">
                  <c:v>378.94736842105272</c:v>
                </c:pt>
                <c:pt idx="72">
                  <c:v>384.21052631578948</c:v>
                </c:pt>
                <c:pt idx="73">
                  <c:v>389.4736842105263</c:v>
                </c:pt>
                <c:pt idx="74">
                  <c:v>394.73684210526318</c:v>
                </c:pt>
                <c:pt idx="75">
                  <c:v>400.00000000000006</c:v>
                </c:pt>
                <c:pt idx="76">
                  <c:v>405.26315789473682</c:v>
                </c:pt>
                <c:pt idx="77">
                  <c:v>410.5263157894737</c:v>
                </c:pt>
                <c:pt idx="78">
                  <c:v>415.78947368421052</c:v>
                </c:pt>
                <c:pt idx="79">
                  <c:v>421.0526315789474</c:v>
                </c:pt>
                <c:pt idx="80">
                  <c:v>426.31578947368428</c:v>
                </c:pt>
                <c:pt idx="81">
                  <c:v>431.5789473684211</c:v>
                </c:pt>
                <c:pt idx="82">
                  <c:v>436.84210526315786</c:v>
                </c:pt>
                <c:pt idx="83">
                  <c:v>442.1052631578948</c:v>
                </c:pt>
                <c:pt idx="84">
                  <c:v>447.36842105263162</c:v>
                </c:pt>
                <c:pt idx="85">
                  <c:v>452.63157894736844</c:v>
                </c:pt>
                <c:pt idx="86">
                  <c:v>457.89473684210532</c:v>
                </c:pt>
                <c:pt idx="87">
                  <c:v>463.15789473684214</c:v>
                </c:pt>
                <c:pt idx="88">
                  <c:v>468.42105263157896</c:v>
                </c:pt>
                <c:pt idx="89">
                  <c:v>473.68421052631584</c:v>
                </c:pt>
                <c:pt idx="90">
                  <c:v>478.94736842105266</c:v>
                </c:pt>
                <c:pt idx="91">
                  <c:v>484.21052631578948</c:v>
                </c:pt>
                <c:pt idx="92">
                  <c:v>489.47368421052641</c:v>
                </c:pt>
                <c:pt idx="93">
                  <c:v>494.73684210526312</c:v>
                </c:pt>
                <c:pt idx="94">
                  <c:v>500</c:v>
                </c:pt>
                <c:pt idx="95">
                  <c:v>505.26315789473693</c:v>
                </c:pt>
                <c:pt idx="96">
                  <c:v>510.52631578947376</c:v>
                </c:pt>
                <c:pt idx="97">
                  <c:v>515.78947368421063</c:v>
                </c:pt>
                <c:pt idx="98">
                  <c:v>521.05263157894728</c:v>
                </c:pt>
                <c:pt idx="99">
                  <c:v>526.31578947368428</c:v>
                </c:pt>
                <c:pt idx="100">
                  <c:v>531.57894736842115</c:v>
                </c:pt>
                <c:pt idx="101">
                  <c:v>536.84210526315792</c:v>
                </c:pt>
                <c:pt idx="102">
                  <c:v>542.1052631578948</c:v>
                </c:pt>
                <c:pt idx="103">
                  <c:v>547.36842105263156</c:v>
                </c:pt>
                <c:pt idx="104">
                  <c:v>552.63157894736844</c:v>
                </c:pt>
                <c:pt idx="105">
                  <c:v>557.89473684210532</c:v>
                </c:pt>
                <c:pt idx="106">
                  <c:v>563.15789473684208</c:v>
                </c:pt>
                <c:pt idx="107">
                  <c:v>568.42105263157896</c:v>
                </c:pt>
                <c:pt idx="108">
                  <c:v>573.68421052631584</c:v>
                </c:pt>
                <c:pt idx="109">
                  <c:v>578.9473684210526</c:v>
                </c:pt>
                <c:pt idx="110">
                  <c:v>584.21052631578948</c:v>
                </c:pt>
                <c:pt idx="111">
                  <c:v>589.47368421052636</c:v>
                </c:pt>
                <c:pt idx="112">
                  <c:v>594.73684210526312</c:v>
                </c:pt>
                <c:pt idx="113">
                  <c:v>600</c:v>
                </c:pt>
                <c:pt idx="114">
                  <c:v>605.26315789473688</c:v>
                </c:pt>
                <c:pt idx="115">
                  <c:v>610.52631578947376</c:v>
                </c:pt>
                <c:pt idx="116">
                  <c:v>615.78947368421052</c:v>
                </c:pt>
                <c:pt idx="117">
                  <c:v>621.0526315789474</c:v>
                </c:pt>
                <c:pt idx="118">
                  <c:v>626.31578947368428</c:v>
                </c:pt>
                <c:pt idx="119">
                  <c:v>631.57894736842104</c:v>
                </c:pt>
                <c:pt idx="120">
                  <c:v>636.84210526315792</c:v>
                </c:pt>
                <c:pt idx="121">
                  <c:v>642.1052631578948</c:v>
                </c:pt>
                <c:pt idx="122">
                  <c:v>647.36842105263156</c:v>
                </c:pt>
                <c:pt idx="123">
                  <c:v>652.63157894736844</c:v>
                </c:pt>
                <c:pt idx="124">
                  <c:v>657.89473684210543</c:v>
                </c:pt>
                <c:pt idx="125">
                  <c:v>663.1578947368422</c:v>
                </c:pt>
                <c:pt idx="126">
                  <c:v>668.42105263157907</c:v>
                </c:pt>
                <c:pt idx="127">
                  <c:v>673.68421052631584</c:v>
                </c:pt>
                <c:pt idx="128">
                  <c:v>678.9473684210526</c:v>
                </c:pt>
                <c:pt idx="129">
                  <c:v>684.21052631578948</c:v>
                </c:pt>
                <c:pt idx="130">
                  <c:v>689.47368421052624</c:v>
                </c:pt>
                <c:pt idx="131">
                  <c:v>694.73684210526324</c:v>
                </c:pt>
                <c:pt idx="132">
                  <c:v>700.00000000000011</c:v>
                </c:pt>
                <c:pt idx="133">
                  <c:v>705.26315789473688</c:v>
                </c:pt>
                <c:pt idx="134">
                  <c:v>710.52631578947376</c:v>
                </c:pt>
                <c:pt idx="135">
                  <c:v>715.78947368421052</c:v>
                </c:pt>
                <c:pt idx="136">
                  <c:v>721.05263157894728</c:v>
                </c:pt>
                <c:pt idx="137">
                  <c:v>726.31578947368428</c:v>
                </c:pt>
                <c:pt idx="138">
                  <c:v>731.57894736842104</c:v>
                </c:pt>
                <c:pt idx="139">
                  <c:v>736.84210526315792</c:v>
                </c:pt>
                <c:pt idx="140">
                  <c:v>742.1052631578948</c:v>
                </c:pt>
                <c:pt idx="141">
                  <c:v>747.36842105263156</c:v>
                </c:pt>
                <c:pt idx="142">
                  <c:v>752.63157894736844</c:v>
                </c:pt>
                <c:pt idx="143">
                  <c:v>757.89473684210543</c:v>
                </c:pt>
                <c:pt idx="144">
                  <c:v>763.1578947368422</c:v>
                </c:pt>
                <c:pt idx="145">
                  <c:v>768.42105263157896</c:v>
                </c:pt>
                <c:pt idx="146">
                  <c:v>773.68421052631584</c:v>
                </c:pt>
                <c:pt idx="147">
                  <c:v>778.9473684210526</c:v>
                </c:pt>
                <c:pt idx="148">
                  <c:v>784.21052631578948</c:v>
                </c:pt>
                <c:pt idx="149">
                  <c:v>789.47368421052636</c:v>
                </c:pt>
                <c:pt idx="150">
                  <c:v>794.73684210526324</c:v>
                </c:pt>
                <c:pt idx="151">
                  <c:v>800.00000000000011</c:v>
                </c:pt>
                <c:pt idx="152">
                  <c:v>805.26315789473688</c:v>
                </c:pt>
                <c:pt idx="153">
                  <c:v>810.52631578947364</c:v>
                </c:pt>
                <c:pt idx="154">
                  <c:v>815.78947368421052</c:v>
                </c:pt>
                <c:pt idx="155">
                  <c:v>821.0526315789474</c:v>
                </c:pt>
                <c:pt idx="156">
                  <c:v>826.31578947368428</c:v>
                </c:pt>
                <c:pt idx="157">
                  <c:v>831.57894736842104</c:v>
                </c:pt>
                <c:pt idx="158">
                  <c:v>836.84210526315792</c:v>
                </c:pt>
                <c:pt idx="159">
                  <c:v>842.1052631578948</c:v>
                </c:pt>
                <c:pt idx="160">
                  <c:v>847.36842105263156</c:v>
                </c:pt>
                <c:pt idx="161">
                  <c:v>852.63157894736855</c:v>
                </c:pt>
                <c:pt idx="162">
                  <c:v>857.89473684210543</c:v>
                </c:pt>
                <c:pt idx="163">
                  <c:v>863.1578947368422</c:v>
                </c:pt>
                <c:pt idx="164">
                  <c:v>868.42105263157896</c:v>
                </c:pt>
                <c:pt idx="165">
                  <c:v>873.68421052631572</c:v>
                </c:pt>
                <c:pt idx="166">
                  <c:v>878.9473684210526</c:v>
                </c:pt>
                <c:pt idx="167">
                  <c:v>884.21052631578959</c:v>
                </c:pt>
                <c:pt idx="168">
                  <c:v>889.47368421052636</c:v>
                </c:pt>
                <c:pt idx="169">
                  <c:v>894.73684210526324</c:v>
                </c:pt>
                <c:pt idx="170">
                  <c:v>900.00000000000011</c:v>
                </c:pt>
                <c:pt idx="171">
                  <c:v>905.26315789473688</c:v>
                </c:pt>
                <c:pt idx="172">
                  <c:v>910.52631578947364</c:v>
                </c:pt>
                <c:pt idx="173">
                  <c:v>915.78947368421063</c:v>
                </c:pt>
                <c:pt idx="174">
                  <c:v>921.0526315789474</c:v>
                </c:pt>
                <c:pt idx="175">
                  <c:v>926.31578947368428</c:v>
                </c:pt>
                <c:pt idx="176">
                  <c:v>931.57894736842104</c:v>
                </c:pt>
                <c:pt idx="177">
                  <c:v>936.84210526315792</c:v>
                </c:pt>
                <c:pt idx="178">
                  <c:v>942.1052631578948</c:v>
                </c:pt>
                <c:pt idx="179">
                  <c:v>947.36842105263167</c:v>
                </c:pt>
                <c:pt idx="180">
                  <c:v>952.63157894736855</c:v>
                </c:pt>
                <c:pt idx="181">
                  <c:v>957.89473684210532</c:v>
                </c:pt>
                <c:pt idx="182">
                  <c:v>963.15789473684208</c:v>
                </c:pt>
                <c:pt idx="183">
                  <c:v>968.42105263157896</c:v>
                </c:pt>
                <c:pt idx="184">
                  <c:v>973.68421052631572</c:v>
                </c:pt>
                <c:pt idx="185">
                  <c:v>978.94736842105283</c:v>
                </c:pt>
                <c:pt idx="186">
                  <c:v>984.21052631578971</c:v>
                </c:pt>
                <c:pt idx="187">
                  <c:v>989.47368421052624</c:v>
                </c:pt>
                <c:pt idx="188">
                  <c:v>994.73684210526312</c:v>
                </c:pt>
                <c:pt idx="189">
                  <c:v>1000</c:v>
                </c:pt>
                <c:pt idx="190">
                  <c:v>1005.2631578947368</c:v>
                </c:pt>
                <c:pt idx="191">
                  <c:v>1010.5263157894739</c:v>
                </c:pt>
                <c:pt idx="192">
                  <c:v>1015.7894736842106</c:v>
                </c:pt>
                <c:pt idx="193">
                  <c:v>1021.0526315789475</c:v>
                </c:pt>
                <c:pt idx="194">
                  <c:v>1026.3157894736844</c:v>
                </c:pt>
                <c:pt idx="195">
                  <c:v>1031.5789473684213</c:v>
                </c:pt>
                <c:pt idx="196">
                  <c:v>1036.8421052631579</c:v>
                </c:pt>
                <c:pt idx="197">
                  <c:v>1042.1052631578946</c:v>
                </c:pt>
                <c:pt idx="198">
                  <c:v>1047.3684210526317</c:v>
                </c:pt>
                <c:pt idx="199">
                  <c:v>1052.6315789473686</c:v>
                </c:pt>
                <c:pt idx="200">
                  <c:v>1057.8947368421054</c:v>
                </c:pt>
                <c:pt idx="201">
                  <c:v>1063.1578947368423</c:v>
                </c:pt>
                <c:pt idx="202">
                  <c:v>1068.421052631579</c:v>
                </c:pt>
                <c:pt idx="203">
                  <c:v>1073.6842105263158</c:v>
                </c:pt>
                <c:pt idx="204">
                  <c:v>1078.9473684210527</c:v>
                </c:pt>
                <c:pt idx="205">
                  <c:v>1084.2105263157896</c:v>
                </c:pt>
                <c:pt idx="206">
                  <c:v>1089.4736842105265</c:v>
                </c:pt>
                <c:pt idx="207">
                  <c:v>1094.7368421052631</c:v>
                </c:pt>
                <c:pt idx="208">
                  <c:v>1100</c:v>
                </c:pt>
                <c:pt idx="209">
                  <c:v>1105.2631578947369</c:v>
                </c:pt>
                <c:pt idx="210">
                  <c:v>1110.5263157894738</c:v>
                </c:pt>
                <c:pt idx="211">
                  <c:v>1115.7894736842106</c:v>
                </c:pt>
                <c:pt idx="212">
                  <c:v>1121.0526315789475</c:v>
                </c:pt>
                <c:pt idx="213">
                  <c:v>1126.3157894736842</c:v>
                </c:pt>
                <c:pt idx="214">
                  <c:v>1131.578947368421</c:v>
                </c:pt>
                <c:pt idx="215">
                  <c:v>1136.8421052631579</c:v>
                </c:pt>
                <c:pt idx="216">
                  <c:v>1142.1052631578948</c:v>
                </c:pt>
                <c:pt idx="217">
                  <c:v>1147.3684210526317</c:v>
                </c:pt>
                <c:pt idx="218">
                  <c:v>1152.6315789473683</c:v>
                </c:pt>
                <c:pt idx="219">
                  <c:v>1157.8947368421052</c:v>
                </c:pt>
                <c:pt idx="220">
                  <c:v>1163.1578947368421</c:v>
                </c:pt>
                <c:pt idx="221">
                  <c:v>1168.421052631579</c:v>
                </c:pt>
                <c:pt idx="222">
                  <c:v>1173.6842105263161</c:v>
                </c:pt>
                <c:pt idx="223">
                  <c:v>1178.9473684210527</c:v>
                </c:pt>
                <c:pt idx="224">
                  <c:v>1184.2105263157896</c:v>
                </c:pt>
                <c:pt idx="225">
                  <c:v>1189.4736842105262</c:v>
                </c:pt>
                <c:pt idx="226">
                  <c:v>1194.7368421052631</c:v>
                </c:pt>
                <c:pt idx="227">
                  <c:v>1200</c:v>
                </c:pt>
                <c:pt idx="228">
                  <c:v>1205.2631578947371</c:v>
                </c:pt>
                <c:pt idx="229">
                  <c:v>1210.5263157894738</c:v>
                </c:pt>
                <c:pt idx="230">
                  <c:v>1215.7894736842106</c:v>
                </c:pt>
                <c:pt idx="231">
                  <c:v>1221.0526315789475</c:v>
                </c:pt>
                <c:pt idx="232">
                  <c:v>1226.3157894736844</c:v>
                </c:pt>
                <c:pt idx="233">
                  <c:v>1231.578947368421</c:v>
                </c:pt>
                <c:pt idx="234">
                  <c:v>1236.8421052631579</c:v>
                </c:pt>
                <c:pt idx="235">
                  <c:v>1242.1052631578948</c:v>
                </c:pt>
                <c:pt idx="236">
                  <c:v>1247.3684210526317</c:v>
                </c:pt>
                <c:pt idx="237">
                  <c:v>1252.6315789473686</c:v>
                </c:pt>
                <c:pt idx="238">
                  <c:v>1257.8947368421054</c:v>
                </c:pt>
                <c:pt idx="239">
                  <c:v>1263.1578947368421</c:v>
                </c:pt>
                <c:pt idx="240">
                  <c:v>1268.421052631579</c:v>
                </c:pt>
                <c:pt idx="241">
                  <c:v>1273.6842105263158</c:v>
                </c:pt>
                <c:pt idx="242">
                  <c:v>1278.9473684210525</c:v>
                </c:pt>
                <c:pt idx="243">
                  <c:v>1284.2105263157896</c:v>
                </c:pt>
                <c:pt idx="244">
                  <c:v>1289.4736842105267</c:v>
                </c:pt>
                <c:pt idx="245">
                  <c:v>1294.7368421052631</c:v>
                </c:pt>
                <c:pt idx="246">
                  <c:v>1300</c:v>
                </c:pt>
                <c:pt idx="247">
                  <c:v>1305.2631578947369</c:v>
                </c:pt>
                <c:pt idx="248">
                  <c:v>1310.5263157894738</c:v>
                </c:pt>
                <c:pt idx="249">
                  <c:v>1315.7894736842109</c:v>
                </c:pt>
                <c:pt idx="250">
                  <c:v>1321.0526315789473</c:v>
                </c:pt>
                <c:pt idx="251">
                  <c:v>1326.3157894736844</c:v>
                </c:pt>
                <c:pt idx="252">
                  <c:v>1331.578947368421</c:v>
                </c:pt>
                <c:pt idx="253">
                  <c:v>1336.8421052631581</c:v>
                </c:pt>
                <c:pt idx="254">
                  <c:v>1342.1052631578948</c:v>
                </c:pt>
                <c:pt idx="255">
                  <c:v>1347.3684210526317</c:v>
                </c:pt>
                <c:pt idx="256">
                  <c:v>1352.6315789473686</c:v>
                </c:pt>
                <c:pt idx="257">
                  <c:v>1357.8947368421052</c:v>
                </c:pt>
                <c:pt idx="258">
                  <c:v>1363.1578947368423</c:v>
                </c:pt>
                <c:pt idx="259">
                  <c:v>1368.421052631579</c:v>
                </c:pt>
                <c:pt idx="260">
                  <c:v>1373.6842105263161</c:v>
                </c:pt>
                <c:pt idx="261">
                  <c:v>1378.9473684210525</c:v>
                </c:pt>
                <c:pt idx="262">
                  <c:v>1384.2105263157894</c:v>
                </c:pt>
                <c:pt idx="263">
                  <c:v>1389.4736842105265</c:v>
                </c:pt>
                <c:pt idx="264">
                  <c:v>1394.7368421052631</c:v>
                </c:pt>
                <c:pt idx="265">
                  <c:v>1400.0000000000002</c:v>
                </c:pt>
                <c:pt idx="266">
                  <c:v>1405.2631578947369</c:v>
                </c:pt>
                <c:pt idx="267">
                  <c:v>1410.5263157894738</c:v>
                </c:pt>
                <c:pt idx="268">
                  <c:v>1415.7894736842106</c:v>
                </c:pt>
                <c:pt idx="269">
                  <c:v>1421.0526315789475</c:v>
                </c:pt>
                <c:pt idx="270">
                  <c:v>1426.3157894736844</c:v>
                </c:pt>
                <c:pt idx="271">
                  <c:v>1431.578947368421</c:v>
                </c:pt>
                <c:pt idx="272">
                  <c:v>1436.8421052631579</c:v>
                </c:pt>
                <c:pt idx="273">
                  <c:v>1442.1052631578946</c:v>
                </c:pt>
                <c:pt idx="274">
                  <c:v>1447.3684210526317</c:v>
                </c:pt>
                <c:pt idx="275">
                  <c:v>1452.6315789473686</c:v>
                </c:pt>
                <c:pt idx="276">
                  <c:v>1457.8947368421054</c:v>
                </c:pt>
                <c:pt idx="277">
                  <c:v>1463.1578947368421</c:v>
                </c:pt>
                <c:pt idx="278">
                  <c:v>1468.4210526315787</c:v>
                </c:pt>
                <c:pt idx="279">
                  <c:v>1473.6842105263158</c:v>
                </c:pt>
                <c:pt idx="280">
                  <c:v>1478.9473684210529</c:v>
                </c:pt>
                <c:pt idx="281">
                  <c:v>1484.2105263157896</c:v>
                </c:pt>
                <c:pt idx="282">
                  <c:v>1489.4736842105265</c:v>
                </c:pt>
                <c:pt idx="283">
                  <c:v>1494.7368421052631</c:v>
                </c:pt>
                <c:pt idx="284">
                  <c:v>1500</c:v>
                </c:pt>
                <c:pt idx="285">
                  <c:v>1505.2631578947369</c:v>
                </c:pt>
                <c:pt idx="286">
                  <c:v>1510.5263157894738</c:v>
                </c:pt>
                <c:pt idx="287">
                  <c:v>1515.7894736842109</c:v>
                </c:pt>
                <c:pt idx="288">
                  <c:v>1521.0526315789473</c:v>
                </c:pt>
                <c:pt idx="289">
                  <c:v>1526.3157894736844</c:v>
                </c:pt>
                <c:pt idx="290">
                  <c:v>1531.578947368421</c:v>
                </c:pt>
                <c:pt idx="291">
                  <c:v>1536.8421052631579</c:v>
                </c:pt>
                <c:pt idx="292">
                  <c:v>1542.105263157895</c:v>
                </c:pt>
                <c:pt idx="293">
                  <c:v>1547.3684210526317</c:v>
                </c:pt>
                <c:pt idx="294">
                  <c:v>1552.6315789473686</c:v>
                </c:pt>
                <c:pt idx="295">
                  <c:v>1557.8947368421052</c:v>
                </c:pt>
                <c:pt idx="296">
                  <c:v>1563.1578947368423</c:v>
                </c:pt>
                <c:pt idx="297">
                  <c:v>1568.421052631579</c:v>
                </c:pt>
                <c:pt idx="298">
                  <c:v>1573.6842105263161</c:v>
                </c:pt>
                <c:pt idx="299">
                  <c:v>1578.9473684210527</c:v>
                </c:pt>
                <c:pt idx="300">
                  <c:v>1584.2105263157894</c:v>
                </c:pt>
                <c:pt idx="301">
                  <c:v>1589.4736842105265</c:v>
                </c:pt>
                <c:pt idx="302">
                  <c:v>1594.7368421052631</c:v>
                </c:pt>
                <c:pt idx="303">
                  <c:v>1600.0000000000002</c:v>
                </c:pt>
                <c:pt idx="304">
                  <c:v>1605.2631578947369</c:v>
                </c:pt>
                <c:pt idx="305">
                  <c:v>1610.5263157894738</c:v>
                </c:pt>
                <c:pt idx="306">
                  <c:v>1615.7894736842106</c:v>
                </c:pt>
                <c:pt idx="307">
                  <c:v>1621.0526315789473</c:v>
                </c:pt>
                <c:pt idx="308">
                  <c:v>1626.3157894736844</c:v>
                </c:pt>
                <c:pt idx="309">
                  <c:v>1631.578947368421</c:v>
                </c:pt>
                <c:pt idx="310">
                  <c:v>1636.8421052631579</c:v>
                </c:pt>
                <c:pt idx="311">
                  <c:v>1642.1052631578948</c:v>
                </c:pt>
                <c:pt idx="312">
                  <c:v>1647.3684210526317</c:v>
                </c:pt>
                <c:pt idx="313">
                  <c:v>1652.6315789473686</c:v>
                </c:pt>
                <c:pt idx="314">
                  <c:v>1657.8947368421054</c:v>
                </c:pt>
                <c:pt idx="315">
                  <c:v>1663.1578947368421</c:v>
                </c:pt>
                <c:pt idx="316">
                  <c:v>1668.4210526315792</c:v>
                </c:pt>
                <c:pt idx="317">
                  <c:v>1673.6842105263158</c:v>
                </c:pt>
                <c:pt idx="318">
                  <c:v>1678.9473684210529</c:v>
                </c:pt>
                <c:pt idx="319">
                  <c:v>1684.2105263157896</c:v>
                </c:pt>
                <c:pt idx="320">
                  <c:v>1689.4736842105262</c:v>
                </c:pt>
                <c:pt idx="321">
                  <c:v>1694.7368421052631</c:v>
                </c:pt>
                <c:pt idx="322">
                  <c:v>1700</c:v>
                </c:pt>
                <c:pt idx="323">
                  <c:v>1705.2631578947371</c:v>
                </c:pt>
                <c:pt idx="324">
                  <c:v>1710.5263157894738</c:v>
                </c:pt>
                <c:pt idx="325">
                  <c:v>1715.7894736842109</c:v>
                </c:pt>
                <c:pt idx="326">
                  <c:v>1721.0526315789473</c:v>
                </c:pt>
                <c:pt idx="327">
                  <c:v>1726.3157894736844</c:v>
                </c:pt>
                <c:pt idx="328">
                  <c:v>1731.578947368421</c:v>
                </c:pt>
                <c:pt idx="329">
                  <c:v>1736.8421052631579</c:v>
                </c:pt>
                <c:pt idx="330">
                  <c:v>1742.105263157895</c:v>
                </c:pt>
                <c:pt idx="331">
                  <c:v>1747.3684210526314</c:v>
                </c:pt>
                <c:pt idx="332">
                  <c:v>1752.6315789473686</c:v>
                </c:pt>
                <c:pt idx="333">
                  <c:v>1757.8947368421052</c:v>
                </c:pt>
                <c:pt idx="334">
                  <c:v>1763.1578947368423</c:v>
                </c:pt>
                <c:pt idx="335">
                  <c:v>1768.4210526315792</c:v>
                </c:pt>
                <c:pt idx="336">
                  <c:v>1773.6842105263158</c:v>
                </c:pt>
                <c:pt idx="337">
                  <c:v>1778.9473684210527</c:v>
                </c:pt>
                <c:pt idx="338">
                  <c:v>1784.2105263157894</c:v>
                </c:pt>
                <c:pt idx="339">
                  <c:v>1789.4736842105265</c:v>
                </c:pt>
                <c:pt idx="340">
                  <c:v>1794.7368421052631</c:v>
                </c:pt>
                <c:pt idx="341">
                  <c:v>1800.0000000000002</c:v>
                </c:pt>
                <c:pt idx="342">
                  <c:v>1805.2631578947369</c:v>
                </c:pt>
                <c:pt idx="343">
                  <c:v>1810.5263157894738</c:v>
                </c:pt>
                <c:pt idx="344">
                  <c:v>1815.7894736842106</c:v>
                </c:pt>
                <c:pt idx="345">
                  <c:v>1821.0526315789473</c:v>
                </c:pt>
                <c:pt idx="346">
                  <c:v>1826.3157894736844</c:v>
                </c:pt>
                <c:pt idx="347">
                  <c:v>1831.5789473684213</c:v>
                </c:pt>
                <c:pt idx="348">
                  <c:v>1836.8421052631579</c:v>
                </c:pt>
                <c:pt idx="349">
                  <c:v>1842.1052631578948</c:v>
                </c:pt>
                <c:pt idx="350">
                  <c:v>1847.3684210526317</c:v>
                </c:pt>
                <c:pt idx="351">
                  <c:v>1852.6315789473686</c:v>
                </c:pt>
                <c:pt idx="352">
                  <c:v>1857.8947368421054</c:v>
                </c:pt>
                <c:pt idx="353">
                  <c:v>1863.1578947368421</c:v>
                </c:pt>
                <c:pt idx="354">
                  <c:v>1868.4210526315792</c:v>
                </c:pt>
                <c:pt idx="355">
                  <c:v>1873.6842105263158</c:v>
                </c:pt>
                <c:pt idx="356">
                  <c:v>1878.9473684210529</c:v>
                </c:pt>
                <c:pt idx="357">
                  <c:v>1884.2105263157896</c:v>
                </c:pt>
                <c:pt idx="358">
                  <c:v>1889.4736842105262</c:v>
                </c:pt>
                <c:pt idx="359">
                  <c:v>1894.7368421052633</c:v>
                </c:pt>
                <c:pt idx="360">
                  <c:v>1900</c:v>
                </c:pt>
                <c:pt idx="361">
                  <c:v>1905.2631578947371</c:v>
                </c:pt>
                <c:pt idx="362">
                  <c:v>1910.5263157894738</c:v>
                </c:pt>
                <c:pt idx="363">
                  <c:v>1915.7894736842106</c:v>
                </c:pt>
                <c:pt idx="364">
                  <c:v>1921.0526315789473</c:v>
                </c:pt>
                <c:pt idx="365">
                  <c:v>1926.3157894736842</c:v>
                </c:pt>
                <c:pt idx="366">
                  <c:v>1931.5789473684215</c:v>
                </c:pt>
                <c:pt idx="367">
                  <c:v>1936.8421052631579</c:v>
                </c:pt>
                <c:pt idx="368">
                  <c:v>1942.1052631578948</c:v>
                </c:pt>
                <c:pt idx="369">
                  <c:v>1947.3684210526314</c:v>
                </c:pt>
                <c:pt idx="370">
                  <c:v>1952.6315789473683</c:v>
                </c:pt>
                <c:pt idx="371">
                  <c:v>1957.8947368421057</c:v>
                </c:pt>
                <c:pt idx="372">
                  <c:v>1963.1578947368421</c:v>
                </c:pt>
                <c:pt idx="373">
                  <c:v>1968.4210526315794</c:v>
                </c:pt>
                <c:pt idx="374">
                  <c:v>1973.6842105263158</c:v>
                </c:pt>
                <c:pt idx="375">
                  <c:v>1978.9473684210525</c:v>
                </c:pt>
                <c:pt idx="376">
                  <c:v>1984.2105263157894</c:v>
                </c:pt>
                <c:pt idx="377">
                  <c:v>1989.4736842105262</c:v>
                </c:pt>
                <c:pt idx="378">
                  <c:v>1994.7368421052636</c:v>
                </c:pt>
                <c:pt idx="379">
                  <c:v>2000</c:v>
                </c:pt>
                <c:pt idx="380">
                  <c:v>2005.2631578947371</c:v>
                </c:pt>
                <c:pt idx="381">
                  <c:v>2010.5263157894735</c:v>
                </c:pt>
                <c:pt idx="382">
                  <c:v>2015.7894736842109</c:v>
                </c:pt>
                <c:pt idx="383">
                  <c:v>2021.0526315789477</c:v>
                </c:pt>
                <c:pt idx="384">
                  <c:v>2026.3157894736842</c:v>
                </c:pt>
                <c:pt idx="385">
                  <c:v>2031.5789473684213</c:v>
                </c:pt>
                <c:pt idx="386">
                  <c:v>2036.8421052631577</c:v>
                </c:pt>
                <c:pt idx="387">
                  <c:v>2042.105263157895</c:v>
                </c:pt>
                <c:pt idx="388">
                  <c:v>2047.3684210526314</c:v>
                </c:pt>
                <c:pt idx="389">
                  <c:v>2052.6315789473688</c:v>
                </c:pt>
                <c:pt idx="390">
                  <c:v>2057.8947368421054</c:v>
                </c:pt>
                <c:pt idx="391">
                  <c:v>2063.1578947368425</c:v>
                </c:pt>
                <c:pt idx="392">
                  <c:v>2068.4210526315792</c:v>
                </c:pt>
                <c:pt idx="393">
                  <c:v>2073.6842105263158</c:v>
                </c:pt>
                <c:pt idx="394">
                  <c:v>2078.9473684210529</c:v>
                </c:pt>
                <c:pt idx="395">
                  <c:v>2084.2105263157891</c:v>
                </c:pt>
                <c:pt idx="396">
                  <c:v>2089.4736842105267</c:v>
                </c:pt>
                <c:pt idx="397">
                  <c:v>2094.7368421052633</c:v>
                </c:pt>
                <c:pt idx="398">
                  <c:v>2100</c:v>
                </c:pt>
                <c:pt idx="399">
                  <c:v>2105.2631578947371</c:v>
                </c:pt>
                <c:pt idx="400">
                  <c:v>2110.5263157894733</c:v>
                </c:pt>
                <c:pt idx="401">
                  <c:v>2115.7894736842109</c:v>
                </c:pt>
                <c:pt idx="402">
                  <c:v>2121.0526315789475</c:v>
                </c:pt>
                <c:pt idx="403">
                  <c:v>2126.3157894736846</c:v>
                </c:pt>
                <c:pt idx="404">
                  <c:v>2131.5789473684213</c:v>
                </c:pt>
                <c:pt idx="405">
                  <c:v>2136.8421052631579</c:v>
                </c:pt>
                <c:pt idx="406">
                  <c:v>2142.105263157895</c:v>
                </c:pt>
                <c:pt idx="407">
                  <c:v>2147.3684210526317</c:v>
                </c:pt>
                <c:pt idx="408">
                  <c:v>2152.6315789473688</c:v>
                </c:pt>
                <c:pt idx="409">
                  <c:v>2157.8947368421054</c:v>
                </c:pt>
                <c:pt idx="410">
                  <c:v>2163.1578947368421</c:v>
                </c:pt>
                <c:pt idx="411">
                  <c:v>2168.4210526315792</c:v>
                </c:pt>
                <c:pt idx="412">
                  <c:v>2173.6842105263158</c:v>
                </c:pt>
                <c:pt idx="413">
                  <c:v>2178.9473684210529</c:v>
                </c:pt>
                <c:pt idx="414">
                  <c:v>2184.2105263157896</c:v>
                </c:pt>
                <c:pt idx="415">
                  <c:v>2189.4736842105262</c:v>
                </c:pt>
                <c:pt idx="416">
                  <c:v>2194.7368421052633</c:v>
                </c:pt>
                <c:pt idx="417">
                  <c:v>2200</c:v>
                </c:pt>
                <c:pt idx="418">
                  <c:v>2205.2631578947371</c:v>
                </c:pt>
                <c:pt idx="419">
                  <c:v>2210.5263157894738</c:v>
                </c:pt>
                <c:pt idx="420">
                  <c:v>2215.7894736842104</c:v>
                </c:pt>
                <c:pt idx="421">
                  <c:v>2221.0526315789475</c:v>
                </c:pt>
                <c:pt idx="422">
                  <c:v>2226.3157894736842</c:v>
                </c:pt>
                <c:pt idx="423">
                  <c:v>2231.5789473684213</c:v>
                </c:pt>
                <c:pt idx="424">
                  <c:v>2236.8421052631579</c:v>
                </c:pt>
                <c:pt idx="425">
                  <c:v>2242.105263157895</c:v>
                </c:pt>
                <c:pt idx="426">
                  <c:v>2247.3684210526317</c:v>
                </c:pt>
                <c:pt idx="427">
                  <c:v>2252.6315789473683</c:v>
                </c:pt>
                <c:pt idx="428">
                  <c:v>2257.8947368421054</c:v>
                </c:pt>
                <c:pt idx="429">
                  <c:v>2263.1578947368421</c:v>
                </c:pt>
                <c:pt idx="430">
                  <c:v>2268.4210526315792</c:v>
                </c:pt>
                <c:pt idx="431">
                  <c:v>2273.6842105263158</c:v>
                </c:pt>
                <c:pt idx="432">
                  <c:v>2278.9473684210525</c:v>
                </c:pt>
                <c:pt idx="433">
                  <c:v>2284.2105263157896</c:v>
                </c:pt>
                <c:pt idx="434">
                  <c:v>2289.4736842105262</c:v>
                </c:pt>
                <c:pt idx="435">
                  <c:v>2294.7368421052633</c:v>
                </c:pt>
                <c:pt idx="436">
                  <c:v>2300</c:v>
                </c:pt>
                <c:pt idx="437">
                  <c:v>2305.2631578947367</c:v>
                </c:pt>
                <c:pt idx="438">
                  <c:v>2310.5263157894742</c:v>
                </c:pt>
                <c:pt idx="439">
                  <c:v>2315.7894736842104</c:v>
                </c:pt>
                <c:pt idx="440">
                  <c:v>2321.052631578948</c:v>
                </c:pt>
                <c:pt idx="441">
                  <c:v>2326.3157894736842</c:v>
                </c:pt>
                <c:pt idx="442">
                  <c:v>2331.5789473684208</c:v>
                </c:pt>
                <c:pt idx="443">
                  <c:v>2336.8421052631579</c:v>
                </c:pt>
                <c:pt idx="444">
                  <c:v>2342.1052631578946</c:v>
                </c:pt>
                <c:pt idx="445">
                  <c:v>2347.3684210526321</c:v>
                </c:pt>
                <c:pt idx="446">
                  <c:v>2352.6315789473683</c:v>
                </c:pt>
                <c:pt idx="447">
                  <c:v>2357.8947368421054</c:v>
                </c:pt>
                <c:pt idx="448">
                  <c:v>2363.1578947368421</c:v>
                </c:pt>
                <c:pt idx="449">
                  <c:v>2368.4210526315792</c:v>
                </c:pt>
                <c:pt idx="450">
                  <c:v>2373.6842105263158</c:v>
                </c:pt>
                <c:pt idx="451">
                  <c:v>2378.9473684210525</c:v>
                </c:pt>
                <c:pt idx="452">
                  <c:v>2384.2105263157896</c:v>
                </c:pt>
                <c:pt idx="453">
                  <c:v>2389.4736842105262</c:v>
                </c:pt>
                <c:pt idx="454">
                  <c:v>2394.7368421052633</c:v>
                </c:pt>
                <c:pt idx="455">
                  <c:v>2400</c:v>
                </c:pt>
                <c:pt idx="456">
                  <c:v>2405.2631578947371</c:v>
                </c:pt>
                <c:pt idx="457">
                  <c:v>2410.5263157894742</c:v>
                </c:pt>
                <c:pt idx="458">
                  <c:v>2415.7894736842104</c:v>
                </c:pt>
                <c:pt idx="459">
                  <c:v>2421.0526315789475</c:v>
                </c:pt>
                <c:pt idx="460">
                  <c:v>2426.3157894736842</c:v>
                </c:pt>
                <c:pt idx="461">
                  <c:v>2431.5789473684213</c:v>
                </c:pt>
                <c:pt idx="462">
                  <c:v>2436.8421052631579</c:v>
                </c:pt>
                <c:pt idx="463">
                  <c:v>2442.105263157895</c:v>
                </c:pt>
                <c:pt idx="464">
                  <c:v>2447.3684210526317</c:v>
                </c:pt>
                <c:pt idx="465">
                  <c:v>2452.6315789473688</c:v>
                </c:pt>
                <c:pt idx="466">
                  <c:v>2457.8947368421054</c:v>
                </c:pt>
                <c:pt idx="467">
                  <c:v>2463.1578947368421</c:v>
                </c:pt>
                <c:pt idx="468">
                  <c:v>2468.4210526315792</c:v>
                </c:pt>
                <c:pt idx="469">
                  <c:v>2473.6842105263158</c:v>
                </c:pt>
                <c:pt idx="470">
                  <c:v>2478.9473684210529</c:v>
                </c:pt>
                <c:pt idx="471">
                  <c:v>2484.2105263157896</c:v>
                </c:pt>
                <c:pt idx="472">
                  <c:v>2489.4736842105267</c:v>
                </c:pt>
                <c:pt idx="473">
                  <c:v>2494.7368421052633</c:v>
                </c:pt>
                <c:pt idx="474">
                  <c:v>2500</c:v>
                </c:pt>
                <c:pt idx="475">
                  <c:v>2505.2631578947371</c:v>
                </c:pt>
                <c:pt idx="476">
                  <c:v>2510.5263157894738</c:v>
                </c:pt>
                <c:pt idx="477">
                  <c:v>2515.7894736842109</c:v>
                </c:pt>
                <c:pt idx="478">
                  <c:v>2521.0526315789471</c:v>
                </c:pt>
                <c:pt idx="479">
                  <c:v>2526.3157894736842</c:v>
                </c:pt>
                <c:pt idx="480">
                  <c:v>2531.5789473684213</c:v>
                </c:pt>
                <c:pt idx="481">
                  <c:v>2536.8421052631579</c:v>
                </c:pt>
                <c:pt idx="482">
                  <c:v>2542.1052631578955</c:v>
                </c:pt>
                <c:pt idx="483">
                  <c:v>2547.3684210526317</c:v>
                </c:pt>
                <c:pt idx="484">
                  <c:v>2552.6315789473688</c:v>
                </c:pt>
                <c:pt idx="485">
                  <c:v>2557.894736842105</c:v>
                </c:pt>
                <c:pt idx="486">
                  <c:v>2563.1578947368421</c:v>
                </c:pt>
                <c:pt idx="487">
                  <c:v>2568.4210526315792</c:v>
                </c:pt>
                <c:pt idx="488">
                  <c:v>2573.6842105263158</c:v>
                </c:pt>
                <c:pt idx="489">
                  <c:v>2578.9473684210534</c:v>
                </c:pt>
                <c:pt idx="490">
                  <c:v>2584.2105263157896</c:v>
                </c:pt>
                <c:pt idx="491">
                  <c:v>2589.4736842105262</c:v>
                </c:pt>
                <c:pt idx="492">
                  <c:v>2594.7368421052629</c:v>
                </c:pt>
                <c:pt idx="493">
                  <c:v>2600</c:v>
                </c:pt>
                <c:pt idx="494">
                  <c:v>2605.2631578947371</c:v>
                </c:pt>
                <c:pt idx="495">
                  <c:v>2610.5263157894738</c:v>
                </c:pt>
                <c:pt idx="496">
                  <c:v>2615.7894736842109</c:v>
                </c:pt>
                <c:pt idx="497">
                  <c:v>2621.0526315789475</c:v>
                </c:pt>
                <c:pt idx="498">
                  <c:v>2626.3157894736842</c:v>
                </c:pt>
                <c:pt idx="499">
                  <c:v>2631.5789473684217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AAE-4A76-8E25-D8993B4BE1A6}"/>
            </c:ext>
          </c:extLst>
        </c:ser>
        <c:ser>
          <c:idx val="8"/>
          <c:order val="8"/>
          <c:tx>
            <c:strRef>
              <c:f>Sheet2!$K$2</c:f>
              <c:strCache>
                <c:ptCount val="1"/>
                <c:pt idx="0">
                  <c:v>260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Sheet2!$K$3:$K$502</c:f>
              <c:numCache>
                <c:formatCode>General</c:formatCode>
                <c:ptCount val="500"/>
                <c:pt idx="0">
                  <c:v>3.8461538461538463</c:v>
                </c:pt>
                <c:pt idx="1">
                  <c:v>7.6923076923076925</c:v>
                </c:pt>
                <c:pt idx="2">
                  <c:v>11.53846153846154</c:v>
                </c:pt>
                <c:pt idx="3">
                  <c:v>15.384615384615385</c:v>
                </c:pt>
                <c:pt idx="4">
                  <c:v>19.23076923076923</c:v>
                </c:pt>
                <c:pt idx="5">
                  <c:v>23.07692307692308</c:v>
                </c:pt>
                <c:pt idx="6">
                  <c:v>26.923076923076923</c:v>
                </c:pt>
                <c:pt idx="7">
                  <c:v>30.76923076923077</c:v>
                </c:pt>
                <c:pt idx="8">
                  <c:v>34.615384615384613</c:v>
                </c:pt>
                <c:pt idx="9">
                  <c:v>38.46153846153846</c:v>
                </c:pt>
                <c:pt idx="10">
                  <c:v>42.307692307692307</c:v>
                </c:pt>
                <c:pt idx="11">
                  <c:v>46.15384615384616</c:v>
                </c:pt>
                <c:pt idx="12">
                  <c:v>50</c:v>
                </c:pt>
                <c:pt idx="13">
                  <c:v>53.846153846153847</c:v>
                </c:pt>
                <c:pt idx="14">
                  <c:v>57.692307692307693</c:v>
                </c:pt>
                <c:pt idx="15">
                  <c:v>61.53846153846154</c:v>
                </c:pt>
                <c:pt idx="16">
                  <c:v>65.384615384615373</c:v>
                </c:pt>
                <c:pt idx="17">
                  <c:v>69.230769230769226</c:v>
                </c:pt>
                <c:pt idx="18">
                  <c:v>73.07692307692308</c:v>
                </c:pt>
                <c:pt idx="19">
                  <c:v>76.92307692307692</c:v>
                </c:pt>
                <c:pt idx="20">
                  <c:v>80.769230769230774</c:v>
                </c:pt>
                <c:pt idx="21">
                  <c:v>84.615384615384613</c:v>
                </c:pt>
                <c:pt idx="22">
                  <c:v>88.461538461538467</c:v>
                </c:pt>
                <c:pt idx="23">
                  <c:v>92.307692307692321</c:v>
                </c:pt>
                <c:pt idx="24">
                  <c:v>96.15384615384616</c:v>
                </c:pt>
                <c:pt idx="25">
                  <c:v>100</c:v>
                </c:pt>
                <c:pt idx="26">
                  <c:v>103.84615384615385</c:v>
                </c:pt>
                <c:pt idx="27">
                  <c:v>107.69230769230769</c:v>
                </c:pt>
                <c:pt idx="28">
                  <c:v>111.53846153846153</c:v>
                </c:pt>
                <c:pt idx="29">
                  <c:v>115.38461538461539</c:v>
                </c:pt>
                <c:pt idx="30">
                  <c:v>119.23076923076923</c:v>
                </c:pt>
                <c:pt idx="31">
                  <c:v>123.07692307692308</c:v>
                </c:pt>
                <c:pt idx="32">
                  <c:v>126.92307692307693</c:v>
                </c:pt>
                <c:pt idx="33">
                  <c:v>130.76923076923075</c:v>
                </c:pt>
                <c:pt idx="34">
                  <c:v>134.61538461538461</c:v>
                </c:pt>
                <c:pt idx="35">
                  <c:v>138.46153846153845</c:v>
                </c:pt>
                <c:pt idx="36">
                  <c:v>142.30769230769232</c:v>
                </c:pt>
                <c:pt idx="37">
                  <c:v>146.15384615384616</c:v>
                </c:pt>
                <c:pt idx="38">
                  <c:v>150.00000000000003</c:v>
                </c:pt>
                <c:pt idx="39">
                  <c:v>153.84615384615384</c:v>
                </c:pt>
                <c:pt idx="40">
                  <c:v>157.69230769230771</c:v>
                </c:pt>
                <c:pt idx="41">
                  <c:v>161.53846153846155</c:v>
                </c:pt>
                <c:pt idx="42">
                  <c:v>165.38461538461539</c:v>
                </c:pt>
                <c:pt idx="43">
                  <c:v>169.23076923076923</c:v>
                </c:pt>
                <c:pt idx="44">
                  <c:v>173.07692307692309</c:v>
                </c:pt>
                <c:pt idx="45">
                  <c:v>176.92307692307693</c:v>
                </c:pt>
                <c:pt idx="46">
                  <c:v>180.76923076923077</c:v>
                </c:pt>
                <c:pt idx="47">
                  <c:v>184.61538461538464</c:v>
                </c:pt>
                <c:pt idx="48">
                  <c:v>188.46153846153845</c:v>
                </c:pt>
                <c:pt idx="49">
                  <c:v>192.30769230769232</c:v>
                </c:pt>
                <c:pt idx="50">
                  <c:v>196.15384615384613</c:v>
                </c:pt>
                <c:pt idx="51">
                  <c:v>200</c:v>
                </c:pt>
                <c:pt idx="52">
                  <c:v>203.84615384615387</c:v>
                </c:pt>
                <c:pt idx="53">
                  <c:v>207.69230769230771</c:v>
                </c:pt>
                <c:pt idx="54">
                  <c:v>211.53846153846155</c:v>
                </c:pt>
                <c:pt idx="55">
                  <c:v>215.38461538461539</c:v>
                </c:pt>
                <c:pt idx="56">
                  <c:v>219.23076923076923</c:v>
                </c:pt>
                <c:pt idx="57">
                  <c:v>223.07692307692307</c:v>
                </c:pt>
                <c:pt idx="58">
                  <c:v>226.92307692307693</c:v>
                </c:pt>
                <c:pt idx="59">
                  <c:v>230.76923076923077</c:v>
                </c:pt>
                <c:pt idx="60">
                  <c:v>234.61538461538464</c:v>
                </c:pt>
                <c:pt idx="61">
                  <c:v>238.46153846153845</c:v>
                </c:pt>
                <c:pt idx="62">
                  <c:v>242.30769230769235</c:v>
                </c:pt>
                <c:pt idx="63">
                  <c:v>246.15384615384616</c:v>
                </c:pt>
                <c:pt idx="64">
                  <c:v>250</c:v>
                </c:pt>
                <c:pt idx="65">
                  <c:v>253.84615384615387</c:v>
                </c:pt>
                <c:pt idx="66">
                  <c:v>257.69230769230768</c:v>
                </c:pt>
                <c:pt idx="67">
                  <c:v>261.53846153846149</c:v>
                </c:pt>
                <c:pt idx="68">
                  <c:v>265.38461538461542</c:v>
                </c:pt>
                <c:pt idx="69">
                  <c:v>269.23076923076923</c:v>
                </c:pt>
                <c:pt idx="70">
                  <c:v>273.07692307692304</c:v>
                </c:pt>
                <c:pt idx="71">
                  <c:v>276.92307692307691</c:v>
                </c:pt>
                <c:pt idx="72">
                  <c:v>280.76923076923083</c:v>
                </c:pt>
                <c:pt idx="73">
                  <c:v>284.61538461538464</c:v>
                </c:pt>
                <c:pt idx="74">
                  <c:v>288.46153846153851</c:v>
                </c:pt>
                <c:pt idx="75">
                  <c:v>292.30769230769232</c:v>
                </c:pt>
                <c:pt idx="76">
                  <c:v>296.15384615384619</c:v>
                </c:pt>
                <c:pt idx="77">
                  <c:v>300.00000000000006</c:v>
                </c:pt>
                <c:pt idx="78">
                  <c:v>303.84615384615387</c:v>
                </c:pt>
                <c:pt idx="79">
                  <c:v>307.69230769230768</c:v>
                </c:pt>
                <c:pt idx="80">
                  <c:v>311.53846153846155</c:v>
                </c:pt>
                <c:pt idx="81">
                  <c:v>315.38461538461542</c:v>
                </c:pt>
                <c:pt idx="82">
                  <c:v>319.23076923076923</c:v>
                </c:pt>
                <c:pt idx="83">
                  <c:v>323.07692307692309</c:v>
                </c:pt>
                <c:pt idx="84">
                  <c:v>326.92307692307691</c:v>
                </c:pt>
                <c:pt idx="85">
                  <c:v>330.76923076923077</c:v>
                </c:pt>
                <c:pt idx="86">
                  <c:v>334.61538461538464</c:v>
                </c:pt>
                <c:pt idx="87">
                  <c:v>338.46153846153845</c:v>
                </c:pt>
                <c:pt idx="88">
                  <c:v>342.30769230769232</c:v>
                </c:pt>
                <c:pt idx="89">
                  <c:v>346.15384615384619</c:v>
                </c:pt>
                <c:pt idx="90">
                  <c:v>350.00000000000006</c:v>
                </c:pt>
                <c:pt idx="91">
                  <c:v>353.84615384615387</c:v>
                </c:pt>
                <c:pt idx="92">
                  <c:v>357.69230769230774</c:v>
                </c:pt>
                <c:pt idx="93">
                  <c:v>361.53846153846155</c:v>
                </c:pt>
                <c:pt idx="94">
                  <c:v>365.38461538461542</c:v>
                </c:pt>
                <c:pt idx="95">
                  <c:v>369.23076923076928</c:v>
                </c:pt>
                <c:pt idx="96">
                  <c:v>373.07692307692309</c:v>
                </c:pt>
                <c:pt idx="97">
                  <c:v>376.92307692307691</c:v>
                </c:pt>
                <c:pt idx="98">
                  <c:v>380.76923076923077</c:v>
                </c:pt>
                <c:pt idx="99">
                  <c:v>384.61538461538464</c:v>
                </c:pt>
                <c:pt idx="100">
                  <c:v>388.46153846153845</c:v>
                </c:pt>
                <c:pt idx="101">
                  <c:v>392.30769230769226</c:v>
                </c:pt>
                <c:pt idx="102">
                  <c:v>396.15384615384613</c:v>
                </c:pt>
                <c:pt idx="103">
                  <c:v>400</c:v>
                </c:pt>
                <c:pt idx="104">
                  <c:v>403.84615384615387</c:v>
                </c:pt>
                <c:pt idx="105">
                  <c:v>407.69230769230774</c:v>
                </c:pt>
                <c:pt idx="106">
                  <c:v>411.53846153846155</c:v>
                </c:pt>
                <c:pt idx="107">
                  <c:v>415.38461538461542</c:v>
                </c:pt>
                <c:pt idx="108">
                  <c:v>419.23076923076928</c:v>
                </c:pt>
                <c:pt idx="109">
                  <c:v>423.07692307692309</c:v>
                </c:pt>
                <c:pt idx="110">
                  <c:v>426.92307692307691</c:v>
                </c:pt>
                <c:pt idx="111">
                  <c:v>430.76923076923077</c:v>
                </c:pt>
                <c:pt idx="112">
                  <c:v>434.61538461538464</c:v>
                </c:pt>
                <c:pt idx="113">
                  <c:v>438.46153846153845</c:v>
                </c:pt>
                <c:pt idx="114">
                  <c:v>442.30769230769232</c:v>
                </c:pt>
                <c:pt idx="115">
                  <c:v>446.15384615384613</c:v>
                </c:pt>
                <c:pt idx="116">
                  <c:v>450</c:v>
                </c:pt>
                <c:pt idx="117">
                  <c:v>453.84615384615387</c:v>
                </c:pt>
                <c:pt idx="118">
                  <c:v>457.69230769230768</c:v>
                </c:pt>
                <c:pt idx="119">
                  <c:v>461.53846153846155</c:v>
                </c:pt>
                <c:pt idx="120">
                  <c:v>465.38461538461542</c:v>
                </c:pt>
                <c:pt idx="121">
                  <c:v>469.23076923076928</c:v>
                </c:pt>
                <c:pt idx="122">
                  <c:v>473.07692307692309</c:v>
                </c:pt>
                <c:pt idx="123">
                  <c:v>476.92307692307691</c:v>
                </c:pt>
                <c:pt idx="124">
                  <c:v>480.76923076923083</c:v>
                </c:pt>
                <c:pt idx="125">
                  <c:v>484.6153846153847</c:v>
                </c:pt>
                <c:pt idx="126">
                  <c:v>488.46153846153851</c:v>
                </c:pt>
                <c:pt idx="127">
                  <c:v>492.30769230769232</c:v>
                </c:pt>
                <c:pt idx="128">
                  <c:v>496.15384615384613</c:v>
                </c:pt>
                <c:pt idx="129">
                  <c:v>500</c:v>
                </c:pt>
                <c:pt idx="130">
                  <c:v>503.84615384615381</c:v>
                </c:pt>
                <c:pt idx="131">
                  <c:v>507.69230769230774</c:v>
                </c:pt>
                <c:pt idx="132">
                  <c:v>511.53846153846155</c:v>
                </c:pt>
                <c:pt idx="133">
                  <c:v>515.38461538461536</c:v>
                </c:pt>
                <c:pt idx="134">
                  <c:v>519.23076923076917</c:v>
                </c:pt>
                <c:pt idx="135">
                  <c:v>523.07692307692298</c:v>
                </c:pt>
                <c:pt idx="136">
                  <c:v>526.92307692307691</c:v>
                </c:pt>
                <c:pt idx="137">
                  <c:v>530.76923076923083</c:v>
                </c:pt>
                <c:pt idx="138">
                  <c:v>534.61538461538464</c:v>
                </c:pt>
                <c:pt idx="139">
                  <c:v>538.46153846153845</c:v>
                </c:pt>
                <c:pt idx="140">
                  <c:v>542.30769230769226</c:v>
                </c:pt>
                <c:pt idx="141">
                  <c:v>546.15384615384608</c:v>
                </c:pt>
                <c:pt idx="142">
                  <c:v>549.99999999999989</c:v>
                </c:pt>
                <c:pt idx="143">
                  <c:v>553.84615384615381</c:v>
                </c:pt>
                <c:pt idx="144">
                  <c:v>557.69230769230774</c:v>
                </c:pt>
                <c:pt idx="145">
                  <c:v>561.53846153846166</c:v>
                </c:pt>
                <c:pt idx="146">
                  <c:v>565.38461538461547</c:v>
                </c:pt>
                <c:pt idx="147">
                  <c:v>569.23076923076928</c:v>
                </c:pt>
                <c:pt idx="148">
                  <c:v>573.07692307692309</c:v>
                </c:pt>
                <c:pt idx="149">
                  <c:v>576.92307692307702</c:v>
                </c:pt>
                <c:pt idx="150">
                  <c:v>580.76923076923083</c:v>
                </c:pt>
                <c:pt idx="151">
                  <c:v>584.61538461538464</c:v>
                </c:pt>
                <c:pt idx="152">
                  <c:v>588.46153846153845</c:v>
                </c:pt>
                <c:pt idx="153">
                  <c:v>592.30769230769238</c:v>
                </c:pt>
                <c:pt idx="154">
                  <c:v>596.15384615384619</c:v>
                </c:pt>
                <c:pt idx="155">
                  <c:v>600.00000000000011</c:v>
                </c:pt>
                <c:pt idx="156">
                  <c:v>603.84615384615392</c:v>
                </c:pt>
                <c:pt idx="157">
                  <c:v>607.69230769230774</c:v>
                </c:pt>
                <c:pt idx="158">
                  <c:v>611.53846153846155</c:v>
                </c:pt>
                <c:pt idx="159">
                  <c:v>615.38461538461536</c:v>
                </c:pt>
                <c:pt idx="160">
                  <c:v>619.23076923076917</c:v>
                </c:pt>
                <c:pt idx="161">
                  <c:v>623.07692307692309</c:v>
                </c:pt>
                <c:pt idx="162">
                  <c:v>626.92307692307702</c:v>
                </c:pt>
                <c:pt idx="163">
                  <c:v>630.76923076923083</c:v>
                </c:pt>
                <c:pt idx="164">
                  <c:v>634.61538461538464</c:v>
                </c:pt>
                <c:pt idx="165">
                  <c:v>638.46153846153845</c:v>
                </c:pt>
                <c:pt idx="166">
                  <c:v>642.30769230769226</c:v>
                </c:pt>
                <c:pt idx="167">
                  <c:v>646.15384615384619</c:v>
                </c:pt>
                <c:pt idx="168">
                  <c:v>650</c:v>
                </c:pt>
                <c:pt idx="169">
                  <c:v>653.84615384615381</c:v>
                </c:pt>
                <c:pt idx="170">
                  <c:v>657.69230769230762</c:v>
                </c:pt>
                <c:pt idx="171">
                  <c:v>661.53846153846155</c:v>
                </c:pt>
                <c:pt idx="172">
                  <c:v>665.38461538461536</c:v>
                </c:pt>
                <c:pt idx="173">
                  <c:v>669.23076923076928</c:v>
                </c:pt>
                <c:pt idx="174">
                  <c:v>673.07692307692309</c:v>
                </c:pt>
                <c:pt idx="175">
                  <c:v>676.92307692307691</c:v>
                </c:pt>
                <c:pt idx="176">
                  <c:v>680.76923076923072</c:v>
                </c:pt>
                <c:pt idx="177">
                  <c:v>684.61538461538464</c:v>
                </c:pt>
                <c:pt idx="178">
                  <c:v>688.46153846153845</c:v>
                </c:pt>
                <c:pt idx="179">
                  <c:v>692.30769230769238</c:v>
                </c:pt>
                <c:pt idx="180">
                  <c:v>696.1538461538463</c:v>
                </c:pt>
                <c:pt idx="181">
                  <c:v>700.00000000000011</c:v>
                </c:pt>
                <c:pt idx="182">
                  <c:v>703.84615384615392</c:v>
                </c:pt>
                <c:pt idx="183">
                  <c:v>707.69230769230774</c:v>
                </c:pt>
                <c:pt idx="184">
                  <c:v>711.53846153846155</c:v>
                </c:pt>
                <c:pt idx="185">
                  <c:v>715.38461538461547</c:v>
                </c:pt>
                <c:pt idx="186">
                  <c:v>719.23076923076928</c:v>
                </c:pt>
                <c:pt idx="187">
                  <c:v>723.07692307692309</c:v>
                </c:pt>
                <c:pt idx="188">
                  <c:v>726.92307692307691</c:v>
                </c:pt>
                <c:pt idx="189">
                  <c:v>730.76923076923083</c:v>
                </c:pt>
                <c:pt idx="190">
                  <c:v>734.61538461538464</c:v>
                </c:pt>
                <c:pt idx="191">
                  <c:v>738.46153846153857</c:v>
                </c:pt>
                <c:pt idx="192">
                  <c:v>742.30769230769238</c:v>
                </c:pt>
                <c:pt idx="193">
                  <c:v>746.15384615384619</c:v>
                </c:pt>
                <c:pt idx="194">
                  <c:v>750</c:v>
                </c:pt>
                <c:pt idx="195">
                  <c:v>753.84615384615381</c:v>
                </c:pt>
                <c:pt idx="196">
                  <c:v>757.69230769230762</c:v>
                </c:pt>
                <c:pt idx="197">
                  <c:v>761.53846153846155</c:v>
                </c:pt>
                <c:pt idx="198">
                  <c:v>765.38461538461547</c:v>
                </c:pt>
                <c:pt idx="199">
                  <c:v>769.23076923076928</c:v>
                </c:pt>
                <c:pt idx="200">
                  <c:v>773.07692307692309</c:v>
                </c:pt>
                <c:pt idx="201">
                  <c:v>776.92307692307691</c:v>
                </c:pt>
                <c:pt idx="202">
                  <c:v>780.76923076923072</c:v>
                </c:pt>
                <c:pt idx="203">
                  <c:v>784.61538461538453</c:v>
                </c:pt>
                <c:pt idx="204">
                  <c:v>788.46153846153845</c:v>
                </c:pt>
                <c:pt idx="205">
                  <c:v>792.30769230769226</c:v>
                </c:pt>
                <c:pt idx="206">
                  <c:v>796.15384615384619</c:v>
                </c:pt>
                <c:pt idx="207">
                  <c:v>800</c:v>
                </c:pt>
                <c:pt idx="208">
                  <c:v>803.84615384615381</c:v>
                </c:pt>
                <c:pt idx="209">
                  <c:v>807.69230769230774</c:v>
                </c:pt>
                <c:pt idx="210">
                  <c:v>811.53846153846166</c:v>
                </c:pt>
                <c:pt idx="211">
                  <c:v>815.38461538461547</c:v>
                </c:pt>
                <c:pt idx="212">
                  <c:v>819.23076923076928</c:v>
                </c:pt>
                <c:pt idx="213">
                  <c:v>823.07692307692309</c:v>
                </c:pt>
                <c:pt idx="214">
                  <c:v>826.92307692307691</c:v>
                </c:pt>
                <c:pt idx="215">
                  <c:v>830.76923076923083</c:v>
                </c:pt>
                <c:pt idx="216">
                  <c:v>834.61538461538476</c:v>
                </c:pt>
                <c:pt idx="217">
                  <c:v>838.46153846153857</c:v>
                </c:pt>
                <c:pt idx="218">
                  <c:v>842.30769230769238</c:v>
                </c:pt>
                <c:pt idx="219">
                  <c:v>846.15384615384619</c:v>
                </c:pt>
                <c:pt idx="220">
                  <c:v>850</c:v>
                </c:pt>
                <c:pt idx="221">
                  <c:v>853.84615384615381</c:v>
                </c:pt>
                <c:pt idx="222">
                  <c:v>857.69230769230774</c:v>
                </c:pt>
                <c:pt idx="223">
                  <c:v>861.53846153846155</c:v>
                </c:pt>
                <c:pt idx="224">
                  <c:v>865.38461538461547</c:v>
                </c:pt>
                <c:pt idx="225">
                  <c:v>869.23076923076928</c:v>
                </c:pt>
                <c:pt idx="226">
                  <c:v>873.07692307692309</c:v>
                </c:pt>
                <c:pt idx="227">
                  <c:v>876.92307692307691</c:v>
                </c:pt>
                <c:pt idx="228">
                  <c:v>880.76923076923083</c:v>
                </c:pt>
                <c:pt idx="229">
                  <c:v>884.61538461538464</c:v>
                </c:pt>
                <c:pt idx="230">
                  <c:v>888.46153846153845</c:v>
                </c:pt>
                <c:pt idx="231">
                  <c:v>892.30769230769226</c:v>
                </c:pt>
                <c:pt idx="232">
                  <c:v>896.15384615384619</c:v>
                </c:pt>
                <c:pt idx="233">
                  <c:v>900</c:v>
                </c:pt>
                <c:pt idx="234">
                  <c:v>903.84615384615392</c:v>
                </c:pt>
                <c:pt idx="235">
                  <c:v>907.69230769230774</c:v>
                </c:pt>
                <c:pt idx="236">
                  <c:v>911.53846153846155</c:v>
                </c:pt>
                <c:pt idx="237">
                  <c:v>915.38461538461536</c:v>
                </c:pt>
                <c:pt idx="238">
                  <c:v>919.23076923076917</c:v>
                </c:pt>
                <c:pt idx="239">
                  <c:v>923.07692307692309</c:v>
                </c:pt>
                <c:pt idx="240">
                  <c:v>926.92307692307679</c:v>
                </c:pt>
                <c:pt idx="241">
                  <c:v>930.76923076923083</c:v>
                </c:pt>
                <c:pt idx="242">
                  <c:v>934.61538461538464</c:v>
                </c:pt>
                <c:pt idx="243">
                  <c:v>938.46153846153857</c:v>
                </c:pt>
                <c:pt idx="244">
                  <c:v>942.30769230769249</c:v>
                </c:pt>
                <c:pt idx="245">
                  <c:v>946.15384615384619</c:v>
                </c:pt>
                <c:pt idx="246">
                  <c:v>950.00000000000011</c:v>
                </c:pt>
                <c:pt idx="247">
                  <c:v>953.84615384615381</c:v>
                </c:pt>
                <c:pt idx="248">
                  <c:v>957.69230769230762</c:v>
                </c:pt>
                <c:pt idx="249">
                  <c:v>961.53846153846166</c:v>
                </c:pt>
                <c:pt idx="250">
                  <c:v>965.38461538461536</c:v>
                </c:pt>
                <c:pt idx="251">
                  <c:v>969.2307692307694</c:v>
                </c:pt>
                <c:pt idx="252">
                  <c:v>973.07692307692298</c:v>
                </c:pt>
                <c:pt idx="253">
                  <c:v>976.92307692307702</c:v>
                </c:pt>
                <c:pt idx="254">
                  <c:v>980.7692307692306</c:v>
                </c:pt>
                <c:pt idx="255">
                  <c:v>984.61538461538464</c:v>
                </c:pt>
                <c:pt idx="256">
                  <c:v>988.46153846153845</c:v>
                </c:pt>
                <c:pt idx="257">
                  <c:v>992.30769230769226</c:v>
                </c:pt>
                <c:pt idx="258">
                  <c:v>996.15384615384608</c:v>
                </c:pt>
                <c:pt idx="259">
                  <c:v>1000</c:v>
                </c:pt>
                <c:pt idx="260">
                  <c:v>1003.846153846154</c:v>
                </c:pt>
                <c:pt idx="261">
                  <c:v>1007.6923076923076</c:v>
                </c:pt>
                <c:pt idx="262">
                  <c:v>1011.5384615384617</c:v>
                </c:pt>
                <c:pt idx="263">
                  <c:v>1015.3846153846155</c:v>
                </c:pt>
                <c:pt idx="264">
                  <c:v>1019.2307692307693</c:v>
                </c:pt>
                <c:pt idx="265">
                  <c:v>1023.0769230769231</c:v>
                </c:pt>
                <c:pt idx="266">
                  <c:v>1026.9230769230769</c:v>
                </c:pt>
                <c:pt idx="267">
                  <c:v>1030.7692307692307</c:v>
                </c:pt>
                <c:pt idx="268">
                  <c:v>1034.6153846153848</c:v>
                </c:pt>
                <c:pt idx="269">
                  <c:v>1038.4615384615383</c:v>
                </c:pt>
                <c:pt idx="270">
                  <c:v>1042.3076923076924</c:v>
                </c:pt>
                <c:pt idx="271">
                  <c:v>1046.153846153846</c:v>
                </c:pt>
                <c:pt idx="272">
                  <c:v>1050</c:v>
                </c:pt>
                <c:pt idx="273">
                  <c:v>1053.8461538461538</c:v>
                </c:pt>
                <c:pt idx="274">
                  <c:v>1057.6923076923078</c:v>
                </c:pt>
                <c:pt idx="275">
                  <c:v>1061.5384615384617</c:v>
                </c:pt>
                <c:pt idx="276">
                  <c:v>1065.3846153846155</c:v>
                </c:pt>
                <c:pt idx="277">
                  <c:v>1069.2307692307693</c:v>
                </c:pt>
                <c:pt idx="278">
                  <c:v>1073.0769230769231</c:v>
                </c:pt>
                <c:pt idx="279">
                  <c:v>1076.9230769230769</c:v>
                </c:pt>
                <c:pt idx="280">
                  <c:v>1080.7692307692309</c:v>
                </c:pt>
                <c:pt idx="281">
                  <c:v>1084.6153846153845</c:v>
                </c:pt>
                <c:pt idx="282">
                  <c:v>1088.4615384615386</c:v>
                </c:pt>
                <c:pt idx="283">
                  <c:v>1092.3076923076922</c:v>
                </c:pt>
                <c:pt idx="284">
                  <c:v>1096.1538461538462</c:v>
                </c:pt>
                <c:pt idx="285">
                  <c:v>1099.9999999999998</c:v>
                </c:pt>
                <c:pt idx="286">
                  <c:v>1103.8461538461538</c:v>
                </c:pt>
                <c:pt idx="287">
                  <c:v>1107.6923076923076</c:v>
                </c:pt>
                <c:pt idx="288">
                  <c:v>1111.5384615384614</c:v>
                </c:pt>
                <c:pt idx="289">
                  <c:v>1115.3846153846155</c:v>
                </c:pt>
                <c:pt idx="290">
                  <c:v>1119.2307692307693</c:v>
                </c:pt>
                <c:pt idx="291">
                  <c:v>1123.0769230769233</c:v>
                </c:pt>
                <c:pt idx="292">
                  <c:v>1126.9230769230771</c:v>
                </c:pt>
                <c:pt idx="293">
                  <c:v>1130.7692307692309</c:v>
                </c:pt>
                <c:pt idx="294">
                  <c:v>1134.6153846153848</c:v>
                </c:pt>
                <c:pt idx="295">
                  <c:v>1138.4615384615386</c:v>
                </c:pt>
                <c:pt idx="296">
                  <c:v>1142.3076923076924</c:v>
                </c:pt>
                <c:pt idx="297">
                  <c:v>1146.1538461538462</c:v>
                </c:pt>
                <c:pt idx="298">
                  <c:v>1150</c:v>
                </c:pt>
                <c:pt idx="299">
                  <c:v>1153.846153846154</c:v>
                </c:pt>
                <c:pt idx="300">
                  <c:v>1157.6923076923076</c:v>
                </c:pt>
                <c:pt idx="301">
                  <c:v>1161.5384615384617</c:v>
                </c:pt>
                <c:pt idx="302">
                  <c:v>1165.3846153846152</c:v>
                </c:pt>
                <c:pt idx="303">
                  <c:v>1169.2307692307693</c:v>
                </c:pt>
                <c:pt idx="304">
                  <c:v>1173.0769230769231</c:v>
                </c:pt>
                <c:pt idx="305">
                  <c:v>1176.9230769230769</c:v>
                </c:pt>
                <c:pt idx="306">
                  <c:v>1180.7692307692307</c:v>
                </c:pt>
                <c:pt idx="307">
                  <c:v>1184.6153846153848</c:v>
                </c:pt>
                <c:pt idx="308">
                  <c:v>1188.4615384615386</c:v>
                </c:pt>
                <c:pt idx="309">
                  <c:v>1192.3076923076924</c:v>
                </c:pt>
                <c:pt idx="310">
                  <c:v>1196.1538461538462</c:v>
                </c:pt>
                <c:pt idx="311">
                  <c:v>1200.0000000000002</c:v>
                </c:pt>
                <c:pt idx="312">
                  <c:v>1203.8461538461538</c:v>
                </c:pt>
                <c:pt idx="313">
                  <c:v>1207.6923076923078</c:v>
                </c:pt>
                <c:pt idx="314">
                  <c:v>1211.5384615384614</c:v>
                </c:pt>
                <c:pt idx="315">
                  <c:v>1215.3846153846155</c:v>
                </c:pt>
                <c:pt idx="316">
                  <c:v>1219.2307692307693</c:v>
                </c:pt>
                <c:pt idx="317">
                  <c:v>1223.0769230769231</c:v>
                </c:pt>
                <c:pt idx="318">
                  <c:v>1226.9230769230769</c:v>
                </c:pt>
                <c:pt idx="319">
                  <c:v>1230.7692307692307</c:v>
                </c:pt>
                <c:pt idx="320">
                  <c:v>1234.6153846153845</c:v>
                </c:pt>
                <c:pt idx="321">
                  <c:v>1238.4615384615383</c:v>
                </c:pt>
                <c:pt idx="322">
                  <c:v>1242.3076923076922</c:v>
                </c:pt>
                <c:pt idx="323">
                  <c:v>1246.1538461538462</c:v>
                </c:pt>
                <c:pt idx="324">
                  <c:v>1250</c:v>
                </c:pt>
                <c:pt idx="325">
                  <c:v>1253.846153846154</c:v>
                </c:pt>
                <c:pt idx="326">
                  <c:v>1257.6923076923078</c:v>
                </c:pt>
                <c:pt idx="327">
                  <c:v>1261.5384615384617</c:v>
                </c:pt>
                <c:pt idx="328">
                  <c:v>1265.3846153846155</c:v>
                </c:pt>
                <c:pt idx="329">
                  <c:v>1269.2307692307693</c:v>
                </c:pt>
                <c:pt idx="330">
                  <c:v>1273.0769230769233</c:v>
                </c:pt>
                <c:pt idx="331">
                  <c:v>1276.9230769230769</c:v>
                </c:pt>
                <c:pt idx="332">
                  <c:v>1280.7692307692309</c:v>
                </c:pt>
                <c:pt idx="333">
                  <c:v>1284.6153846153845</c:v>
                </c:pt>
                <c:pt idx="334">
                  <c:v>1288.4615384615386</c:v>
                </c:pt>
                <c:pt idx="335">
                  <c:v>1292.3076923076924</c:v>
                </c:pt>
                <c:pt idx="336">
                  <c:v>1296.1538461538462</c:v>
                </c:pt>
                <c:pt idx="337">
                  <c:v>1300</c:v>
                </c:pt>
                <c:pt idx="338">
                  <c:v>1303.8461538461538</c:v>
                </c:pt>
                <c:pt idx="339">
                  <c:v>1307.6923076923076</c:v>
                </c:pt>
                <c:pt idx="340">
                  <c:v>1311.5384615384614</c:v>
                </c:pt>
                <c:pt idx="341">
                  <c:v>1315.3846153846152</c:v>
                </c:pt>
                <c:pt idx="342">
                  <c:v>1319.2307692307693</c:v>
                </c:pt>
                <c:pt idx="343">
                  <c:v>1323.0769230769231</c:v>
                </c:pt>
                <c:pt idx="344">
                  <c:v>1326.9230769230771</c:v>
                </c:pt>
                <c:pt idx="345">
                  <c:v>1330.7692307692307</c:v>
                </c:pt>
                <c:pt idx="346">
                  <c:v>1334.6153846153848</c:v>
                </c:pt>
                <c:pt idx="347">
                  <c:v>1338.4615384615386</c:v>
                </c:pt>
                <c:pt idx="348">
                  <c:v>1342.3076923076924</c:v>
                </c:pt>
                <c:pt idx="349">
                  <c:v>1346.1538461538462</c:v>
                </c:pt>
                <c:pt idx="350">
                  <c:v>1350</c:v>
                </c:pt>
                <c:pt idx="351">
                  <c:v>1353.8461538461538</c:v>
                </c:pt>
                <c:pt idx="352">
                  <c:v>1357.6923076923076</c:v>
                </c:pt>
                <c:pt idx="353">
                  <c:v>1361.5384615384614</c:v>
                </c:pt>
                <c:pt idx="354">
                  <c:v>1365.3846153846155</c:v>
                </c:pt>
                <c:pt idx="355">
                  <c:v>1369.2307692307693</c:v>
                </c:pt>
                <c:pt idx="356">
                  <c:v>1373.0769230769231</c:v>
                </c:pt>
                <c:pt idx="357">
                  <c:v>1376.9230769230769</c:v>
                </c:pt>
                <c:pt idx="358">
                  <c:v>1380.7692307692307</c:v>
                </c:pt>
                <c:pt idx="359">
                  <c:v>1384.6153846153848</c:v>
                </c:pt>
                <c:pt idx="360">
                  <c:v>1388.4615384615386</c:v>
                </c:pt>
                <c:pt idx="361">
                  <c:v>1392.3076923076926</c:v>
                </c:pt>
                <c:pt idx="362">
                  <c:v>1396.1538461538462</c:v>
                </c:pt>
                <c:pt idx="363">
                  <c:v>1400.0000000000002</c:v>
                </c:pt>
                <c:pt idx="364">
                  <c:v>1403.8461538461538</c:v>
                </c:pt>
                <c:pt idx="365">
                  <c:v>1407.6923076923078</c:v>
                </c:pt>
                <c:pt idx="366">
                  <c:v>1411.5384615384617</c:v>
                </c:pt>
                <c:pt idx="367">
                  <c:v>1415.3846153846155</c:v>
                </c:pt>
                <c:pt idx="368">
                  <c:v>1419.2307692307693</c:v>
                </c:pt>
                <c:pt idx="369">
                  <c:v>1423.0769230769231</c:v>
                </c:pt>
                <c:pt idx="370">
                  <c:v>1426.9230769230769</c:v>
                </c:pt>
                <c:pt idx="371">
                  <c:v>1430.7692307692309</c:v>
                </c:pt>
                <c:pt idx="372">
                  <c:v>1434.6153846153845</c:v>
                </c:pt>
                <c:pt idx="373">
                  <c:v>1438.4615384615386</c:v>
                </c:pt>
                <c:pt idx="374">
                  <c:v>1442.3076923076922</c:v>
                </c:pt>
                <c:pt idx="375">
                  <c:v>1446.1538461538462</c:v>
                </c:pt>
                <c:pt idx="376">
                  <c:v>1449.9999999999998</c:v>
                </c:pt>
                <c:pt idx="377">
                  <c:v>1453.8461538461538</c:v>
                </c:pt>
                <c:pt idx="378">
                  <c:v>1457.6923076923078</c:v>
                </c:pt>
                <c:pt idx="379">
                  <c:v>1461.5384615384617</c:v>
                </c:pt>
                <c:pt idx="380">
                  <c:v>1465.3846153846155</c:v>
                </c:pt>
                <c:pt idx="381">
                  <c:v>1469.2307692307693</c:v>
                </c:pt>
                <c:pt idx="382">
                  <c:v>1473.0769230769231</c:v>
                </c:pt>
                <c:pt idx="383">
                  <c:v>1476.9230769230771</c:v>
                </c:pt>
                <c:pt idx="384">
                  <c:v>1480.7692307692307</c:v>
                </c:pt>
                <c:pt idx="385">
                  <c:v>1484.6153846153848</c:v>
                </c:pt>
                <c:pt idx="386">
                  <c:v>1488.4615384615383</c:v>
                </c:pt>
                <c:pt idx="387">
                  <c:v>1492.3076923076924</c:v>
                </c:pt>
                <c:pt idx="388">
                  <c:v>1496.1538461538462</c:v>
                </c:pt>
                <c:pt idx="389">
                  <c:v>1500</c:v>
                </c:pt>
                <c:pt idx="390">
                  <c:v>1503.846153846154</c:v>
                </c:pt>
                <c:pt idx="391">
                  <c:v>1507.6923076923076</c:v>
                </c:pt>
                <c:pt idx="392">
                  <c:v>1511.5384615384617</c:v>
                </c:pt>
                <c:pt idx="393">
                  <c:v>1515.3846153846152</c:v>
                </c:pt>
                <c:pt idx="394">
                  <c:v>1519.2307692307693</c:v>
                </c:pt>
                <c:pt idx="395">
                  <c:v>1523.0769230769231</c:v>
                </c:pt>
                <c:pt idx="396">
                  <c:v>1526.9230769230771</c:v>
                </c:pt>
                <c:pt idx="397">
                  <c:v>1530.7692307692309</c:v>
                </c:pt>
                <c:pt idx="398">
                  <c:v>1534.6153846153848</c:v>
                </c:pt>
                <c:pt idx="399">
                  <c:v>1538.4615384615386</c:v>
                </c:pt>
                <c:pt idx="400">
                  <c:v>1542.3076923076924</c:v>
                </c:pt>
                <c:pt idx="401">
                  <c:v>1546.1538461538462</c:v>
                </c:pt>
                <c:pt idx="402">
                  <c:v>1550.0000000000002</c:v>
                </c:pt>
                <c:pt idx="403">
                  <c:v>1553.8461538461538</c:v>
                </c:pt>
                <c:pt idx="404">
                  <c:v>1557.6923076923078</c:v>
                </c:pt>
                <c:pt idx="405">
                  <c:v>1561.5384615384614</c:v>
                </c:pt>
                <c:pt idx="406">
                  <c:v>1565.3846153846155</c:v>
                </c:pt>
                <c:pt idx="407">
                  <c:v>1569.2307692307691</c:v>
                </c:pt>
                <c:pt idx="408">
                  <c:v>1573.0769230769231</c:v>
                </c:pt>
                <c:pt idx="409">
                  <c:v>1576.9230769230769</c:v>
                </c:pt>
                <c:pt idx="410">
                  <c:v>1580.7692307692307</c:v>
                </c:pt>
                <c:pt idx="411">
                  <c:v>1584.6153846153845</c:v>
                </c:pt>
                <c:pt idx="412">
                  <c:v>1588.4615384615383</c:v>
                </c:pt>
                <c:pt idx="413">
                  <c:v>1592.3076923076924</c:v>
                </c:pt>
                <c:pt idx="414">
                  <c:v>1596.1538461538464</c:v>
                </c:pt>
                <c:pt idx="415">
                  <c:v>1600</c:v>
                </c:pt>
                <c:pt idx="416">
                  <c:v>1603.846153846154</c:v>
                </c:pt>
                <c:pt idx="417">
                  <c:v>1607.6923076923076</c:v>
                </c:pt>
                <c:pt idx="418">
                  <c:v>1611.5384615384617</c:v>
                </c:pt>
                <c:pt idx="419">
                  <c:v>1615.3846153846155</c:v>
                </c:pt>
                <c:pt idx="420">
                  <c:v>1619.2307692307693</c:v>
                </c:pt>
                <c:pt idx="421">
                  <c:v>1623.0769230769233</c:v>
                </c:pt>
                <c:pt idx="422">
                  <c:v>1626.9230769230769</c:v>
                </c:pt>
                <c:pt idx="423">
                  <c:v>1630.7692307692309</c:v>
                </c:pt>
                <c:pt idx="424">
                  <c:v>1634.6153846153845</c:v>
                </c:pt>
                <c:pt idx="425">
                  <c:v>1638.4615384615386</c:v>
                </c:pt>
                <c:pt idx="426">
                  <c:v>1642.3076923076924</c:v>
                </c:pt>
                <c:pt idx="427">
                  <c:v>1646.1538461538462</c:v>
                </c:pt>
                <c:pt idx="428">
                  <c:v>1650</c:v>
                </c:pt>
                <c:pt idx="429">
                  <c:v>1653.8461538461538</c:v>
                </c:pt>
                <c:pt idx="430">
                  <c:v>1657.6923076923076</c:v>
                </c:pt>
                <c:pt idx="431">
                  <c:v>1661.5384615384617</c:v>
                </c:pt>
                <c:pt idx="432">
                  <c:v>1665.3846153846155</c:v>
                </c:pt>
                <c:pt idx="433">
                  <c:v>1669.2307692307695</c:v>
                </c:pt>
                <c:pt idx="434">
                  <c:v>1673.0769230769231</c:v>
                </c:pt>
                <c:pt idx="435">
                  <c:v>1676.9230769230771</c:v>
                </c:pt>
                <c:pt idx="436">
                  <c:v>1680.7692307692307</c:v>
                </c:pt>
                <c:pt idx="437">
                  <c:v>1684.6153846153848</c:v>
                </c:pt>
                <c:pt idx="438">
                  <c:v>1688.4615384615386</c:v>
                </c:pt>
                <c:pt idx="439">
                  <c:v>1692.3076923076924</c:v>
                </c:pt>
                <c:pt idx="440">
                  <c:v>1696.1538461538462</c:v>
                </c:pt>
                <c:pt idx="441">
                  <c:v>1700</c:v>
                </c:pt>
                <c:pt idx="442">
                  <c:v>1703.8461538461538</c:v>
                </c:pt>
                <c:pt idx="443">
                  <c:v>1707.6923076923076</c:v>
                </c:pt>
                <c:pt idx="444">
                  <c:v>1711.5384615384614</c:v>
                </c:pt>
                <c:pt idx="445">
                  <c:v>1715.3846153846155</c:v>
                </c:pt>
                <c:pt idx="446">
                  <c:v>1719.2307692307691</c:v>
                </c:pt>
                <c:pt idx="447">
                  <c:v>1723.0769230769231</c:v>
                </c:pt>
                <c:pt idx="448">
                  <c:v>1726.9230769230769</c:v>
                </c:pt>
                <c:pt idx="449">
                  <c:v>1730.7692307692309</c:v>
                </c:pt>
                <c:pt idx="450">
                  <c:v>1734.6153846153845</c:v>
                </c:pt>
                <c:pt idx="451">
                  <c:v>1738.4615384615386</c:v>
                </c:pt>
                <c:pt idx="452">
                  <c:v>1742.3076923076924</c:v>
                </c:pt>
                <c:pt idx="453">
                  <c:v>1746.1538461538462</c:v>
                </c:pt>
                <c:pt idx="454">
                  <c:v>1750.0000000000002</c:v>
                </c:pt>
                <c:pt idx="455">
                  <c:v>1753.8461538461538</c:v>
                </c:pt>
                <c:pt idx="456">
                  <c:v>1757.6923076923078</c:v>
                </c:pt>
                <c:pt idx="457">
                  <c:v>1761.5384615384617</c:v>
                </c:pt>
                <c:pt idx="458">
                  <c:v>1765.3846153846155</c:v>
                </c:pt>
                <c:pt idx="459">
                  <c:v>1769.2307692307693</c:v>
                </c:pt>
                <c:pt idx="460">
                  <c:v>1773.0769230769231</c:v>
                </c:pt>
                <c:pt idx="461">
                  <c:v>1776.9230769230769</c:v>
                </c:pt>
                <c:pt idx="462">
                  <c:v>1780.7692307692307</c:v>
                </c:pt>
                <c:pt idx="463">
                  <c:v>1784.6153846153845</c:v>
                </c:pt>
                <c:pt idx="464">
                  <c:v>1788.4615384615386</c:v>
                </c:pt>
                <c:pt idx="465">
                  <c:v>1792.3076923076924</c:v>
                </c:pt>
                <c:pt idx="466">
                  <c:v>1796.1538461538464</c:v>
                </c:pt>
                <c:pt idx="467">
                  <c:v>1800</c:v>
                </c:pt>
                <c:pt idx="468">
                  <c:v>1803.846153846154</c:v>
                </c:pt>
                <c:pt idx="469">
                  <c:v>1807.6923076923078</c:v>
                </c:pt>
                <c:pt idx="470">
                  <c:v>1811.5384615384617</c:v>
                </c:pt>
                <c:pt idx="471">
                  <c:v>1815.3846153846155</c:v>
                </c:pt>
                <c:pt idx="472">
                  <c:v>1819.2307692307693</c:v>
                </c:pt>
                <c:pt idx="473">
                  <c:v>1823.0769230769231</c:v>
                </c:pt>
                <c:pt idx="474">
                  <c:v>1826.9230769230769</c:v>
                </c:pt>
                <c:pt idx="475">
                  <c:v>1830.7692307692307</c:v>
                </c:pt>
                <c:pt idx="476">
                  <c:v>1834.6153846153848</c:v>
                </c:pt>
                <c:pt idx="477">
                  <c:v>1838.4615384615383</c:v>
                </c:pt>
                <c:pt idx="478">
                  <c:v>1842.3076923076922</c:v>
                </c:pt>
                <c:pt idx="479">
                  <c:v>1846.1538461538462</c:v>
                </c:pt>
                <c:pt idx="480">
                  <c:v>1850</c:v>
                </c:pt>
                <c:pt idx="481">
                  <c:v>1853.8461538461536</c:v>
                </c:pt>
                <c:pt idx="482">
                  <c:v>1857.6923076923078</c:v>
                </c:pt>
                <c:pt idx="483">
                  <c:v>1861.5384615384617</c:v>
                </c:pt>
                <c:pt idx="484">
                  <c:v>1865.3846153846155</c:v>
                </c:pt>
                <c:pt idx="485">
                  <c:v>1869.2307692307693</c:v>
                </c:pt>
                <c:pt idx="486">
                  <c:v>1873.0769230769233</c:v>
                </c:pt>
                <c:pt idx="487">
                  <c:v>1876.9230769230771</c:v>
                </c:pt>
                <c:pt idx="488">
                  <c:v>1880.7692307692307</c:v>
                </c:pt>
                <c:pt idx="489">
                  <c:v>1884.615384615385</c:v>
                </c:pt>
                <c:pt idx="490">
                  <c:v>1888.4615384615386</c:v>
                </c:pt>
                <c:pt idx="491">
                  <c:v>1892.3076923076924</c:v>
                </c:pt>
                <c:pt idx="492">
                  <c:v>1896.153846153846</c:v>
                </c:pt>
                <c:pt idx="493">
                  <c:v>1900.0000000000002</c:v>
                </c:pt>
                <c:pt idx="494">
                  <c:v>1903.8461538461538</c:v>
                </c:pt>
                <c:pt idx="495">
                  <c:v>1907.6923076923076</c:v>
                </c:pt>
                <c:pt idx="496">
                  <c:v>1911.5384615384617</c:v>
                </c:pt>
                <c:pt idx="497">
                  <c:v>1915.3846153846152</c:v>
                </c:pt>
                <c:pt idx="498">
                  <c:v>1919.2307692307693</c:v>
                </c:pt>
                <c:pt idx="499">
                  <c:v>1923.0769230769233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AAE-4A76-8E25-D8993B4BE1A6}"/>
            </c:ext>
          </c:extLst>
        </c:ser>
        <c:ser>
          <c:idx val="9"/>
          <c:order val="9"/>
          <c:tx>
            <c:strRef>
              <c:f>Sheet2!$L$2</c:f>
              <c:strCache>
                <c:ptCount val="1"/>
                <c:pt idx="0">
                  <c:v>330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Sheet2!$L$3:$L$502</c:f>
              <c:numCache>
                <c:formatCode>General</c:formatCode>
                <c:ptCount val="500"/>
                <c:pt idx="0">
                  <c:v>3.0303030303030303</c:v>
                </c:pt>
                <c:pt idx="1">
                  <c:v>6.0606060606060606</c:v>
                </c:pt>
                <c:pt idx="2">
                  <c:v>9.0909090909090917</c:v>
                </c:pt>
                <c:pt idx="3">
                  <c:v>12.121212121212121</c:v>
                </c:pt>
                <c:pt idx="4">
                  <c:v>15.151515151515152</c:v>
                </c:pt>
                <c:pt idx="5">
                  <c:v>18.181818181818183</c:v>
                </c:pt>
                <c:pt idx="6">
                  <c:v>21.212121212121215</c:v>
                </c:pt>
                <c:pt idx="7">
                  <c:v>24.242424242424242</c:v>
                </c:pt>
                <c:pt idx="8">
                  <c:v>27.272727272727277</c:v>
                </c:pt>
                <c:pt idx="9">
                  <c:v>30.303030303030305</c:v>
                </c:pt>
                <c:pt idx="10">
                  <c:v>33.333333333333336</c:v>
                </c:pt>
                <c:pt idx="11">
                  <c:v>36.363636363636367</c:v>
                </c:pt>
                <c:pt idx="12">
                  <c:v>39.393939393939391</c:v>
                </c:pt>
                <c:pt idx="13">
                  <c:v>42.424242424242429</c:v>
                </c:pt>
                <c:pt idx="14">
                  <c:v>45.45454545454546</c:v>
                </c:pt>
                <c:pt idx="15">
                  <c:v>48.484848484848484</c:v>
                </c:pt>
                <c:pt idx="16">
                  <c:v>51.515151515151516</c:v>
                </c:pt>
                <c:pt idx="17">
                  <c:v>54.545454545454554</c:v>
                </c:pt>
                <c:pt idx="18">
                  <c:v>57.575757575757571</c:v>
                </c:pt>
                <c:pt idx="19">
                  <c:v>60.606060606060609</c:v>
                </c:pt>
                <c:pt idx="20">
                  <c:v>63.636363636363647</c:v>
                </c:pt>
                <c:pt idx="21">
                  <c:v>66.666666666666671</c:v>
                </c:pt>
                <c:pt idx="22">
                  <c:v>69.696969696969688</c:v>
                </c:pt>
                <c:pt idx="23">
                  <c:v>72.727272727272734</c:v>
                </c:pt>
                <c:pt idx="24">
                  <c:v>75.757575757575765</c:v>
                </c:pt>
                <c:pt idx="25">
                  <c:v>78.787878787878782</c:v>
                </c:pt>
                <c:pt idx="26">
                  <c:v>81.818181818181827</c:v>
                </c:pt>
                <c:pt idx="27">
                  <c:v>84.848484848484858</c:v>
                </c:pt>
                <c:pt idx="28">
                  <c:v>87.878787878787875</c:v>
                </c:pt>
                <c:pt idx="29">
                  <c:v>90.909090909090921</c:v>
                </c:pt>
                <c:pt idx="30">
                  <c:v>93.939393939393938</c:v>
                </c:pt>
                <c:pt idx="31">
                  <c:v>96.969696969696969</c:v>
                </c:pt>
                <c:pt idx="32">
                  <c:v>100.00000000000001</c:v>
                </c:pt>
                <c:pt idx="33">
                  <c:v>103.03030303030303</c:v>
                </c:pt>
                <c:pt idx="34">
                  <c:v>106.06060606060606</c:v>
                </c:pt>
                <c:pt idx="35">
                  <c:v>109.09090909090911</c:v>
                </c:pt>
                <c:pt idx="36">
                  <c:v>112.12121212121211</c:v>
                </c:pt>
                <c:pt idx="37">
                  <c:v>115.15151515151514</c:v>
                </c:pt>
                <c:pt idx="38">
                  <c:v>118.1818181818182</c:v>
                </c:pt>
                <c:pt idx="39">
                  <c:v>121.21212121212122</c:v>
                </c:pt>
                <c:pt idx="40">
                  <c:v>124.24242424242425</c:v>
                </c:pt>
                <c:pt idx="41">
                  <c:v>127.27272727272729</c:v>
                </c:pt>
                <c:pt idx="42">
                  <c:v>130.30303030303031</c:v>
                </c:pt>
                <c:pt idx="43">
                  <c:v>133.33333333333334</c:v>
                </c:pt>
                <c:pt idx="44">
                  <c:v>136.36363636363637</c:v>
                </c:pt>
                <c:pt idx="45">
                  <c:v>139.39393939393938</c:v>
                </c:pt>
                <c:pt idx="46">
                  <c:v>142.42424242424241</c:v>
                </c:pt>
                <c:pt idx="47">
                  <c:v>145.45454545454547</c:v>
                </c:pt>
                <c:pt idx="48">
                  <c:v>148.4848484848485</c:v>
                </c:pt>
                <c:pt idx="49">
                  <c:v>151.51515151515153</c:v>
                </c:pt>
                <c:pt idx="50">
                  <c:v>154.54545454545453</c:v>
                </c:pt>
                <c:pt idx="51">
                  <c:v>157.57575757575756</c:v>
                </c:pt>
                <c:pt idx="52">
                  <c:v>160.60606060606059</c:v>
                </c:pt>
                <c:pt idx="53">
                  <c:v>163.63636363636365</c:v>
                </c:pt>
                <c:pt idx="54">
                  <c:v>166.66666666666669</c:v>
                </c:pt>
                <c:pt idx="55">
                  <c:v>169.69696969696972</c:v>
                </c:pt>
                <c:pt idx="56">
                  <c:v>172.72727272727272</c:v>
                </c:pt>
                <c:pt idx="57">
                  <c:v>175.75757575757575</c:v>
                </c:pt>
                <c:pt idx="58">
                  <c:v>178.78787878787878</c:v>
                </c:pt>
                <c:pt idx="59">
                  <c:v>181.81818181818184</c:v>
                </c:pt>
                <c:pt idx="60">
                  <c:v>184.84848484848484</c:v>
                </c:pt>
                <c:pt idx="61">
                  <c:v>187.87878787878788</c:v>
                </c:pt>
                <c:pt idx="62">
                  <c:v>190.90909090909093</c:v>
                </c:pt>
                <c:pt idx="63">
                  <c:v>193.93939393939394</c:v>
                </c:pt>
                <c:pt idx="64">
                  <c:v>196.96969696969697</c:v>
                </c:pt>
                <c:pt idx="65">
                  <c:v>200.00000000000003</c:v>
                </c:pt>
                <c:pt idx="66">
                  <c:v>203.03030303030303</c:v>
                </c:pt>
                <c:pt idx="67">
                  <c:v>206.06060606060606</c:v>
                </c:pt>
                <c:pt idx="68">
                  <c:v>209.09090909090909</c:v>
                </c:pt>
                <c:pt idx="69">
                  <c:v>212.12121212121212</c:v>
                </c:pt>
                <c:pt idx="70">
                  <c:v>215.15151515151516</c:v>
                </c:pt>
                <c:pt idx="71">
                  <c:v>218.18181818181822</c:v>
                </c:pt>
                <c:pt idx="72">
                  <c:v>221.21212121212122</c:v>
                </c:pt>
                <c:pt idx="73">
                  <c:v>224.24242424242422</c:v>
                </c:pt>
                <c:pt idx="74">
                  <c:v>227.27272727272728</c:v>
                </c:pt>
                <c:pt idx="75">
                  <c:v>230.30303030303028</c:v>
                </c:pt>
                <c:pt idx="76">
                  <c:v>233.33333333333334</c:v>
                </c:pt>
                <c:pt idx="77">
                  <c:v>236.3636363636364</c:v>
                </c:pt>
                <c:pt idx="78">
                  <c:v>239.39393939393938</c:v>
                </c:pt>
                <c:pt idx="79">
                  <c:v>242.42424242424244</c:v>
                </c:pt>
                <c:pt idx="80">
                  <c:v>245.4545454545455</c:v>
                </c:pt>
                <c:pt idx="81">
                  <c:v>248.4848484848485</c:v>
                </c:pt>
                <c:pt idx="82">
                  <c:v>251.51515151515153</c:v>
                </c:pt>
                <c:pt idx="83">
                  <c:v>254.54545454545459</c:v>
                </c:pt>
                <c:pt idx="84">
                  <c:v>257.57575757575756</c:v>
                </c:pt>
                <c:pt idx="85">
                  <c:v>260.60606060606062</c:v>
                </c:pt>
                <c:pt idx="86">
                  <c:v>263.63636363636368</c:v>
                </c:pt>
                <c:pt idx="87">
                  <c:v>266.66666666666669</c:v>
                </c:pt>
                <c:pt idx="88">
                  <c:v>269.69696969696969</c:v>
                </c:pt>
                <c:pt idx="89">
                  <c:v>272.72727272727275</c:v>
                </c:pt>
                <c:pt idx="90">
                  <c:v>275.75757575757575</c:v>
                </c:pt>
                <c:pt idx="91">
                  <c:v>278.78787878787875</c:v>
                </c:pt>
                <c:pt idx="92">
                  <c:v>281.81818181818181</c:v>
                </c:pt>
                <c:pt idx="93">
                  <c:v>284.84848484848482</c:v>
                </c:pt>
                <c:pt idx="94">
                  <c:v>287.87878787878788</c:v>
                </c:pt>
                <c:pt idx="95">
                  <c:v>290.90909090909093</c:v>
                </c:pt>
                <c:pt idx="96">
                  <c:v>293.93939393939399</c:v>
                </c:pt>
                <c:pt idx="97">
                  <c:v>296.969696969697</c:v>
                </c:pt>
                <c:pt idx="98">
                  <c:v>300</c:v>
                </c:pt>
                <c:pt idx="99">
                  <c:v>303.03030303030306</c:v>
                </c:pt>
                <c:pt idx="100">
                  <c:v>306.06060606060606</c:v>
                </c:pt>
                <c:pt idx="101">
                  <c:v>309.09090909090907</c:v>
                </c:pt>
                <c:pt idx="102">
                  <c:v>312.12121212121212</c:v>
                </c:pt>
                <c:pt idx="103">
                  <c:v>315.15151515151513</c:v>
                </c:pt>
                <c:pt idx="104">
                  <c:v>318.18181818181813</c:v>
                </c:pt>
                <c:pt idx="105">
                  <c:v>321.21212121212119</c:v>
                </c:pt>
                <c:pt idx="106">
                  <c:v>324.24242424242419</c:v>
                </c:pt>
                <c:pt idx="107">
                  <c:v>327.27272727272731</c:v>
                </c:pt>
                <c:pt idx="108">
                  <c:v>330.30303030303031</c:v>
                </c:pt>
                <c:pt idx="109">
                  <c:v>333.33333333333337</c:v>
                </c:pt>
                <c:pt idx="110">
                  <c:v>336.36363636363637</c:v>
                </c:pt>
                <c:pt idx="111">
                  <c:v>339.39393939393943</c:v>
                </c:pt>
                <c:pt idx="112">
                  <c:v>342.42424242424244</c:v>
                </c:pt>
                <c:pt idx="113">
                  <c:v>345.45454545454544</c:v>
                </c:pt>
                <c:pt idx="114">
                  <c:v>348.4848484848485</c:v>
                </c:pt>
                <c:pt idx="115">
                  <c:v>351.5151515151515</c:v>
                </c:pt>
                <c:pt idx="116">
                  <c:v>354.5454545454545</c:v>
                </c:pt>
                <c:pt idx="117">
                  <c:v>357.57575757575756</c:v>
                </c:pt>
                <c:pt idx="118">
                  <c:v>360.60606060606062</c:v>
                </c:pt>
                <c:pt idx="119">
                  <c:v>363.63636363636368</c:v>
                </c:pt>
                <c:pt idx="120">
                  <c:v>366.66666666666669</c:v>
                </c:pt>
                <c:pt idx="121">
                  <c:v>369.69696969696969</c:v>
                </c:pt>
                <c:pt idx="122">
                  <c:v>372.72727272727275</c:v>
                </c:pt>
                <c:pt idx="123">
                  <c:v>375.75757575757575</c:v>
                </c:pt>
                <c:pt idx="124">
                  <c:v>378.78787878787881</c:v>
                </c:pt>
                <c:pt idx="125">
                  <c:v>381.81818181818187</c:v>
                </c:pt>
                <c:pt idx="126">
                  <c:v>384.84848484848487</c:v>
                </c:pt>
                <c:pt idx="127">
                  <c:v>387.87878787878788</c:v>
                </c:pt>
                <c:pt idx="128">
                  <c:v>390.90909090909088</c:v>
                </c:pt>
                <c:pt idx="129">
                  <c:v>393.93939393939394</c:v>
                </c:pt>
                <c:pt idx="130">
                  <c:v>396.96969696969694</c:v>
                </c:pt>
                <c:pt idx="131">
                  <c:v>400.00000000000006</c:v>
                </c:pt>
                <c:pt idx="132">
                  <c:v>403.03030303030306</c:v>
                </c:pt>
                <c:pt idx="133">
                  <c:v>406.06060606060606</c:v>
                </c:pt>
                <c:pt idx="134">
                  <c:v>409.09090909090907</c:v>
                </c:pt>
                <c:pt idx="135">
                  <c:v>412.12121212121212</c:v>
                </c:pt>
                <c:pt idx="136">
                  <c:v>415.15151515151513</c:v>
                </c:pt>
                <c:pt idx="137">
                  <c:v>418.18181818181819</c:v>
                </c:pt>
                <c:pt idx="138">
                  <c:v>421.21212121212125</c:v>
                </c:pt>
                <c:pt idx="139">
                  <c:v>424.24242424242425</c:v>
                </c:pt>
                <c:pt idx="140">
                  <c:v>427.27272727272725</c:v>
                </c:pt>
                <c:pt idx="141">
                  <c:v>430.30303030303031</c:v>
                </c:pt>
                <c:pt idx="142">
                  <c:v>433.33333333333331</c:v>
                </c:pt>
                <c:pt idx="143">
                  <c:v>436.36363636363643</c:v>
                </c:pt>
                <c:pt idx="144">
                  <c:v>439.39393939393943</c:v>
                </c:pt>
                <c:pt idx="145">
                  <c:v>442.42424242424244</c:v>
                </c:pt>
                <c:pt idx="146">
                  <c:v>445.45454545454544</c:v>
                </c:pt>
                <c:pt idx="147">
                  <c:v>448.48484848484844</c:v>
                </c:pt>
                <c:pt idx="148">
                  <c:v>451.5151515151515</c:v>
                </c:pt>
                <c:pt idx="149">
                  <c:v>454.54545454545456</c:v>
                </c:pt>
                <c:pt idx="150">
                  <c:v>457.57575757575756</c:v>
                </c:pt>
                <c:pt idx="151">
                  <c:v>460.60606060606057</c:v>
                </c:pt>
                <c:pt idx="152">
                  <c:v>463.63636363636363</c:v>
                </c:pt>
                <c:pt idx="153">
                  <c:v>466.66666666666669</c:v>
                </c:pt>
                <c:pt idx="154">
                  <c:v>469.69696969696969</c:v>
                </c:pt>
                <c:pt idx="155">
                  <c:v>472.7272727272728</c:v>
                </c:pt>
                <c:pt idx="156">
                  <c:v>475.75757575757581</c:v>
                </c:pt>
                <c:pt idx="157">
                  <c:v>478.78787878787875</c:v>
                </c:pt>
                <c:pt idx="158">
                  <c:v>481.81818181818181</c:v>
                </c:pt>
                <c:pt idx="159">
                  <c:v>484.84848484848487</c:v>
                </c:pt>
                <c:pt idx="160">
                  <c:v>487.87878787878782</c:v>
                </c:pt>
                <c:pt idx="161">
                  <c:v>490.90909090909099</c:v>
                </c:pt>
                <c:pt idx="162">
                  <c:v>493.93939393939394</c:v>
                </c:pt>
                <c:pt idx="163">
                  <c:v>496.969696969697</c:v>
                </c:pt>
                <c:pt idx="164">
                  <c:v>500</c:v>
                </c:pt>
                <c:pt idx="165">
                  <c:v>503.03030303030306</c:v>
                </c:pt>
                <c:pt idx="166">
                  <c:v>506.06060606060601</c:v>
                </c:pt>
                <c:pt idx="167">
                  <c:v>509.09090909090918</c:v>
                </c:pt>
                <c:pt idx="168">
                  <c:v>512.12121212121212</c:v>
                </c:pt>
                <c:pt idx="169">
                  <c:v>515.15151515151513</c:v>
                </c:pt>
                <c:pt idx="170">
                  <c:v>518.18181818181813</c:v>
                </c:pt>
                <c:pt idx="171">
                  <c:v>521.21212121212125</c:v>
                </c:pt>
                <c:pt idx="172">
                  <c:v>524.24242424242425</c:v>
                </c:pt>
                <c:pt idx="173">
                  <c:v>527.27272727272737</c:v>
                </c:pt>
                <c:pt idx="174">
                  <c:v>530.30303030303025</c:v>
                </c:pt>
                <c:pt idx="175">
                  <c:v>533.33333333333337</c:v>
                </c:pt>
                <c:pt idx="176">
                  <c:v>536.36363636363637</c:v>
                </c:pt>
                <c:pt idx="177">
                  <c:v>539.39393939393938</c:v>
                </c:pt>
                <c:pt idx="178">
                  <c:v>542.42424242424238</c:v>
                </c:pt>
                <c:pt idx="179">
                  <c:v>545.4545454545455</c:v>
                </c:pt>
                <c:pt idx="180">
                  <c:v>548.4848484848485</c:v>
                </c:pt>
                <c:pt idx="181">
                  <c:v>551.5151515151515</c:v>
                </c:pt>
                <c:pt idx="182">
                  <c:v>554.54545454545462</c:v>
                </c:pt>
                <c:pt idx="183">
                  <c:v>557.57575757575751</c:v>
                </c:pt>
                <c:pt idx="184">
                  <c:v>560.60606060606062</c:v>
                </c:pt>
                <c:pt idx="185">
                  <c:v>563.63636363636363</c:v>
                </c:pt>
                <c:pt idx="186">
                  <c:v>566.66666666666674</c:v>
                </c:pt>
                <c:pt idx="187">
                  <c:v>569.69696969696963</c:v>
                </c:pt>
                <c:pt idx="188">
                  <c:v>572.72727272727275</c:v>
                </c:pt>
                <c:pt idx="189">
                  <c:v>575.75757575757575</c:v>
                </c:pt>
                <c:pt idx="190">
                  <c:v>578.78787878787875</c:v>
                </c:pt>
                <c:pt idx="191">
                  <c:v>581.81818181818187</c:v>
                </c:pt>
                <c:pt idx="192">
                  <c:v>584.84848484848487</c:v>
                </c:pt>
                <c:pt idx="193">
                  <c:v>587.87878787878799</c:v>
                </c:pt>
                <c:pt idx="194">
                  <c:v>590.90909090909088</c:v>
                </c:pt>
                <c:pt idx="195">
                  <c:v>593.93939393939399</c:v>
                </c:pt>
                <c:pt idx="196">
                  <c:v>596.96969696969688</c:v>
                </c:pt>
                <c:pt idx="197">
                  <c:v>600</c:v>
                </c:pt>
                <c:pt idx="198">
                  <c:v>603.030303030303</c:v>
                </c:pt>
                <c:pt idx="199">
                  <c:v>606.06060606060612</c:v>
                </c:pt>
                <c:pt idx="200">
                  <c:v>609.09090909090901</c:v>
                </c:pt>
                <c:pt idx="201">
                  <c:v>612.12121212121212</c:v>
                </c:pt>
                <c:pt idx="202">
                  <c:v>615.15151515151513</c:v>
                </c:pt>
                <c:pt idx="203">
                  <c:v>618.18181818181813</c:v>
                </c:pt>
                <c:pt idx="204">
                  <c:v>621.21212121212125</c:v>
                </c:pt>
                <c:pt idx="205">
                  <c:v>624.24242424242425</c:v>
                </c:pt>
                <c:pt idx="206">
                  <c:v>627.27272727272737</c:v>
                </c:pt>
                <c:pt idx="207">
                  <c:v>630.30303030303025</c:v>
                </c:pt>
                <c:pt idx="208">
                  <c:v>633.33333333333337</c:v>
                </c:pt>
                <c:pt idx="209">
                  <c:v>636.36363636363626</c:v>
                </c:pt>
                <c:pt idx="210">
                  <c:v>639.39393939393949</c:v>
                </c:pt>
                <c:pt idx="211">
                  <c:v>642.42424242424238</c:v>
                </c:pt>
                <c:pt idx="212">
                  <c:v>645.4545454545455</c:v>
                </c:pt>
                <c:pt idx="213">
                  <c:v>648.48484848484838</c:v>
                </c:pt>
                <c:pt idx="214">
                  <c:v>651.5151515151515</c:v>
                </c:pt>
                <c:pt idx="215">
                  <c:v>654.54545454545462</c:v>
                </c:pt>
                <c:pt idx="216">
                  <c:v>657.57575757575762</c:v>
                </c:pt>
                <c:pt idx="217">
                  <c:v>660.60606060606062</c:v>
                </c:pt>
                <c:pt idx="218">
                  <c:v>663.63636363636363</c:v>
                </c:pt>
                <c:pt idx="219">
                  <c:v>666.66666666666674</c:v>
                </c:pt>
                <c:pt idx="220">
                  <c:v>669.69696969696963</c:v>
                </c:pt>
                <c:pt idx="221">
                  <c:v>672.72727272727275</c:v>
                </c:pt>
                <c:pt idx="222">
                  <c:v>675.75757575757575</c:v>
                </c:pt>
                <c:pt idx="223">
                  <c:v>678.78787878787887</c:v>
                </c:pt>
                <c:pt idx="224">
                  <c:v>681.81818181818176</c:v>
                </c:pt>
                <c:pt idx="225">
                  <c:v>684.84848484848487</c:v>
                </c:pt>
                <c:pt idx="226">
                  <c:v>687.87878787878788</c:v>
                </c:pt>
                <c:pt idx="227">
                  <c:v>690.90909090909088</c:v>
                </c:pt>
                <c:pt idx="228">
                  <c:v>693.93939393939399</c:v>
                </c:pt>
                <c:pt idx="229">
                  <c:v>696.969696969697</c:v>
                </c:pt>
                <c:pt idx="230">
                  <c:v>700</c:v>
                </c:pt>
                <c:pt idx="231">
                  <c:v>703.030303030303</c:v>
                </c:pt>
                <c:pt idx="232">
                  <c:v>706.06060606060612</c:v>
                </c:pt>
                <c:pt idx="233">
                  <c:v>709.09090909090901</c:v>
                </c:pt>
                <c:pt idx="234">
                  <c:v>712.12121212121224</c:v>
                </c:pt>
                <c:pt idx="235">
                  <c:v>715.15151515151513</c:v>
                </c:pt>
                <c:pt idx="236">
                  <c:v>718.18181818181824</c:v>
                </c:pt>
                <c:pt idx="237">
                  <c:v>721.21212121212125</c:v>
                </c:pt>
                <c:pt idx="238">
                  <c:v>724.24242424242425</c:v>
                </c:pt>
                <c:pt idx="239">
                  <c:v>727.27272727272737</c:v>
                </c:pt>
                <c:pt idx="240">
                  <c:v>730.30303030303025</c:v>
                </c:pt>
                <c:pt idx="241">
                  <c:v>733.33333333333337</c:v>
                </c:pt>
                <c:pt idx="242">
                  <c:v>736.36363636363626</c:v>
                </c:pt>
                <c:pt idx="243">
                  <c:v>739.39393939393938</c:v>
                </c:pt>
                <c:pt idx="244">
                  <c:v>742.42424242424249</c:v>
                </c:pt>
                <c:pt idx="245">
                  <c:v>745.4545454545455</c:v>
                </c:pt>
                <c:pt idx="246">
                  <c:v>748.4848484848485</c:v>
                </c:pt>
                <c:pt idx="247">
                  <c:v>751.5151515151515</c:v>
                </c:pt>
                <c:pt idx="248">
                  <c:v>754.5454545454545</c:v>
                </c:pt>
                <c:pt idx="249">
                  <c:v>757.57575757575762</c:v>
                </c:pt>
                <c:pt idx="250">
                  <c:v>760.60606060606062</c:v>
                </c:pt>
                <c:pt idx="251">
                  <c:v>763.63636363636374</c:v>
                </c:pt>
                <c:pt idx="252">
                  <c:v>766.66666666666663</c:v>
                </c:pt>
                <c:pt idx="253">
                  <c:v>769.69696969696975</c:v>
                </c:pt>
                <c:pt idx="254">
                  <c:v>772.72727272727275</c:v>
                </c:pt>
                <c:pt idx="255">
                  <c:v>775.75757575757575</c:v>
                </c:pt>
                <c:pt idx="256">
                  <c:v>778.78787878787887</c:v>
                </c:pt>
                <c:pt idx="257">
                  <c:v>781.81818181818176</c:v>
                </c:pt>
                <c:pt idx="258">
                  <c:v>784.84848484848487</c:v>
                </c:pt>
                <c:pt idx="259">
                  <c:v>787.87878787878788</c:v>
                </c:pt>
                <c:pt idx="260">
                  <c:v>790.90909090909088</c:v>
                </c:pt>
                <c:pt idx="261">
                  <c:v>793.93939393939388</c:v>
                </c:pt>
                <c:pt idx="262">
                  <c:v>796.969696969697</c:v>
                </c:pt>
                <c:pt idx="263">
                  <c:v>800.00000000000011</c:v>
                </c:pt>
                <c:pt idx="264">
                  <c:v>803.030303030303</c:v>
                </c:pt>
                <c:pt idx="265">
                  <c:v>806.06060606060612</c:v>
                </c:pt>
                <c:pt idx="266">
                  <c:v>809.09090909090901</c:v>
                </c:pt>
                <c:pt idx="267">
                  <c:v>812.12121212121212</c:v>
                </c:pt>
                <c:pt idx="268">
                  <c:v>815.15151515151524</c:v>
                </c:pt>
                <c:pt idx="269">
                  <c:v>818.18181818181813</c:v>
                </c:pt>
                <c:pt idx="270">
                  <c:v>821.21212121212125</c:v>
                </c:pt>
                <c:pt idx="271">
                  <c:v>824.24242424242425</c:v>
                </c:pt>
                <c:pt idx="272">
                  <c:v>827.27272727272737</c:v>
                </c:pt>
                <c:pt idx="273">
                  <c:v>830.30303030303025</c:v>
                </c:pt>
                <c:pt idx="274">
                  <c:v>833.33333333333337</c:v>
                </c:pt>
                <c:pt idx="275">
                  <c:v>836.36363636363637</c:v>
                </c:pt>
                <c:pt idx="276">
                  <c:v>839.39393939393938</c:v>
                </c:pt>
                <c:pt idx="277">
                  <c:v>842.42424242424249</c:v>
                </c:pt>
                <c:pt idx="278">
                  <c:v>845.45454545454538</c:v>
                </c:pt>
                <c:pt idx="279">
                  <c:v>848.4848484848485</c:v>
                </c:pt>
                <c:pt idx="280">
                  <c:v>851.51515151515162</c:v>
                </c:pt>
                <c:pt idx="281">
                  <c:v>854.5454545454545</c:v>
                </c:pt>
                <c:pt idx="282">
                  <c:v>857.57575757575762</c:v>
                </c:pt>
                <c:pt idx="283">
                  <c:v>860.60606060606062</c:v>
                </c:pt>
                <c:pt idx="284">
                  <c:v>863.63636363636363</c:v>
                </c:pt>
                <c:pt idx="285">
                  <c:v>866.66666666666663</c:v>
                </c:pt>
                <c:pt idx="286">
                  <c:v>869.69696969696963</c:v>
                </c:pt>
                <c:pt idx="287">
                  <c:v>872.72727272727286</c:v>
                </c:pt>
                <c:pt idx="288">
                  <c:v>875.75757575757575</c:v>
                </c:pt>
                <c:pt idx="289">
                  <c:v>878.78787878787887</c:v>
                </c:pt>
                <c:pt idx="290">
                  <c:v>881.81818181818176</c:v>
                </c:pt>
                <c:pt idx="291">
                  <c:v>884.84848484848487</c:v>
                </c:pt>
                <c:pt idx="292">
                  <c:v>887.87878787878788</c:v>
                </c:pt>
                <c:pt idx="293">
                  <c:v>890.90909090909088</c:v>
                </c:pt>
                <c:pt idx="294">
                  <c:v>893.93939393939399</c:v>
                </c:pt>
                <c:pt idx="295">
                  <c:v>896.96969696969688</c:v>
                </c:pt>
                <c:pt idx="296">
                  <c:v>900.00000000000011</c:v>
                </c:pt>
                <c:pt idx="297">
                  <c:v>903.030303030303</c:v>
                </c:pt>
                <c:pt idx="298">
                  <c:v>906.06060606060612</c:v>
                </c:pt>
                <c:pt idx="299">
                  <c:v>909.09090909090912</c:v>
                </c:pt>
                <c:pt idx="300">
                  <c:v>912.12121212121212</c:v>
                </c:pt>
                <c:pt idx="301">
                  <c:v>915.15151515151513</c:v>
                </c:pt>
                <c:pt idx="302">
                  <c:v>918.18181818181813</c:v>
                </c:pt>
                <c:pt idx="303">
                  <c:v>921.21212121212113</c:v>
                </c:pt>
                <c:pt idx="304">
                  <c:v>924.24242424242436</c:v>
                </c:pt>
                <c:pt idx="305">
                  <c:v>927.27272727272725</c:v>
                </c:pt>
                <c:pt idx="306">
                  <c:v>930.30303030303037</c:v>
                </c:pt>
                <c:pt idx="307">
                  <c:v>933.33333333333337</c:v>
                </c:pt>
                <c:pt idx="308">
                  <c:v>936.36363636363637</c:v>
                </c:pt>
                <c:pt idx="309">
                  <c:v>939.39393939393938</c:v>
                </c:pt>
                <c:pt idx="310">
                  <c:v>942.42424242424238</c:v>
                </c:pt>
                <c:pt idx="311">
                  <c:v>945.45454545454561</c:v>
                </c:pt>
                <c:pt idx="312">
                  <c:v>948.48484848484838</c:v>
                </c:pt>
                <c:pt idx="313">
                  <c:v>951.51515151515162</c:v>
                </c:pt>
                <c:pt idx="314">
                  <c:v>954.5454545454545</c:v>
                </c:pt>
                <c:pt idx="315">
                  <c:v>957.57575757575751</c:v>
                </c:pt>
                <c:pt idx="316">
                  <c:v>960.60606060606062</c:v>
                </c:pt>
                <c:pt idx="317">
                  <c:v>963.63636363636363</c:v>
                </c:pt>
                <c:pt idx="318">
                  <c:v>966.66666666666686</c:v>
                </c:pt>
                <c:pt idx="319">
                  <c:v>969.69696969696975</c:v>
                </c:pt>
                <c:pt idx="320">
                  <c:v>972.72727272727275</c:v>
                </c:pt>
                <c:pt idx="321">
                  <c:v>975.75757575757564</c:v>
                </c:pt>
                <c:pt idx="322">
                  <c:v>978.78787878787887</c:v>
                </c:pt>
                <c:pt idx="323">
                  <c:v>981.81818181818198</c:v>
                </c:pt>
                <c:pt idx="324">
                  <c:v>984.84848484848476</c:v>
                </c:pt>
                <c:pt idx="325">
                  <c:v>987.87878787878788</c:v>
                </c:pt>
                <c:pt idx="326">
                  <c:v>990.90909090909088</c:v>
                </c:pt>
                <c:pt idx="327">
                  <c:v>993.93939393939399</c:v>
                </c:pt>
                <c:pt idx="328">
                  <c:v>996.969696969697</c:v>
                </c:pt>
                <c:pt idx="329">
                  <c:v>1000</c:v>
                </c:pt>
                <c:pt idx="330">
                  <c:v>1003.0303030303031</c:v>
                </c:pt>
                <c:pt idx="331">
                  <c:v>1006.0606060606061</c:v>
                </c:pt>
                <c:pt idx="332">
                  <c:v>1009.090909090909</c:v>
                </c:pt>
                <c:pt idx="333">
                  <c:v>1012.121212121212</c:v>
                </c:pt>
                <c:pt idx="334">
                  <c:v>1015.1515151515151</c:v>
                </c:pt>
                <c:pt idx="335">
                  <c:v>1018.1818181818184</c:v>
                </c:pt>
                <c:pt idx="336">
                  <c:v>1021.2121212121212</c:v>
                </c:pt>
                <c:pt idx="337">
                  <c:v>1024.2424242424242</c:v>
                </c:pt>
                <c:pt idx="338">
                  <c:v>1027.2727272727273</c:v>
                </c:pt>
                <c:pt idx="339">
                  <c:v>1030.3030303030303</c:v>
                </c:pt>
                <c:pt idx="340">
                  <c:v>1033.3333333333333</c:v>
                </c:pt>
                <c:pt idx="341">
                  <c:v>1036.3636363636363</c:v>
                </c:pt>
                <c:pt idx="342">
                  <c:v>1039.3939393939395</c:v>
                </c:pt>
                <c:pt idx="343">
                  <c:v>1042.4242424242425</c:v>
                </c:pt>
                <c:pt idx="344">
                  <c:v>1045.4545454545455</c:v>
                </c:pt>
                <c:pt idx="345">
                  <c:v>1048.4848484848485</c:v>
                </c:pt>
                <c:pt idx="346">
                  <c:v>1051.5151515151515</c:v>
                </c:pt>
                <c:pt idx="347">
                  <c:v>1054.5454545454547</c:v>
                </c:pt>
                <c:pt idx="348">
                  <c:v>1057.5757575757575</c:v>
                </c:pt>
                <c:pt idx="349">
                  <c:v>1060.6060606060605</c:v>
                </c:pt>
                <c:pt idx="350">
                  <c:v>1063.6363636363635</c:v>
                </c:pt>
                <c:pt idx="351">
                  <c:v>1066.6666666666667</c:v>
                </c:pt>
                <c:pt idx="352">
                  <c:v>1069.6969696969697</c:v>
                </c:pt>
                <c:pt idx="353">
                  <c:v>1072.7272727272727</c:v>
                </c:pt>
                <c:pt idx="354">
                  <c:v>1075.7575757575758</c:v>
                </c:pt>
                <c:pt idx="355">
                  <c:v>1078.7878787878788</c:v>
                </c:pt>
                <c:pt idx="356">
                  <c:v>1081.818181818182</c:v>
                </c:pt>
                <c:pt idx="357">
                  <c:v>1084.8484848484848</c:v>
                </c:pt>
                <c:pt idx="358">
                  <c:v>1087.8787878787878</c:v>
                </c:pt>
                <c:pt idx="359">
                  <c:v>1090.909090909091</c:v>
                </c:pt>
                <c:pt idx="360">
                  <c:v>1093.939393939394</c:v>
                </c:pt>
                <c:pt idx="361">
                  <c:v>1096.969696969697</c:v>
                </c:pt>
                <c:pt idx="362">
                  <c:v>1100</c:v>
                </c:pt>
                <c:pt idx="363">
                  <c:v>1103.030303030303</c:v>
                </c:pt>
                <c:pt idx="364">
                  <c:v>1106.060606060606</c:v>
                </c:pt>
                <c:pt idx="365">
                  <c:v>1109.0909090909092</c:v>
                </c:pt>
                <c:pt idx="366">
                  <c:v>1112.1212121212122</c:v>
                </c:pt>
                <c:pt idx="367">
                  <c:v>1115.151515151515</c:v>
                </c:pt>
                <c:pt idx="368">
                  <c:v>1118.1818181818182</c:v>
                </c:pt>
                <c:pt idx="369">
                  <c:v>1121.2121212121212</c:v>
                </c:pt>
                <c:pt idx="370">
                  <c:v>1124.2424242424242</c:v>
                </c:pt>
                <c:pt idx="371">
                  <c:v>1127.2727272727273</c:v>
                </c:pt>
                <c:pt idx="372">
                  <c:v>1130.3030303030303</c:v>
                </c:pt>
                <c:pt idx="373">
                  <c:v>1133.3333333333335</c:v>
                </c:pt>
                <c:pt idx="374">
                  <c:v>1136.3636363636365</c:v>
                </c:pt>
                <c:pt idx="375">
                  <c:v>1139.3939393939393</c:v>
                </c:pt>
                <c:pt idx="376">
                  <c:v>1142.4242424242423</c:v>
                </c:pt>
                <c:pt idx="377">
                  <c:v>1145.4545454545455</c:v>
                </c:pt>
                <c:pt idx="378">
                  <c:v>1148.4848484848487</c:v>
                </c:pt>
                <c:pt idx="379">
                  <c:v>1151.5151515151515</c:v>
                </c:pt>
                <c:pt idx="380">
                  <c:v>1154.5454545454545</c:v>
                </c:pt>
                <c:pt idx="381">
                  <c:v>1157.5757575757575</c:v>
                </c:pt>
                <c:pt idx="382">
                  <c:v>1160.6060606060607</c:v>
                </c:pt>
                <c:pt idx="383">
                  <c:v>1163.6363636363637</c:v>
                </c:pt>
                <c:pt idx="384">
                  <c:v>1166.6666666666665</c:v>
                </c:pt>
                <c:pt idx="385">
                  <c:v>1169.6969696969697</c:v>
                </c:pt>
                <c:pt idx="386">
                  <c:v>1172.7272727272727</c:v>
                </c:pt>
                <c:pt idx="387">
                  <c:v>1175.757575757576</c:v>
                </c:pt>
                <c:pt idx="388">
                  <c:v>1178.7878787878788</c:v>
                </c:pt>
                <c:pt idx="389">
                  <c:v>1181.8181818181818</c:v>
                </c:pt>
                <c:pt idx="390">
                  <c:v>1184.848484848485</c:v>
                </c:pt>
                <c:pt idx="391">
                  <c:v>1187.878787878788</c:v>
                </c:pt>
                <c:pt idx="392">
                  <c:v>1190.9090909090908</c:v>
                </c:pt>
                <c:pt idx="393">
                  <c:v>1193.9393939393938</c:v>
                </c:pt>
                <c:pt idx="394">
                  <c:v>1196.969696969697</c:v>
                </c:pt>
                <c:pt idx="395">
                  <c:v>1200</c:v>
                </c:pt>
                <c:pt idx="396">
                  <c:v>1203.030303030303</c:v>
                </c:pt>
                <c:pt idx="397">
                  <c:v>1206.060606060606</c:v>
                </c:pt>
                <c:pt idx="398">
                  <c:v>1209.090909090909</c:v>
                </c:pt>
                <c:pt idx="399">
                  <c:v>1212.1212121212122</c:v>
                </c:pt>
                <c:pt idx="400">
                  <c:v>1215.1515151515152</c:v>
                </c:pt>
                <c:pt idx="401">
                  <c:v>1218.181818181818</c:v>
                </c:pt>
                <c:pt idx="402">
                  <c:v>1221.2121212121212</c:v>
                </c:pt>
                <c:pt idx="403">
                  <c:v>1224.2424242424242</c:v>
                </c:pt>
                <c:pt idx="404">
                  <c:v>1227.2727272727275</c:v>
                </c:pt>
                <c:pt idx="405">
                  <c:v>1230.3030303030303</c:v>
                </c:pt>
                <c:pt idx="406">
                  <c:v>1233.3333333333333</c:v>
                </c:pt>
                <c:pt idx="407">
                  <c:v>1236.3636363636363</c:v>
                </c:pt>
                <c:pt idx="408">
                  <c:v>1239.3939393939395</c:v>
                </c:pt>
                <c:pt idx="409">
                  <c:v>1242.4242424242425</c:v>
                </c:pt>
                <c:pt idx="410">
                  <c:v>1245.4545454545453</c:v>
                </c:pt>
                <c:pt idx="411">
                  <c:v>1248.4848484848485</c:v>
                </c:pt>
                <c:pt idx="412">
                  <c:v>1251.5151515151515</c:v>
                </c:pt>
                <c:pt idx="413">
                  <c:v>1254.5454545454547</c:v>
                </c:pt>
                <c:pt idx="414">
                  <c:v>1257.5757575757575</c:v>
                </c:pt>
                <c:pt idx="415">
                  <c:v>1260.6060606060605</c:v>
                </c:pt>
                <c:pt idx="416">
                  <c:v>1263.6363636363637</c:v>
                </c:pt>
                <c:pt idx="417">
                  <c:v>1266.6666666666667</c:v>
                </c:pt>
                <c:pt idx="418">
                  <c:v>1269.6969696969697</c:v>
                </c:pt>
                <c:pt idx="419">
                  <c:v>1272.7272727272725</c:v>
                </c:pt>
                <c:pt idx="420">
                  <c:v>1275.7575757575758</c:v>
                </c:pt>
                <c:pt idx="421">
                  <c:v>1278.787878787879</c:v>
                </c:pt>
                <c:pt idx="422">
                  <c:v>1281.818181818182</c:v>
                </c:pt>
                <c:pt idx="423">
                  <c:v>1284.8484848484848</c:v>
                </c:pt>
                <c:pt idx="424">
                  <c:v>1287.8787878787878</c:v>
                </c:pt>
                <c:pt idx="425">
                  <c:v>1290.909090909091</c:v>
                </c:pt>
                <c:pt idx="426">
                  <c:v>1293.9393939393942</c:v>
                </c:pt>
                <c:pt idx="427">
                  <c:v>1296.9696969696968</c:v>
                </c:pt>
                <c:pt idx="428">
                  <c:v>1300</c:v>
                </c:pt>
                <c:pt idx="429">
                  <c:v>1303.030303030303</c:v>
                </c:pt>
                <c:pt idx="430">
                  <c:v>1306.0606060606062</c:v>
                </c:pt>
                <c:pt idx="431">
                  <c:v>1309.0909090909092</c:v>
                </c:pt>
                <c:pt idx="432">
                  <c:v>1312.121212121212</c:v>
                </c:pt>
                <c:pt idx="433">
                  <c:v>1315.1515151515152</c:v>
                </c:pt>
                <c:pt idx="434">
                  <c:v>1318.1818181818182</c:v>
                </c:pt>
                <c:pt idx="435">
                  <c:v>1321.2121212121212</c:v>
                </c:pt>
                <c:pt idx="436">
                  <c:v>1324.242424242424</c:v>
                </c:pt>
                <c:pt idx="437">
                  <c:v>1327.2727272727273</c:v>
                </c:pt>
                <c:pt idx="438">
                  <c:v>1330.3030303030305</c:v>
                </c:pt>
                <c:pt idx="439">
                  <c:v>1333.3333333333335</c:v>
                </c:pt>
                <c:pt idx="440">
                  <c:v>1336.3636363636363</c:v>
                </c:pt>
                <c:pt idx="441">
                  <c:v>1339.3939393939393</c:v>
                </c:pt>
                <c:pt idx="442">
                  <c:v>1342.4242424242425</c:v>
                </c:pt>
                <c:pt idx="443">
                  <c:v>1345.4545454545455</c:v>
                </c:pt>
                <c:pt idx="444">
                  <c:v>1348.4848484848485</c:v>
                </c:pt>
                <c:pt idx="445">
                  <c:v>1351.5151515151515</c:v>
                </c:pt>
                <c:pt idx="446">
                  <c:v>1354.5454545454545</c:v>
                </c:pt>
                <c:pt idx="447">
                  <c:v>1357.5757575757577</c:v>
                </c:pt>
                <c:pt idx="448">
                  <c:v>1360.6060606060607</c:v>
                </c:pt>
                <c:pt idx="449">
                  <c:v>1363.6363636363635</c:v>
                </c:pt>
                <c:pt idx="450">
                  <c:v>1366.6666666666665</c:v>
                </c:pt>
                <c:pt idx="451">
                  <c:v>1369.6969696969697</c:v>
                </c:pt>
                <c:pt idx="452">
                  <c:v>1372.727272727273</c:v>
                </c:pt>
                <c:pt idx="453">
                  <c:v>1375.7575757575758</c:v>
                </c:pt>
                <c:pt idx="454">
                  <c:v>1378.7878787878788</c:v>
                </c:pt>
                <c:pt idx="455">
                  <c:v>1381.8181818181818</c:v>
                </c:pt>
                <c:pt idx="456">
                  <c:v>1384.848484848485</c:v>
                </c:pt>
                <c:pt idx="457">
                  <c:v>1387.878787878788</c:v>
                </c:pt>
                <c:pt idx="458">
                  <c:v>1390.9090909090908</c:v>
                </c:pt>
                <c:pt idx="459">
                  <c:v>1393.939393939394</c:v>
                </c:pt>
                <c:pt idx="460">
                  <c:v>1396.969696969697</c:v>
                </c:pt>
                <c:pt idx="461">
                  <c:v>1400</c:v>
                </c:pt>
                <c:pt idx="462">
                  <c:v>1403.030303030303</c:v>
                </c:pt>
                <c:pt idx="463">
                  <c:v>1406.060606060606</c:v>
                </c:pt>
                <c:pt idx="464">
                  <c:v>1409.0909090909092</c:v>
                </c:pt>
                <c:pt idx="465">
                  <c:v>1412.1212121212122</c:v>
                </c:pt>
                <c:pt idx="466">
                  <c:v>1415.1515151515152</c:v>
                </c:pt>
                <c:pt idx="467">
                  <c:v>1418.181818181818</c:v>
                </c:pt>
                <c:pt idx="468">
                  <c:v>1421.2121212121212</c:v>
                </c:pt>
                <c:pt idx="469">
                  <c:v>1424.2424242424245</c:v>
                </c:pt>
                <c:pt idx="470">
                  <c:v>1427.2727272727273</c:v>
                </c:pt>
                <c:pt idx="471">
                  <c:v>1430.3030303030303</c:v>
                </c:pt>
                <c:pt idx="472">
                  <c:v>1433.3333333333333</c:v>
                </c:pt>
                <c:pt idx="473">
                  <c:v>1436.3636363636365</c:v>
                </c:pt>
                <c:pt idx="474">
                  <c:v>1439.3939393939395</c:v>
                </c:pt>
                <c:pt idx="475">
                  <c:v>1442.4242424242425</c:v>
                </c:pt>
                <c:pt idx="476">
                  <c:v>1445.4545454545455</c:v>
                </c:pt>
                <c:pt idx="477">
                  <c:v>1448.4848484848485</c:v>
                </c:pt>
                <c:pt idx="478">
                  <c:v>1451.5151515151515</c:v>
                </c:pt>
                <c:pt idx="479">
                  <c:v>1454.5454545454547</c:v>
                </c:pt>
                <c:pt idx="480">
                  <c:v>1457.5757575757575</c:v>
                </c:pt>
                <c:pt idx="481">
                  <c:v>1460.6060606060605</c:v>
                </c:pt>
                <c:pt idx="482">
                  <c:v>1463.6363636363637</c:v>
                </c:pt>
                <c:pt idx="483">
                  <c:v>1466.6666666666667</c:v>
                </c:pt>
                <c:pt idx="484">
                  <c:v>1469.6969696969695</c:v>
                </c:pt>
                <c:pt idx="485">
                  <c:v>1472.7272727272725</c:v>
                </c:pt>
                <c:pt idx="486">
                  <c:v>1475.757575757576</c:v>
                </c:pt>
                <c:pt idx="487">
                  <c:v>1478.7878787878788</c:v>
                </c:pt>
                <c:pt idx="488">
                  <c:v>1481.8181818181818</c:v>
                </c:pt>
                <c:pt idx="489">
                  <c:v>1484.848484848485</c:v>
                </c:pt>
                <c:pt idx="490">
                  <c:v>1487.878787878788</c:v>
                </c:pt>
                <c:pt idx="491">
                  <c:v>1490.909090909091</c:v>
                </c:pt>
                <c:pt idx="492">
                  <c:v>1493.939393939394</c:v>
                </c:pt>
                <c:pt idx="493">
                  <c:v>1496.969696969697</c:v>
                </c:pt>
                <c:pt idx="494">
                  <c:v>1500</c:v>
                </c:pt>
                <c:pt idx="495">
                  <c:v>1503.030303030303</c:v>
                </c:pt>
                <c:pt idx="496">
                  <c:v>1506.0606060606062</c:v>
                </c:pt>
                <c:pt idx="497">
                  <c:v>1509.090909090909</c:v>
                </c:pt>
                <c:pt idx="498">
                  <c:v>1512.121212121212</c:v>
                </c:pt>
                <c:pt idx="499">
                  <c:v>1515.1515151515152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AAE-4A76-8E25-D8993B4BE1A6}"/>
            </c:ext>
          </c:extLst>
        </c:ser>
        <c:ser>
          <c:idx val="10"/>
          <c:order val="10"/>
          <c:tx>
            <c:strRef>
              <c:f>Sheet2!$M$2</c:f>
              <c:strCache>
                <c:ptCount val="1"/>
                <c:pt idx="0">
                  <c:v>370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Sheet2!$M$3:$M$502</c:f>
              <c:numCache>
                <c:formatCode>General</c:formatCode>
                <c:ptCount val="500"/>
                <c:pt idx="0">
                  <c:v>2.7027027027027031</c:v>
                </c:pt>
                <c:pt idx="1">
                  <c:v>5.4054054054054061</c:v>
                </c:pt>
                <c:pt idx="2">
                  <c:v>8.1081081081081088</c:v>
                </c:pt>
                <c:pt idx="3">
                  <c:v>10.810810810810812</c:v>
                </c:pt>
                <c:pt idx="4">
                  <c:v>13.513513513513514</c:v>
                </c:pt>
                <c:pt idx="5">
                  <c:v>16.216216216216218</c:v>
                </c:pt>
                <c:pt idx="6">
                  <c:v>18.918918918918923</c:v>
                </c:pt>
                <c:pt idx="7">
                  <c:v>21.621621621621625</c:v>
                </c:pt>
                <c:pt idx="8">
                  <c:v>24.324324324324326</c:v>
                </c:pt>
                <c:pt idx="9">
                  <c:v>27.027027027027028</c:v>
                </c:pt>
                <c:pt idx="10">
                  <c:v>29.729729729729733</c:v>
                </c:pt>
                <c:pt idx="11">
                  <c:v>32.432432432432435</c:v>
                </c:pt>
                <c:pt idx="12">
                  <c:v>35.135135135135137</c:v>
                </c:pt>
                <c:pt idx="13">
                  <c:v>37.837837837837846</c:v>
                </c:pt>
                <c:pt idx="14">
                  <c:v>40.540540540540547</c:v>
                </c:pt>
                <c:pt idx="15">
                  <c:v>43.243243243243249</c:v>
                </c:pt>
                <c:pt idx="16">
                  <c:v>45.945945945945944</c:v>
                </c:pt>
                <c:pt idx="17">
                  <c:v>48.648648648648653</c:v>
                </c:pt>
                <c:pt idx="18">
                  <c:v>51.351351351351354</c:v>
                </c:pt>
                <c:pt idx="19">
                  <c:v>54.054054054054056</c:v>
                </c:pt>
                <c:pt idx="20">
                  <c:v>56.756756756756765</c:v>
                </c:pt>
                <c:pt idx="21">
                  <c:v>59.459459459459467</c:v>
                </c:pt>
                <c:pt idx="22">
                  <c:v>62.162162162162168</c:v>
                </c:pt>
                <c:pt idx="23">
                  <c:v>64.86486486486487</c:v>
                </c:pt>
                <c:pt idx="24">
                  <c:v>67.567567567567579</c:v>
                </c:pt>
                <c:pt idx="25">
                  <c:v>70.270270270270274</c:v>
                </c:pt>
                <c:pt idx="26">
                  <c:v>72.972972972972968</c:v>
                </c:pt>
                <c:pt idx="27">
                  <c:v>75.675675675675691</c:v>
                </c:pt>
                <c:pt idx="28">
                  <c:v>78.378378378378386</c:v>
                </c:pt>
                <c:pt idx="29">
                  <c:v>81.081081081081095</c:v>
                </c:pt>
                <c:pt idx="30">
                  <c:v>83.783783783783775</c:v>
                </c:pt>
                <c:pt idx="31">
                  <c:v>86.486486486486498</c:v>
                </c:pt>
                <c:pt idx="32">
                  <c:v>89.189189189189207</c:v>
                </c:pt>
                <c:pt idx="33">
                  <c:v>91.891891891891888</c:v>
                </c:pt>
                <c:pt idx="34">
                  <c:v>94.594594594594611</c:v>
                </c:pt>
                <c:pt idx="35">
                  <c:v>97.297297297297305</c:v>
                </c:pt>
                <c:pt idx="36">
                  <c:v>100.00000000000001</c:v>
                </c:pt>
                <c:pt idx="37">
                  <c:v>102.70270270270271</c:v>
                </c:pt>
                <c:pt idx="38">
                  <c:v>105.40540540540542</c:v>
                </c:pt>
                <c:pt idx="39">
                  <c:v>108.10810810810811</c:v>
                </c:pt>
                <c:pt idx="40">
                  <c:v>110.81081081081082</c:v>
                </c:pt>
                <c:pt idx="41">
                  <c:v>113.51351351351353</c:v>
                </c:pt>
                <c:pt idx="42">
                  <c:v>116.21621621621622</c:v>
                </c:pt>
                <c:pt idx="43">
                  <c:v>118.91891891891893</c:v>
                </c:pt>
                <c:pt idx="44">
                  <c:v>121.62162162162163</c:v>
                </c:pt>
                <c:pt idx="45">
                  <c:v>124.32432432432434</c:v>
                </c:pt>
                <c:pt idx="46">
                  <c:v>127.02702702702703</c:v>
                </c:pt>
                <c:pt idx="47">
                  <c:v>129.72972972972974</c:v>
                </c:pt>
                <c:pt idx="48">
                  <c:v>132.43243243243242</c:v>
                </c:pt>
                <c:pt idx="49">
                  <c:v>135.13513513513516</c:v>
                </c:pt>
                <c:pt idx="50">
                  <c:v>137.83783783783784</c:v>
                </c:pt>
                <c:pt idx="51">
                  <c:v>140.54054054054055</c:v>
                </c:pt>
                <c:pt idx="52">
                  <c:v>143.24324324324326</c:v>
                </c:pt>
                <c:pt idx="53">
                  <c:v>145.94594594594594</c:v>
                </c:pt>
                <c:pt idx="54">
                  <c:v>148.64864864864867</c:v>
                </c:pt>
                <c:pt idx="55">
                  <c:v>151.35135135135138</c:v>
                </c:pt>
                <c:pt idx="56">
                  <c:v>154.05405405405406</c:v>
                </c:pt>
                <c:pt idx="57">
                  <c:v>156.75675675675677</c:v>
                </c:pt>
                <c:pt idx="58">
                  <c:v>159.45945945945945</c:v>
                </c:pt>
                <c:pt idx="59">
                  <c:v>162.16216216216219</c:v>
                </c:pt>
                <c:pt idx="60">
                  <c:v>164.86486486486487</c:v>
                </c:pt>
                <c:pt idx="61">
                  <c:v>167.56756756756755</c:v>
                </c:pt>
                <c:pt idx="62">
                  <c:v>170.27027027027029</c:v>
                </c:pt>
                <c:pt idx="63">
                  <c:v>172.972972972973</c:v>
                </c:pt>
                <c:pt idx="64">
                  <c:v>175.67567567567568</c:v>
                </c:pt>
                <c:pt idx="65">
                  <c:v>178.37837837837841</c:v>
                </c:pt>
                <c:pt idx="66">
                  <c:v>181.08108108108109</c:v>
                </c:pt>
                <c:pt idx="67">
                  <c:v>183.78378378378378</c:v>
                </c:pt>
                <c:pt idx="68">
                  <c:v>186.48648648648651</c:v>
                </c:pt>
                <c:pt idx="69">
                  <c:v>189.18918918918922</c:v>
                </c:pt>
                <c:pt idx="70">
                  <c:v>191.8918918918919</c:v>
                </c:pt>
                <c:pt idx="71">
                  <c:v>194.59459459459461</c:v>
                </c:pt>
                <c:pt idx="72">
                  <c:v>197.29729729729729</c:v>
                </c:pt>
                <c:pt idx="73">
                  <c:v>200.00000000000003</c:v>
                </c:pt>
                <c:pt idx="74">
                  <c:v>202.70270270270274</c:v>
                </c:pt>
                <c:pt idx="75">
                  <c:v>205.40540540540542</c:v>
                </c:pt>
                <c:pt idx="76">
                  <c:v>208.1081081081081</c:v>
                </c:pt>
                <c:pt idx="77">
                  <c:v>210.81081081081084</c:v>
                </c:pt>
                <c:pt idx="78">
                  <c:v>213.51351351351354</c:v>
                </c:pt>
                <c:pt idx="79">
                  <c:v>216.21621621621622</c:v>
                </c:pt>
                <c:pt idx="80">
                  <c:v>218.91891891891896</c:v>
                </c:pt>
                <c:pt idx="81">
                  <c:v>221.62162162162164</c:v>
                </c:pt>
                <c:pt idx="82">
                  <c:v>224.32432432432435</c:v>
                </c:pt>
                <c:pt idx="83">
                  <c:v>227.02702702702706</c:v>
                </c:pt>
                <c:pt idx="84">
                  <c:v>229.72972972972974</c:v>
                </c:pt>
                <c:pt idx="85">
                  <c:v>232.43243243243245</c:v>
                </c:pt>
                <c:pt idx="86">
                  <c:v>235.13513513513516</c:v>
                </c:pt>
                <c:pt idx="87">
                  <c:v>237.83783783783787</c:v>
                </c:pt>
                <c:pt idx="88">
                  <c:v>240.54054054054055</c:v>
                </c:pt>
                <c:pt idx="89">
                  <c:v>243.24324324324326</c:v>
                </c:pt>
                <c:pt idx="90">
                  <c:v>245.94594594594597</c:v>
                </c:pt>
                <c:pt idx="91">
                  <c:v>248.64864864864867</c:v>
                </c:pt>
                <c:pt idx="92">
                  <c:v>251.35135135135141</c:v>
                </c:pt>
                <c:pt idx="93">
                  <c:v>254.05405405405406</c:v>
                </c:pt>
                <c:pt idx="94">
                  <c:v>256.75675675675677</c:v>
                </c:pt>
                <c:pt idx="95">
                  <c:v>259.45945945945948</c:v>
                </c:pt>
                <c:pt idx="96">
                  <c:v>262.16216216216219</c:v>
                </c:pt>
                <c:pt idx="97">
                  <c:v>264.86486486486484</c:v>
                </c:pt>
                <c:pt idx="98">
                  <c:v>267.56756756756755</c:v>
                </c:pt>
                <c:pt idx="99">
                  <c:v>270.27027027027032</c:v>
                </c:pt>
                <c:pt idx="100">
                  <c:v>272.97297297297303</c:v>
                </c:pt>
                <c:pt idx="101">
                  <c:v>275.67567567567568</c:v>
                </c:pt>
                <c:pt idx="102">
                  <c:v>278.37837837837839</c:v>
                </c:pt>
                <c:pt idx="103">
                  <c:v>281.08108108108109</c:v>
                </c:pt>
                <c:pt idx="104">
                  <c:v>283.7837837837838</c:v>
                </c:pt>
                <c:pt idx="105">
                  <c:v>286.48648648648651</c:v>
                </c:pt>
                <c:pt idx="106">
                  <c:v>289.18918918918916</c:v>
                </c:pt>
                <c:pt idx="107">
                  <c:v>291.89189189189187</c:v>
                </c:pt>
                <c:pt idx="108">
                  <c:v>294.59459459459464</c:v>
                </c:pt>
                <c:pt idx="109">
                  <c:v>297.29729729729735</c:v>
                </c:pt>
                <c:pt idx="110">
                  <c:v>300</c:v>
                </c:pt>
                <c:pt idx="111">
                  <c:v>302.70270270270277</c:v>
                </c:pt>
                <c:pt idx="112">
                  <c:v>305.40540540540542</c:v>
                </c:pt>
                <c:pt idx="113">
                  <c:v>308.10810810810813</c:v>
                </c:pt>
                <c:pt idx="114">
                  <c:v>310.81081081081084</c:v>
                </c:pt>
                <c:pt idx="115">
                  <c:v>313.51351351351354</c:v>
                </c:pt>
                <c:pt idx="116">
                  <c:v>316.2162162162162</c:v>
                </c:pt>
                <c:pt idx="117">
                  <c:v>318.91891891891891</c:v>
                </c:pt>
                <c:pt idx="118">
                  <c:v>321.62162162162167</c:v>
                </c:pt>
                <c:pt idx="119">
                  <c:v>324.32432432432438</c:v>
                </c:pt>
                <c:pt idx="120">
                  <c:v>327.02702702702709</c:v>
                </c:pt>
                <c:pt idx="121">
                  <c:v>329.72972972972974</c:v>
                </c:pt>
                <c:pt idx="122">
                  <c:v>332.43243243243245</c:v>
                </c:pt>
                <c:pt idx="123">
                  <c:v>335.1351351351351</c:v>
                </c:pt>
                <c:pt idx="124">
                  <c:v>337.83783783783787</c:v>
                </c:pt>
                <c:pt idx="125">
                  <c:v>340.54054054054058</c:v>
                </c:pt>
                <c:pt idx="126">
                  <c:v>343.24324324324328</c:v>
                </c:pt>
                <c:pt idx="127">
                  <c:v>345.94594594594599</c:v>
                </c:pt>
                <c:pt idx="128">
                  <c:v>348.6486486486487</c:v>
                </c:pt>
                <c:pt idx="129">
                  <c:v>351.35135135135135</c:v>
                </c:pt>
                <c:pt idx="130">
                  <c:v>354.05405405405406</c:v>
                </c:pt>
                <c:pt idx="131">
                  <c:v>356.75675675675683</c:v>
                </c:pt>
                <c:pt idx="132">
                  <c:v>359.45945945945948</c:v>
                </c:pt>
                <c:pt idx="133">
                  <c:v>362.16216216216219</c:v>
                </c:pt>
                <c:pt idx="134">
                  <c:v>364.86486486486484</c:v>
                </c:pt>
                <c:pt idx="135">
                  <c:v>367.56756756756755</c:v>
                </c:pt>
                <c:pt idx="136">
                  <c:v>370.27027027027026</c:v>
                </c:pt>
                <c:pt idx="137">
                  <c:v>372.97297297297303</c:v>
                </c:pt>
                <c:pt idx="138">
                  <c:v>375.67567567567573</c:v>
                </c:pt>
                <c:pt idx="139">
                  <c:v>378.37837837837844</c:v>
                </c:pt>
                <c:pt idx="140">
                  <c:v>381.08108108108109</c:v>
                </c:pt>
                <c:pt idx="141">
                  <c:v>383.7837837837838</c:v>
                </c:pt>
                <c:pt idx="142">
                  <c:v>386.48648648648646</c:v>
                </c:pt>
                <c:pt idx="143">
                  <c:v>389.18918918918922</c:v>
                </c:pt>
                <c:pt idx="144">
                  <c:v>391.89189189189193</c:v>
                </c:pt>
                <c:pt idx="145">
                  <c:v>394.59459459459458</c:v>
                </c:pt>
                <c:pt idx="146">
                  <c:v>397.29729729729735</c:v>
                </c:pt>
                <c:pt idx="147">
                  <c:v>400.00000000000006</c:v>
                </c:pt>
                <c:pt idx="148">
                  <c:v>402.70270270270271</c:v>
                </c:pt>
                <c:pt idx="149">
                  <c:v>405.40540540540547</c:v>
                </c:pt>
                <c:pt idx="150">
                  <c:v>408.10810810810818</c:v>
                </c:pt>
                <c:pt idx="151">
                  <c:v>410.81081081081084</c:v>
                </c:pt>
                <c:pt idx="152">
                  <c:v>413.51351351351354</c:v>
                </c:pt>
                <c:pt idx="153">
                  <c:v>416.2162162162162</c:v>
                </c:pt>
                <c:pt idx="154">
                  <c:v>418.91891891891891</c:v>
                </c:pt>
                <c:pt idx="155">
                  <c:v>421.62162162162167</c:v>
                </c:pt>
                <c:pt idx="156">
                  <c:v>424.32432432432438</c:v>
                </c:pt>
                <c:pt idx="157">
                  <c:v>427.02702702702709</c:v>
                </c:pt>
                <c:pt idx="158">
                  <c:v>429.72972972972974</c:v>
                </c:pt>
                <c:pt idx="159">
                  <c:v>432.43243243243245</c:v>
                </c:pt>
                <c:pt idx="160">
                  <c:v>435.13513513513516</c:v>
                </c:pt>
                <c:pt idx="161">
                  <c:v>437.83783783783792</c:v>
                </c:pt>
                <c:pt idx="162">
                  <c:v>440.54054054054058</c:v>
                </c:pt>
                <c:pt idx="163">
                  <c:v>443.24324324324328</c:v>
                </c:pt>
                <c:pt idx="164">
                  <c:v>445.94594594594594</c:v>
                </c:pt>
                <c:pt idx="165">
                  <c:v>448.6486486486487</c:v>
                </c:pt>
                <c:pt idx="166">
                  <c:v>451.35135135135135</c:v>
                </c:pt>
                <c:pt idx="167">
                  <c:v>454.05405405405412</c:v>
                </c:pt>
                <c:pt idx="168">
                  <c:v>456.75675675675683</c:v>
                </c:pt>
                <c:pt idx="169">
                  <c:v>459.45945945945948</c:v>
                </c:pt>
                <c:pt idx="170">
                  <c:v>462.16216216216219</c:v>
                </c:pt>
                <c:pt idx="171">
                  <c:v>464.8648648648649</c:v>
                </c:pt>
                <c:pt idx="172">
                  <c:v>467.56756756756755</c:v>
                </c:pt>
                <c:pt idx="173">
                  <c:v>470.27027027027032</c:v>
                </c:pt>
                <c:pt idx="174">
                  <c:v>472.97297297297303</c:v>
                </c:pt>
                <c:pt idx="175">
                  <c:v>475.67567567567573</c:v>
                </c:pt>
                <c:pt idx="176">
                  <c:v>478.37837837837839</c:v>
                </c:pt>
                <c:pt idx="177">
                  <c:v>481.08108108108109</c:v>
                </c:pt>
                <c:pt idx="178">
                  <c:v>483.7837837837838</c:v>
                </c:pt>
                <c:pt idx="179">
                  <c:v>486.48648648648651</c:v>
                </c:pt>
                <c:pt idx="180">
                  <c:v>489.18918918918922</c:v>
                </c:pt>
                <c:pt idx="181">
                  <c:v>491.89189189189193</c:v>
                </c:pt>
                <c:pt idx="182">
                  <c:v>494.59459459459464</c:v>
                </c:pt>
                <c:pt idx="183">
                  <c:v>497.29729729729735</c:v>
                </c:pt>
                <c:pt idx="184">
                  <c:v>500</c:v>
                </c:pt>
                <c:pt idx="185">
                  <c:v>502.70270270270282</c:v>
                </c:pt>
                <c:pt idx="186">
                  <c:v>505.40540540540553</c:v>
                </c:pt>
                <c:pt idx="187">
                  <c:v>508.10810810810813</c:v>
                </c:pt>
                <c:pt idx="188">
                  <c:v>510.81081081081084</c:v>
                </c:pt>
                <c:pt idx="189">
                  <c:v>513.51351351351354</c:v>
                </c:pt>
                <c:pt idx="190">
                  <c:v>516.21621621621625</c:v>
                </c:pt>
                <c:pt idx="191">
                  <c:v>518.91891891891896</c:v>
                </c:pt>
                <c:pt idx="192">
                  <c:v>521.62162162162167</c:v>
                </c:pt>
                <c:pt idx="193">
                  <c:v>524.32432432432438</c:v>
                </c:pt>
                <c:pt idx="194">
                  <c:v>527.02702702702709</c:v>
                </c:pt>
                <c:pt idx="195">
                  <c:v>529.72972972972968</c:v>
                </c:pt>
                <c:pt idx="196">
                  <c:v>532.43243243243239</c:v>
                </c:pt>
                <c:pt idx="197">
                  <c:v>535.1351351351351</c:v>
                </c:pt>
                <c:pt idx="198">
                  <c:v>537.83783783783792</c:v>
                </c:pt>
                <c:pt idx="199">
                  <c:v>540.54054054054063</c:v>
                </c:pt>
                <c:pt idx="200">
                  <c:v>543.24324324324334</c:v>
                </c:pt>
                <c:pt idx="201">
                  <c:v>545.94594594594605</c:v>
                </c:pt>
                <c:pt idx="202">
                  <c:v>548.64864864864865</c:v>
                </c:pt>
                <c:pt idx="203">
                  <c:v>551.35135135135135</c:v>
                </c:pt>
                <c:pt idx="204">
                  <c:v>554.05405405405418</c:v>
                </c:pt>
                <c:pt idx="205">
                  <c:v>556.75675675675677</c:v>
                </c:pt>
                <c:pt idx="206">
                  <c:v>559.45945945945948</c:v>
                </c:pt>
                <c:pt idx="207">
                  <c:v>562.16216216216219</c:v>
                </c:pt>
                <c:pt idx="208">
                  <c:v>564.8648648648649</c:v>
                </c:pt>
                <c:pt idx="209">
                  <c:v>567.56756756756761</c:v>
                </c:pt>
                <c:pt idx="210">
                  <c:v>570.27027027027032</c:v>
                </c:pt>
                <c:pt idx="211">
                  <c:v>572.97297297297303</c:v>
                </c:pt>
                <c:pt idx="212">
                  <c:v>575.67567567567573</c:v>
                </c:pt>
                <c:pt idx="213">
                  <c:v>578.37837837837833</c:v>
                </c:pt>
                <c:pt idx="214">
                  <c:v>581.08108108108104</c:v>
                </c:pt>
                <c:pt idx="215">
                  <c:v>583.78378378378375</c:v>
                </c:pt>
                <c:pt idx="216">
                  <c:v>586.48648648648646</c:v>
                </c:pt>
                <c:pt idx="217">
                  <c:v>589.18918918918928</c:v>
                </c:pt>
                <c:pt idx="218">
                  <c:v>591.89189189189199</c:v>
                </c:pt>
                <c:pt idx="219">
                  <c:v>594.5945945945947</c:v>
                </c:pt>
                <c:pt idx="220">
                  <c:v>597.2972972972974</c:v>
                </c:pt>
                <c:pt idx="221">
                  <c:v>600</c:v>
                </c:pt>
                <c:pt idx="222">
                  <c:v>602.70270270270282</c:v>
                </c:pt>
                <c:pt idx="223">
                  <c:v>605.40540540540553</c:v>
                </c:pt>
                <c:pt idx="224">
                  <c:v>608.10810810810813</c:v>
                </c:pt>
                <c:pt idx="225">
                  <c:v>610.81081081081084</c:v>
                </c:pt>
                <c:pt idx="226">
                  <c:v>613.51351351351354</c:v>
                </c:pt>
                <c:pt idx="227">
                  <c:v>616.21621621621625</c:v>
                </c:pt>
                <c:pt idx="228">
                  <c:v>618.91891891891896</c:v>
                </c:pt>
                <c:pt idx="229">
                  <c:v>621.62162162162167</c:v>
                </c:pt>
                <c:pt idx="230">
                  <c:v>624.32432432432438</c:v>
                </c:pt>
                <c:pt idx="231">
                  <c:v>627.02702702702709</c:v>
                </c:pt>
                <c:pt idx="232">
                  <c:v>629.72972972972968</c:v>
                </c:pt>
                <c:pt idx="233">
                  <c:v>632.43243243243239</c:v>
                </c:pt>
                <c:pt idx="234">
                  <c:v>635.13513513513522</c:v>
                </c:pt>
                <c:pt idx="235">
                  <c:v>637.83783783783781</c:v>
                </c:pt>
                <c:pt idx="236">
                  <c:v>640.54054054054063</c:v>
                </c:pt>
                <c:pt idx="237">
                  <c:v>643.24324324324334</c:v>
                </c:pt>
                <c:pt idx="238">
                  <c:v>645.94594594594605</c:v>
                </c:pt>
                <c:pt idx="239">
                  <c:v>648.64864864864876</c:v>
                </c:pt>
                <c:pt idx="240">
                  <c:v>651.35135135135135</c:v>
                </c:pt>
                <c:pt idx="241">
                  <c:v>654.05405405405418</c:v>
                </c:pt>
                <c:pt idx="242">
                  <c:v>656.75675675675677</c:v>
                </c:pt>
                <c:pt idx="243">
                  <c:v>659.45945945945948</c:v>
                </c:pt>
                <c:pt idx="244">
                  <c:v>662.1621621621623</c:v>
                </c:pt>
                <c:pt idx="245">
                  <c:v>664.8648648648649</c:v>
                </c:pt>
                <c:pt idx="246">
                  <c:v>667.56756756756761</c:v>
                </c:pt>
                <c:pt idx="247">
                  <c:v>670.2702702702702</c:v>
                </c:pt>
                <c:pt idx="248">
                  <c:v>672.97297297297303</c:v>
                </c:pt>
                <c:pt idx="249">
                  <c:v>675.67567567567573</c:v>
                </c:pt>
                <c:pt idx="250">
                  <c:v>678.37837837837844</c:v>
                </c:pt>
                <c:pt idx="251">
                  <c:v>681.08108108108115</c:v>
                </c:pt>
                <c:pt idx="252">
                  <c:v>683.78378378378375</c:v>
                </c:pt>
                <c:pt idx="253">
                  <c:v>686.48648648648657</c:v>
                </c:pt>
                <c:pt idx="254">
                  <c:v>689.18918918918916</c:v>
                </c:pt>
                <c:pt idx="255">
                  <c:v>691.89189189189199</c:v>
                </c:pt>
                <c:pt idx="256">
                  <c:v>694.5945945945947</c:v>
                </c:pt>
                <c:pt idx="257">
                  <c:v>697.2972972972974</c:v>
                </c:pt>
                <c:pt idx="258">
                  <c:v>700.00000000000011</c:v>
                </c:pt>
                <c:pt idx="259">
                  <c:v>702.70270270270271</c:v>
                </c:pt>
                <c:pt idx="260">
                  <c:v>705.40540540540553</c:v>
                </c:pt>
                <c:pt idx="261">
                  <c:v>708.10810810810813</c:v>
                </c:pt>
                <c:pt idx="262">
                  <c:v>710.81081081081084</c:v>
                </c:pt>
                <c:pt idx="263">
                  <c:v>713.51351351351366</c:v>
                </c:pt>
                <c:pt idx="264">
                  <c:v>716.21621621621625</c:v>
                </c:pt>
                <c:pt idx="265">
                  <c:v>718.91891891891896</c:v>
                </c:pt>
                <c:pt idx="266">
                  <c:v>721.62162162162156</c:v>
                </c:pt>
                <c:pt idx="267">
                  <c:v>724.32432432432438</c:v>
                </c:pt>
                <c:pt idx="268">
                  <c:v>727.02702702702709</c:v>
                </c:pt>
                <c:pt idx="269">
                  <c:v>729.72972972972968</c:v>
                </c:pt>
                <c:pt idx="270">
                  <c:v>732.43243243243251</c:v>
                </c:pt>
                <c:pt idx="271">
                  <c:v>735.1351351351351</c:v>
                </c:pt>
                <c:pt idx="272">
                  <c:v>737.83783783783781</c:v>
                </c:pt>
                <c:pt idx="273">
                  <c:v>740.54054054054052</c:v>
                </c:pt>
                <c:pt idx="274">
                  <c:v>743.24324324324334</c:v>
                </c:pt>
                <c:pt idx="275">
                  <c:v>745.94594594594605</c:v>
                </c:pt>
                <c:pt idx="276">
                  <c:v>748.64864864864876</c:v>
                </c:pt>
                <c:pt idx="277">
                  <c:v>751.35135135135147</c:v>
                </c:pt>
                <c:pt idx="278">
                  <c:v>754.05405405405406</c:v>
                </c:pt>
                <c:pt idx="279">
                  <c:v>756.75675675675689</c:v>
                </c:pt>
                <c:pt idx="280">
                  <c:v>759.45945945945959</c:v>
                </c:pt>
                <c:pt idx="281">
                  <c:v>762.16216216216219</c:v>
                </c:pt>
                <c:pt idx="282">
                  <c:v>764.86486486486501</c:v>
                </c:pt>
                <c:pt idx="283">
                  <c:v>767.56756756756761</c:v>
                </c:pt>
                <c:pt idx="284">
                  <c:v>770.27027027027032</c:v>
                </c:pt>
                <c:pt idx="285">
                  <c:v>772.97297297297291</c:v>
                </c:pt>
                <c:pt idx="286">
                  <c:v>775.67567567567573</c:v>
                </c:pt>
                <c:pt idx="287">
                  <c:v>778.37837837837844</c:v>
                </c:pt>
                <c:pt idx="288">
                  <c:v>781.08108108108104</c:v>
                </c:pt>
                <c:pt idx="289">
                  <c:v>783.78378378378386</c:v>
                </c:pt>
                <c:pt idx="290">
                  <c:v>786.48648648648646</c:v>
                </c:pt>
                <c:pt idx="291">
                  <c:v>789.18918918918916</c:v>
                </c:pt>
                <c:pt idx="292">
                  <c:v>791.89189189189199</c:v>
                </c:pt>
                <c:pt idx="293">
                  <c:v>794.5945945945947</c:v>
                </c:pt>
                <c:pt idx="294">
                  <c:v>797.2972972972974</c:v>
                </c:pt>
                <c:pt idx="295">
                  <c:v>800.00000000000011</c:v>
                </c:pt>
                <c:pt idx="296">
                  <c:v>802.70270270270282</c:v>
                </c:pt>
                <c:pt idx="297">
                  <c:v>805.40540540540542</c:v>
                </c:pt>
                <c:pt idx="298">
                  <c:v>808.10810810810824</c:v>
                </c:pt>
                <c:pt idx="299">
                  <c:v>810.81081081081095</c:v>
                </c:pt>
                <c:pt idx="300">
                  <c:v>813.51351351351354</c:v>
                </c:pt>
                <c:pt idx="301">
                  <c:v>816.21621621621637</c:v>
                </c:pt>
                <c:pt idx="302">
                  <c:v>818.91891891891896</c:v>
                </c:pt>
                <c:pt idx="303">
                  <c:v>821.62162162162167</c:v>
                </c:pt>
                <c:pt idx="304">
                  <c:v>824.32432432432449</c:v>
                </c:pt>
                <c:pt idx="305">
                  <c:v>827.02702702702709</c:v>
                </c:pt>
                <c:pt idx="306">
                  <c:v>829.7297297297298</c:v>
                </c:pt>
                <c:pt idx="307">
                  <c:v>832.43243243243239</c:v>
                </c:pt>
                <c:pt idx="308">
                  <c:v>835.13513513513522</c:v>
                </c:pt>
                <c:pt idx="309">
                  <c:v>837.83783783783781</c:v>
                </c:pt>
                <c:pt idx="310">
                  <c:v>840.54054054054052</c:v>
                </c:pt>
                <c:pt idx="311">
                  <c:v>843.24324324324334</c:v>
                </c:pt>
                <c:pt idx="312">
                  <c:v>845.94594594594605</c:v>
                </c:pt>
                <c:pt idx="313">
                  <c:v>848.64864864864876</c:v>
                </c:pt>
                <c:pt idx="314">
                  <c:v>851.35135135135135</c:v>
                </c:pt>
                <c:pt idx="315">
                  <c:v>854.05405405405418</c:v>
                </c:pt>
                <c:pt idx="316">
                  <c:v>856.75675675675689</c:v>
                </c:pt>
                <c:pt idx="317">
                  <c:v>859.45945945945948</c:v>
                </c:pt>
                <c:pt idx="318">
                  <c:v>862.1621621621623</c:v>
                </c:pt>
                <c:pt idx="319">
                  <c:v>864.8648648648649</c:v>
                </c:pt>
                <c:pt idx="320">
                  <c:v>867.56756756756772</c:v>
                </c:pt>
                <c:pt idx="321">
                  <c:v>870.27027027027032</c:v>
                </c:pt>
                <c:pt idx="322">
                  <c:v>872.97297297297303</c:v>
                </c:pt>
                <c:pt idx="323">
                  <c:v>875.67567567567585</c:v>
                </c:pt>
                <c:pt idx="324">
                  <c:v>878.37837837837844</c:v>
                </c:pt>
                <c:pt idx="325">
                  <c:v>881.08108108108115</c:v>
                </c:pt>
                <c:pt idx="326">
                  <c:v>883.78378378378375</c:v>
                </c:pt>
                <c:pt idx="327">
                  <c:v>886.48648648648657</c:v>
                </c:pt>
                <c:pt idx="328">
                  <c:v>889.18918918918916</c:v>
                </c:pt>
                <c:pt idx="329">
                  <c:v>891.89189189189187</c:v>
                </c:pt>
                <c:pt idx="330">
                  <c:v>894.5945945945947</c:v>
                </c:pt>
                <c:pt idx="331">
                  <c:v>897.2972972972974</c:v>
                </c:pt>
                <c:pt idx="332">
                  <c:v>900.00000000000011</c:v>
                </c:pt>
                <c:pt idx="333">
                  <c:v>902.70270270270271</c:v>
                </c:pt>
                <c:pt idx="334">
                  <c:v>905.40540540540553</c:v>
                </c:pt>
                <c:pt idx="335">
                  <c:v>908.10810810810824</c:v>
                </c:pt>
                <c:pt idx="336">
                  <c:v>910.81081081081084</c:v>
                </c:pt>
                <c:pt idx="337">
                  <c:v>913.51351351351366</c:v>
                </c:pt>
                <c:pt idx="338">
                  <c:v>916.21621621621625</c:v>
                </c:pt>
                <c:pt idx="339">
                  <c:v>918.91891891891896</c:v>
                </c:pt>
                <c:pt idx="340">
                  <c:v>921.62162162162167</c:v>
                </c:pt>
                <c:pt idx="341">
                  <c:v>924.32432432432438</c:v>
                </c:pt>
                <c:pt idx="342">
                  <c:v>927.02702702702709</c:v>
                </c:pt>
                <c:pt idx="343">
                  <c:v>929.7297297297298</c:v>
                </c:pt>
                <c:pt idx="344">
                  <c:v>932.43243243243251</c:v>
                </c:pt>
                <c:pt idx="345">
                  <c:v>935.1351351351351</c:v>
                </c:pt>
                <c:pt idx="346">
                  <c:v>937.83783783783792</c:v>
                </c:pt>
                <c:pt idx="347">
                  <c:v>940.54054054054063</c:v>
                </c:pt>
                <c:pt idx="348">
                  <c:v>943.24324324324323</c:v>
                </c:pt>
                <c:pt idx="349">
                  <c:v>945.94594594594605</c:v>
                </c:pt>
                <c:pt idx="350">
                  <c:v>948.64864864864876</c:v>
                </c:pt>
                <c:pt idx="351">
                  <c:v>951.35135135135147</c:v>
                </c:pt>
                <c:pt idx="352">
                  <c:v>954.05405405405418</c:v>
                </c:pt>
                <c:pt idx="353">
                  <c:v>956.75675675675677</c:v>
                </c:pt>
                <c:pt idx="354">
                  <c:v>959.45945945945959</c:v>
                </c:pt>
                <c:pt idx="355">
                  <c:v>962.16216216216219</c:v>
                </c:pt>
                <c:pt idx="356">
                  <c:v>964.86486486486501</c:v>
                </c:pt>
                <c:pt idx="357">
                  <c:v>967.56756756756761</c:v>
                </c:pt>
                <c:pt idx="358">
                  <c:v>970.27027027027043</c:v>
                </c:pt>
                <c:pt idx="359">
                  <c:v>972.97297297297303</c:v>
                </c:pt>
                <c:pt idx="360">
                  <c:v>975.67567567567562</c:v>
                </c:pt>
                <c:pt idx="361">
                  <c:v>978.37837837837844</c:v>
                </c:pt>
                <c:pt idx="362">
                  <c:v>981.08108108108104</c:v>
                </c:pt>
                <c:pt idx="363">
                  <c:v>983.78378378378386</c:v>
                </c:pt>
                <c:pt idx="364">
                  <c:v>986.48648648648646</c:v>
                </c:pt>
                <c:pt idx="365">
                  <c:v>989.18918918918928</c:v>
                </c:pt>
                <c:pt idx="366">
                  <c:v>991.89189189189187</c:v>
                </c:pt>
                <c:pt idx="367">
                  <c:v>994.5945945945947</c:v>
                </c:pt>
                <c:pt idx="368">
                  <c:v>997.29729729729729</c:v>
                </c:pt>
                <c:pt idx="369">
                  <c:v>1000</c:v>
                </c:pt>
                <c:pt idx="370">
                  <c:v>1002.7027027027028</c:v>
                </c:pt>
                <c:pt idx="371">
                  <c:v>1005.4054054054056</c:v>
                </c:pt>
                <c:pt idx="372">
                  <c:v>1008.1081081081082</c:v>
                </c:pt>
                <c:pt idx="373">
                  <c:v>1010.8108108108111</c:v>
                </c:pt>
                <c:pt idx="374">
                  <c:v>1013.5135135135137</c:v>
                </c:pt>
                <c:pt idx="375">
                  <c:v>1016.2162162162163</c:v>
                </c:pt>
                <c:pt idx="376">
                  <c:v>1018.9189189189188</c:v>
                </c:pt>
                <c:pt idx="377">
                  <c:v>1021.6216216216217</c:v>
                </c:pt>
                <c:pt idx="378">
                  <c:v>1024.3243243243244</c:v>
                </c:pt>
                <c:pt idx="379">
                  <c:v>1027.0270270270271</c:v>
                </c:pt>
                <c:pt idx="380">
                  <c:v>1029.72972972973</c:v>
                </c:pt>
                <c:pt idx="381">
                  <c:v>1032.4324324324325</c:v>
                </c:pt>
                <c:pt idx="382">
                  <c:v>1035.1351351351352</c:v>
                </c:pt>
                <c:pt idx="383">
                  <c:v>1037.8378378378379</c:v>
                </c:pt>
                <c:pt idx="384">
                  <c:v>1040.5405405405406</c:v>
                </c:pt>
                <c:pt idx="385">
                  <c:v>1043.2432432432433</c:v>
                </c:pt>
                <c:pt idx="386">
                  <c:v>1045.9459459459461</c:v>
                </c:pt>
                <c:pt idx="387">
                  <c:v>1048.6486486486488</c:v>
                </c:pt>
                <c:pt idx="388">
                  <c:v>1051.3513513513515</c:v>
                </c:pt>
                <c:pt idx="389">
                  <c:v>1054.0540540540542</c:v>
                </c:pt>
                <c:pt idx="390">
                  <c:v>1056.7567567567569</c:v>
                </c:pt>
                <c:pt idx="391">
                  <c:v>1059.4594594594594</c:v>
                </c:pt>
                <c:pt idx="392">
                  <c:v>1062.1621621621623</c:v>
                </c:pt>
                <c:pt idx="393">
                  <c:v>1064.8648648648648</c:v>
                </c:pt>
                <c:pt idx="394">
                  <c:v>1067.5675675675677</c:v>
                </c:pt>
                <c:pt idx="395">
                  <c:v>1070.2702702702702</c:v>
                </c:pt>
                <c:pt idx="396">
                  <c:v>1072.9729729729731</c:v>
                </c:pt>
                <c:pt idx="397">
                  <c:v>1075.6756756756758</c:v>
                </c:pt>
                <c:pt idx="398">
                  <c:v>1078.3783783783783</c:v>
                </c:pt>
                <c:pt idx="399">
                  <c:v>1081.0810810810813</c:v>
                </c:pt>
                <c:pt idx="400">
                  <c:v>1083.7837837837837</c:v>
                </c:pt>
                <c:pt idx="401">
                  <c:v>1086.4864864864867</c:v>
                </c:pt>
                <c:pt idx="402">
                  <c:v>1089.1891891891894</c:v>
                </c:pt>
                <c:pt idx="403">
                  <c:v>1091.8918918918921</c:v>
                </c:pt>
                <c:pt idx="404">
                  <c:v>1094.5945945945946</c:v>
                </c:pt>
                <c:pt idx="405">
                  <c:v>1097.2972972972973</c:v>
                </c:pt>
                <c:pt idx="406">
                  <c:v>1100</c:v>
                </c:pt>
                <c:pt idx="407">
                  <c:v>1102.7027027027027</c:v>
                </c:pt>
                <c:pt idx="408">
                  <c:v>1105.4054054054054</c:v>
                </c:pt>
                <c:pt idx="409">
                  <c:v>1108.1081081081084</c:v>
                </c:pt>
                <c:pt idx="410">
                  <c:v>1110.8108108108108</c:v>
                </c:pt>
                <c:pt idx="411">
                  <c:v>1113.5135135135135</c:v>
                </c:pt>
                <c:pt idx="412">
                  <c:v>1116.2162162162163</c:v>
                </c:pt>
                <c:pt idx="413">
                  <c:v>1118.918918918919</c:v>
                </c:pt>
                <c:pt idx="414">
                  <c:v>1121.6216216216217</c:v>
                </c:pt>
                <c:pt idx="415">
                  <c:v>1124.3243243243244</c:v>
                </c:pt>
                <c:pt idx="416">
                  <c:v>1127.0270270270271</c:v>
                </c:pt>
                <c:pt idx="417">
                  <c:v>1129.7297297297298</c:v>
                </c:pt>
                <c:pt idx="418">
                  <c:v>1132.4324324324327</c:v>
                </c:pt>
                <c:pt idx="419">
                  <c:v>1135.1351351351352</c:v>
                </c:pt>
                <c:pt idx="420">
                  <c:v>1137.8378378378379</c:v>
                </c:pt>
                <c:pt idx="421">
                  <c:v>1140.5405405405406</c:v>
                </c:pt>
                <c:pt idx="422">
                  <c:v>1143.2432432432433</c:v>
                </c:pt>
                <c:pt idx="423">
                  <c:v>1145.9459459459461</c:v>
                </c:pt>
                <c:pt idx="424">
                  <c:v>1148.6486486486488</c:v>
                </c:pt>
                <c:pt idx="425">
                  <c:v>1151.3513513513515</c:v>
                </c:pt>
                <c:pt idx="426">
                  <c:v>1154.0540540540542</c:v>
                </c:pt>
                <c:pt idx="427">
                  <c:v>1156.7567567567567</c:v>
                </c:pt>
                <c:pt idx="428">
                  <c:v>1159.4594594594596</c:v>
                </c:pt>
                <c:pt idx="429">
                  <c:v>1162.1621621621621</c:v>
                </c:pt>
                <c:pt idx="430">
                  <c:v>1164.864864864865</c:v>
                </c:pt>
                <c:pt idx="431">
                  <c:v>1167.5675675675675</c:v>
                </c:pt>
                <c:pt idx="432">
                  <c:v>1170.2702702702704</c:v>
                </c:pt>
                <c:pt idx="433">
                  <c:v>1172.9729729729729</c:v>
                </c:pt>
                <c:pt idx="434">
                  <c:v>1175.6756756756758</c:v>
                </c:pt>
                <c:pt idx="435">
                  <c:v>1178.3783783783786</c:v>
                </c:pt>
                <c:pt idx="436">
                  <c:v>1181.081081081081</c:v>
                </c:pt>
                <c:pt idx="437">
                  <c:v>1183.783783783784</c:v>
                </c:pt>
                <c:pt idx="438">
                  <c:v>1186.4864864864867</c:v>
                </c:pt>
                <c:pt idx="439">
                  <c:v>1189.1891891891894</c:v>
                </c:pt>
                <c:pt idx="440">
                  <c:v>1191.8918918918921</c:v>
                </c:pt>
                <c:pt idx="441">
                  <c:v>1194.5945945945948</c:v>
                </c:pt>
                <c:pt idx="442">
                  <c:v>1197.2972972972973</c:v>
                </c:pt>
                <c:pt idx="443">
                  <c:v>1200</c:v>
                </c:pt>
                <c:pt idx="444">
                  <c:v>1202.7027027027027</c:v>
                </c:pt>
                <c:pt idx="445">
                  <c:v>1205.4054054054056</c:v>
                </c:pt>
                <c:pt idx="446">
                  <c:v>1208.1081081081081</c:v>
                </c:pt>
                <c:pt idx="447">
                  <c:v>1210.8108108108111</c:v>
                </c:pt>
                <c:pt idx="448">
                  <c:v>1213.5135135135135</c:v>
                </c:pt>
                <c:pt idx="449">
                  <c:v>1216.2162162162163</c:v>
                </c:pt>
                <c:pt idx="450">
                  <c:v>1218.9189189189187</c:v>
                </c:pt>
                <c:pt idx="451">
                  <c:v>1221.6216216216217</c:v>
                </c:pt>
                <c:pt idx="452">
                  <c:v>1224.3243243243244</c:v>
                </c:pt>
                <c:pt idx="453">
                  <c:v>1227.0270270270271</c:v>
                </c:pt>
                <c:pt idx="454">
                  <c:v>1229.7297297297298</c:v>
                </c:pt>
                <c:pt idx="455">
                  <c:v>1232.4324324324325</c:v>
                </c:pt>
                <c:pt idx="456">
                  <c:v>1235.1351351351354</c:v>
                </c:pt>
                <c:pt idx="457">
                  <c:v>1237.8378378378379</c:v>
                </c:pt>
                <c:pt idx="458">
                  <c:v>1240.5405405405406</c:v>
                </c:pt>
                <c:pt idx="459">
                  <c:v>1243.2432432432433</c:v>
                </c:pt>
                <c:pt idx="460">
                  <c:v>1245.9459459459461</c:v>
                </c:pt>
                <c:pt idx="461">
                  <c:v>1248.6486486486488</c:v>
                </c:pt>
                <c:pt idx="462">
                  <c:v>1251.3513513513515</c:v>
                </c:pt>
                <c:pt idx="463">
                  <c:v>1254.0540540540542</c:v>
                </c:pt>
                <c:pt idx="464">
                  <c:v>1256.7567567567569</c:v>
                </c:pt>
                <c:pt idx="465">
                  <c:v>1259.4594594594594</c:v>
                </c:pt>
                <c:pt idx="466">
                  <c:v>1262.1621621621623</c:v>
                </c:pt>
                <c:pt idx="467">
                  <c:v>1264.8648648648648</c:v>
                </c:pt>
                <c:pt idx="468">
                  <c:v>1267.5675675675677</c:v>
                </c:pt>
                <c:pt idx="469">
                  <c:v>1270.2702702702704</c:v>
                </c:pt>
                <c:pt idx="470">
                  <c:v>1272.9729729729731</c:v>
                </c:pt>
                <c:pt idx="471">
                  <c:v>1275.6756756756756</c:v>
                </c:pt>
                <c:pt idx="472">
                  <c:v>1278.3783783783783</c:v>
                </c:pt>
                <c:pt idx="473">
                  <c:v>1281.0810810810813</c:v>
                </c:pt>
                <c:pt idx="474">
                  <c:v>1283.7837837837837</c:v>
                </c:pt>
                <c:pt idx="475">
                  <c:v>1286.4864864864867</c:v>
                </c:pt>
                <c:pt idx="476">
                  <c:v>1289.1891891891894</c:v>
                </c:pt>
                <c:pt idx="477">
                  <c:v>1291.8918918918921</c:v>
                </c:pt>
                <c:pt idx="478">
                  <c:v>1294.5945945945946</c:v>
                </c:pt>
                <c:pt idx="479">
                  <c:v>1297.2972972972975</c:v>
                </c:pt>
                <c:pt idx="480">
                  <c:v>1300</c:v>
                </c:pt>
                <c:pt idx="481">
                  <c:v>1302.7027027027027</c:v>
                </c:pt>
                <c:pt idx="482">
                  <c:v>1305.4054054054056</c:v>
                </c:pt>
                <c:pt idx="483">
                  <c:v>1308.1081081081084</c:v>
                </c:pt>
                <c:pt idx="484">
                  <c:v>1310.8108108108108</c:v>
                </c:pt>
                <c:pt idx="485">
                  <c:v>1313.5135135135135</c:v>
                </c:pt>
                <c:pt idx="486">
                  <c:v>1316.2162162162163</c:v>
                </c:pt>
                <c:pt idx="487">
                  <c:v>1318.918918918919</c:v>
                </c:pt>
                <c:pt idx="488">
                  <c:v>1321.6216216216214</c:v>
                </c:pt>
                <c:pt idx="489">
                  <c:v>1324.3243243243246</c:v>
                </c:pt>
                <c:pt idx="490">
                  <c:v>1327.0270270270271</c:v>
                </c:pt>
                <c:pt idx="491">
                  <c:v>1329.7297297297298</c:v>
                </c:pt>
                <c:pt idx="492">
                  <c:v>1332.4324324324325</c:v>
                </c:pt>
                <c:pt idx="493">
                  <c:v>1335.1351351351352</c:v>
                </c:pt>
                <c:pt idx="494">
                  <c:v>1337.8378378378379</c:v>
                </c:pt>
                <c:pt idx="495">
                  <c:v>1340.5405405405404</c:v>
                </c:pt>
                <c:pt idx="496">
                  <c:v>1343.2432432432436</c:v>
                </c:pt>
                <c:pt idx="497">
                  <c:v>1345.9459459459461</c:v>
                </c:pt>
                <c:pt idx="498">
                  <c:v>1348.6486486486488</c:v>
                </c:pt>
                <c:pt idx="499">
                  <c:v>1351.3513513513515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AAE-4A76-8E25-D8993B4BE1A6}"/>
            </c:ext>
          </c:extLst>
        </c:ser>
        <c:ser>
          <c:idx val="11"/>
          <c:order val="11"/>
          <c:tx>
            <c:strRef>
              <c:f>Sheet2!$N$2</c:f>
              <c:strCache>
                <c:ptCount val="1"/>
                <c:pt idx="0">
                  <c:v>440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Sheet2!$N$3:$N$502</c:f>
              <c:numCache>
                <c:formatCode>General</c:formatCode>
                <c:ptCount val="500"/>
                <c:pt idx="0">
                  <c:v>2.2727272727272725</c:v>
                </c:pt>
                <c:pt idx="1">
                  <c:v>4.545454545454545</c:v>
                </c:pt>
                <c:pt idx="2">
                  <c:v>6.8181818181818192</c:v>
                </c:pt>
                <c:pt idx="3">
                  <c:v>9.0909090909090899</c:v>
                </c:pt>
                <c:pt idx="4">
                  <c:v>11.363636363636365</c:v>
                </c:pt>
                <c:pt idx="5">
                  <c:v>13.636363636363638</c:v>
                </c:pt>
                <c:pt idx="6">
                  <c:v>15.909090909090912</c:v>
                </c:pt>
                <c:pt idx="7">
                  <c:v>18.18181818181818</c:v>
                </c:pt>
                <c:pt idx="8">
                  <c:v>20.454545454545457</c:v>
                </c:pt>
                <c:pt idx="9">
                  <c:v>22.72727272727273</c:v>
                </c:pt>
                <c:pt idx="10">
                  <c:v>25.000000000000004</c:v>
                </c:pt>
                <c:pt idx="11">
                  <c:v>27.272727272727277</c:v>
                </c:pt>
                <c:pt idx="12">
                  <c:v>29.545454545454547</c:v>
                </c:pt>
                <c:pt idx="13">
                  <c:v>31.818181818181824</c:v>
                </c:pt>
                <c:pt idx="14">
                  <c:v>34.090909090909093</c:v>
                </c:pt>
                <c:pt idx="15">
                  <c:v>36.36363636363636</c:v>
                </c:pt>
                <c:pt idx="16">
                  <c:v>38.636363636363633</c:v>
                </c:pt>
                <c:pt idx="17">
                  <c:v>40.909090909090914</c:v>
                </c:pt>
                <c:pt idx="18">
                  <c:v>43.181818181818187</c:v>
                </c:pt>
                <c:pt idx="19">
                  <c:v>45.45454545454546</c:v>
                </c:pt>
                <c:pt idx="20">
                  <c:v>47.727272727272734</c:v>
                </c:pt>
                <c:pt idx="21">
                  <c:v>50.000000000000007</c:v>
                </c:pt>
                <c:pt idx="22">
                  <c:v>52.272727272727273</c:v>
                </c:pt>
                <c:pt idx="23">
                  <c:v>54.545454545454554</c:v>
                </c:pt>
                <c:pt idx="24">
                  <c:v>56.81818181818182</c:v>
                </c:pt>
                <c:pt idx="25">
                  <c:v>59.090909090909093</c:v>
                </c:pt>
                <c:pt idx="26">
                  <c:v>61.36363636363636</c:v>
                </c:pt>
                <c:pt idx="27">
                  <c:v>63.636363636363647</c:v>
                </c:pt>
                <c:pt idx="28">
                  <c:v>65.909090909090921</c:v>
                </c:pt>
                <c:pt idx="29">
                  <c:v>68.181818181818187</c:v>
                </c:pt>
                <c:pt idx="30">
                  <c:v>70.454545454545453</c:v>
                </c:pt>
                <c:pt idx="31">
                  <c:v>72.72727272727272</c:v>
                </c:pt>
                <c:pt idx="32">
                  <c:v>75.000000000000014</c:v>
                </c:pt>
                <c:pt idx="33">
                  <c:v>77.272727272727266</c:v>
                </c:pt>
                <c:pt idx="34">
                  <c:v>79.545454545454547</c:v>
                </c:pt>
                <c:pt idx="35">
                  <c:v>81.818181818181827</c:v>
                </c:pt>
                <c:pt idx="36">
                  <c:v>84.090909090909093</c:v>
                </c:pt>
                <c:pt idx="37">
                  <c:v>86.363636363636374</c:v>
                </c:pt>
                <c:pt idx="38">
                  <c:v>88.63636363636364</c:v>
                </c:pt>
                <c:pt idx="39">
                  <c:v>90.909090909090921</c:v>
                </c:pt>
                <c:pt idx="40">
                  <c:v>93.181818181818187</c:v>
                </c:pt>
                <c:pt idx="41">
                  <c:v>95.454545454545467</c:v>
                </c:pt>
                <c:pt idx="42">
                  <c:v>97.72727272727272</c:v>
                </c:pt>
                <c:pt idx="43">
                  <c:v>100.00000000000001</c:v>
                </c:pt>
                <c:pt idx="44">
                  <c:v>102.27272727272729</c:v>
                </c:pt>
                <c:pt idx="45">
                  <c:v>104.54545454545455</c:v>
                </c:pt>
                <c:pt idx="46">
                  <c:v>106.81818181818183</c:v>
                </c:pt>
                <c:pt idx="47">
                  <c:v>109.09090909090911</c:v>
                </c:pt>
                <c:pt idx="48">
                  <c:v>111.36363636363637</c:v>
                </c:pt>
                <c:pt idx="49">
                  <c:v>113.63636363636364</c:v>
                </c:pt>
                <c:pt idx="50">
                  <c:v>115.90909090909091</c:v>
                </c:pt>
                <c:pt idx="51">
                  <c:v>118.18181818181819</c:v>
                </c:pt>
                <c:pt idx="52">
                  <c:v>120.45454545454545</c:v>
                </c:pt>
                <c:pt idx="53">
                  <c:v>122.72727272727272</c:v>
                </c:pt>
                <c:pt idx="54">
                  <c:v>125</c:v>
                </c:pt>
                <c:pt idx="55">
                  <c:v>127.27272727272729</c:v>
                </c:pt>
                <c:pt idx="56">
                  <c:v>129.54545454545453</c:v>
                </c:pt>
                <c:pt idx="57">
                  <c:v>131.81818181818184</c:v>
                </c:pt>
                <c:pt idx="58">
                  <c:v>134.09090909090909</c:v>
                </c:pt>
                <c:pt idx="59">
                  <c:v>136.36363636363637</c:v>
                </c:pt>
                <c:pt idx="60">
                  <c:v>138.63636363636365</c:v>
                </c:pt>
                <c:pt idx="61">
                  <c:v>140.90909090909091</c:v>
                </c:pt>
                <c:pt idx="62">
                  <c:v>143.18181818181822</c:v>
                </c:pt>
                <c:pt idx="63">
                  <c:v>145.45454545454544</c:v>
                </c:pt>
                <c:pt idx="64">
                  <c:v>147.72727272727272</c:v>
                </c:pt>
                <c:pt idx="65">
                  <c:v>150.00000000000003</c:v>
                </c:pt>
                <c:pt idx="66">
                  <c:v>152.27272727272728</c:v>
                </c:pt>
                <c:pt idx="67">
                  <c:v>154.54545454545453</c:v>
                </c:pt>
                <c:pt idx="68">
                  <c:v>156.81818181818184</c:v>
                </c:pt>
                <c:pt idx="69">
                  <c:v>159.09090909090909</c:v>
                </c:pt>
                <c:pt idx="70">
                  <c:v>161.36363636363637</c:v>
                </c:pt>
                <c:pt idx="71">
                  <c:v>163.63636363636365</c:v>
                </c:pt>
                <c:pt idx="72">
                  <c:v>165.90909090909091</c:v>
                </c:pt>
                <c:pt idx="73">
                  <c:v>168.18181818181819</c:v>
                </c:pt>
                <c:pt idx="74">
                  <c:v>170.45454545454547</c:v>
                </c:pt>
                <c:pt idx="75">
                  <c:v>172.72727272727275</c:v>
                </c:pt>
                <c:pt idx="76">
                  <c:v>175</c:v>
                </c:pt>
                <c:pt idx="77">
                  <c:v>177.27272727272728</c:v>
                </c:pt>
                <c:pt idx="78">
                  <c:v>179.54545454545456</c:v>
                </c:pt>
                <c:pt idx="79">
                  <c:v>181.81818181818184</c:v>
                </c:pt>
                <c:pt idx="80">
                  <c:v>184.09090909090912</c:v>
                </c:pt>
                <c:pt idx="81">
                  <c:v>186.36363636363637</c:v>
                </c:pt>
                <c:pt idx="82">
                  <c:v>188.63636363636363</c:v>
                </c:pt>
                <c:pt idx="83">
                  <c:v>190.90909090909093</c:v>
                </c:pt>
                <c:pt idx="84">
                  <c:v>193.18181818181822</c:v>
                </c:pt>
                <c:pt idx="85">
                  <c:v>195.45454545454544</c:v>
                </c:pt>
                <c:pt idx="86">
                  <c:v>197.72727272727275</c:v>
                </c:pt>
                <c:pt idx="87">
                  <c:v>200.00000000000003</c:v>
                </c:pt>
                <c:pt idx="88">
                  <c:v>202.27272727272728</c:v>
                </c:pt>
                <c:pt idx="89">
                  <c:v>204.54545454545459</c:v>
                </c:pt>
                <c:pt idx="90">
                  <c:v>206.81818181818184</c:v>
                </c:pt>
                <c:pt idx="91">
                  <c:v>209.09090909090909</c:v>
                </c:pt>
                <c:pt idx="92">
                  <c:v>211.3636363636364</c:v>
                </c:pt>
                <c:pt idx="93">
                  <c:v>213.63636363636365</c:v>
                </c:pt>
                <c:pt idx="94">
                  <c:v>215.90909090909091</c:v>
                </c:pt>
                <c:pt idx="95">
                  <c:v>218.18181818181822</c:v>
                </c:pt>
                <c:pt idx="96">
                  <c:v>220.45454545454547</c:v>
                </c:pt>
                <c:pt idx="97">
                  <c:v>222.72727272727275</c:v>
                </c:pt>
                <c:pt idx="98">
                  <c:v>225</c:v>
                </c:pt>
                <c:pt idx="99">
                  <c:v>227.27272727272728</c:v>
                </c:pt>
                <c:pt idx="100">
                  <c:v>229.54545454545456</c:v>
                </c:pt>
                <c:pt idx="101">
                  <c:v>231.81818181818181</c:v>
                </c:pt>
                <c:pt idx="102">
                  <c:v>234.09090909090912</c:v>
                </c:pt>
                <c:pt idx="103">
                  <c:v>236.36363636363637</c:v>
                </c:pt>
                <c:pt idx="104">
                  <c:v>238.63636363636363</c:v>
                </c:pt>
                <c:pt idx="105">
                  <c:v>240.90909090909091</c:v>
                </c:pt>
                <c:pt idx="106">
                  <c:v>243.18181818181819</c:v>
                </c:pt>
                <c:pt idx="107">
                  <c:v>245.45454545454544</c:v>
                </c:pt>
                <c:pt idx="108">
                  <c:v>247.72727272727278</c:v>
                </c:pt>
                <c:pt idx="109">
                  <c:v>250</c:v>
                </c:pt>
                <c:pt idx="110">
                  <c:v>252.27272727272725</c:v>
                </c:pt>
                <c:pt idx="111">
                  <c:v>254.54545454545459</c:v>
                </c:pt>
                <c:pt idx="112">
                  <c:v>256.81818181818187</c:v>
                </c:pt>
                <c:pt idx="113">
                  <c:v>259.09090909090907</c:v>
                </c:pt>
                <c:pt idx="114">
                  <c:v>261.36363636363637</c:v>
                </c:pt>
                <c:pt idx="115">
                  <c:v>263.63636363636368</c:v>
                </c:pt>
                <c:pt idx="116">
                  <c:v>265.90909090909093</c:v>
                </c:pt>
                <c:pt idx="117">
                  <c:v>268.18181818181819</c:v>
                </c:pt>
                <c:pt idx="118">
                  <c:v>270.4545454545455</c:v>
                </c:pt>
                <c:pt idx="119">
                  <c:v>272.72727272727275</c:v>
                </c:pt>
                <c:pt idx="120">
                  <c:v>275</c:v>
                </c:pt>
                <c:pt idx="121">
                  <c:v>277.27272727272731</c:v>
                </c:pt>
                <c:pt idx="122">
                  <c:v>279.54545454545456</c:v>
                </c:pt>
                <c:pt idx="123">
                  <c:v>281.81818181818181</c:v>
                </c:pt>
                <c:pt idx="124">
                  <c:v>284.09090909090912</c:v>
                </c:pt>
                <c:pt idx="125">
                  <c:v>286.36363636363643</c:v>
                </c:pt>
                <c:pt idx="126">
                  <c:v>288.63636363636368</c:v>
                </c:pt>
                <c:pt idx="127">
                  <c:v>290.90909090909088</c:v>
                </c:pt>
                <c:pt idx="128">
                  <c:v>293.18181818181819</c:v>
                </c:pt>
                <c:pt idx="129">
                  <c:v>295.45454545454544</c:v>
                </c:pt>
                <c:pt idx="130">
                  <c:v>297.72727272727269</c:v>
                </c:pt>
                <c:pt idx="131">
                  <c:v>300.00000000000006</c:v>
                </c:pt>
                <c:pt idx="132">
                  <c:v>302.27272727272731</c:v>
                </c:pt>
                <c:pt idx="133">
                  <c:v>304.54545454545456</c:v>
                </c:pt>
                <c:pt idx="134">
                  <c:v>306.81818181818187</c:v>
                </c:pt>
                <c:pt idx="135">
                  <c:v>309.09090909090907</c:v>
                </c:pt>
                <c:pt idx="136">
                  <c:v>311.36363636363632</c:v>
                </c:pt>
                <c:pt idx="137">
                  <c:v>313.63636363636368</c:v>
                </c:pt>
                <c:pt idx="138">
                  <c:v>315.90909090909093</c:v>
                </c:pt>
                <c:pt idx="139">
                  <c:v>318.18181818181819</c:v>
                </c:pt>
                <c:pt idx="140">
                  <c:v>320.4545454545455</c:v>
                </c:pt>
                <c:pt idx="141">
                  <c:v>322.72727272727275</c:v>
                </c:pt>
                <c:pt idx="142">
                  <c:v>325</c:v>
                </c:pt>
                <c:pt idx="143">
                  <c:v>327.27272727272731</c:v>
                </c:pt>
                <c:pt idx="144">
                  <c:v>329.54545454545456</c:v>
                </c:pt>
                <c:pt idx="145">
                  <c:v>331.81818181818181</c:v>
                </c:pt>
                <c:pt idx="146">
                  <c:v>334.09090909090907</c:v>
                </c:pt>
                <c:pt idx="147">
                  <c:v>336.36363636363637</c:v>
                </c:pt>
                <c:pt idx="148">
                  <c:v>338.63636363636363</c:v>
                </c:pt>
                <c:pt idx="149">
                  <c:v>340.90909090909093</c:v>
                </c:pt>
                <c:pt idx="150">
                  <c:v>343.18181818181824</c:v>
                </c:pt>
                <c:pt idx="151">
                  <c:v>345.4545454545455</c:v>
                </c:pt>
                <c:pt idx="152">
                  <c:v>347.72727272727275</c:v>
                </c:pt>
                <c:pt idx="153">
                  <c:v>350</c:v>
                </c:pt>
                <c:pt idx="154">
                  <c:v>352.27272727272725</c:v>
                </c:pt>
                <c:pt idx="155">
                  <c:v>354.54545454545456</c:v>
                </c:pt>
                <c:pt idx="156">
                  <c:v>356.81818181818187</c:v>
                </c:pt>
                <c:pt idx="157">
                  <c:v>359.09090909090912</c:v>
                </c:pt>
                <c:pt idx="158">
                  <c:v>361.36363636363637</c:v>
                </c:pt>
                <c:pt idx="159">
                  <c:v>363.63636363636368</c:v>
                </c:pt>
                <c:pt idx="160">
                  <c:v>365.90909090909093</c:v>
                </c:pt>
                <c:pt idx="161">
                  <c:v>368.18181818181824</c:v>
                </c:pt>
                <c:pt idx="162">
                  <c:v>370.4545454545455</c:v>
                </c:pt>
                <c:pt idx="163">
                  <c:v>372.72727272727275</c:v>
                </c:pt>
                <c:pt idx="164">
                  <c:v>375</c:v>
                </c:pt>
                <c:pt idx="165">
                  <c:v>377.27272727272725</c:v>
                </c:pt>
                <c:pt idx="166">
                  <c:v>379.54545454545456</c:v>
                </c:pt>
                <c:pt idx="167">
                  <c:v>381.81818181818187</c:v>
                </c:pt>
                <c:pt idx="168">
                  <c:v>384.09090909090912</c:v>
                </c:pt>
                <c:pt idx="169">
                  <c:v>386.36363636363643</c:v>
                </c:pt>
                <c:pt idx="170">
                  <c:v>388.63636363636363</c:v>
                </c:pt>
                <c:pt idx="171">
                  <c:v>390.90909090909088</c:v>
                </c:pt>
                <c:pt idx="172">
                  <c:v>393.18181818181819</c:v>
                </c:pt>
                <c:pt idx="173">
                  <c:v>395.4545454545455</c:v>
                </c:pt>
                <c:pt idx="174">
                  <c:v>397.72727272727275</c:v>
                </c:pt>
                <c:pt idx="175">
                  <c:v>400.00000000000006</c:v>
                </c:pt>
                <c:pt idx="176">
                  <c:v>402.27272727272731</c:v>
                </c:pt>
                <c:pt idx="177">
                  <c:v>404.54545454545456</c:v>
                </c:pt>
                <c:pt idx="178">
                  <c:v>406.81818181818187</c:v>
                </c:pt>
                <c:pt idx="179">
                  <c:v>409.09090909090918</c:v>
                </c:pt>
                <c:pt idx="180">
                  <c:v>411.36363636363637</c:v>
                </c:pt>
                <c:pt idx="181">
                  <c:v>413.63636363636368</c:v>
                </c:pt>
                <c:pt idx="182">
                  <c:v>415.90909090909093</c:v>
                </c:pt>
                <c:pt idx="183">
                  <c:v>418.18181818181819</c:v>
                </c:pt>
                <c:pt idx="184">
                  <c:v>420.45454545454544</c:v>
                </c:pt>
                <c:pt idx="185">
                  <c:v>422.7272727272728</c:v>
                </c:pt>
                <c:pt idx="186">
                  <c:v>425.00000000000006</c:v>
                </c:pt>
                <c:pt idx="187">
                  <c:v>427.27272727272731</c:v>
                </c:pt>
                <c:pt idx="188">
                  <c:v>429.54545454545456</c:v>
                </c:pt>
                <c:pt idx="189">
                  <c:v>431.81818181818181</c:v>
                </c:pt>
                <c:pt idx="190">
                  <c:v>434.09090909090907</c:v>
                </c:pt>
                <c:pt idx="191">
                  <c:v>436.36363636363643</c:v>
                </c:pt>
                <c:pt idx="192">
                  <c:v>438.63636363636368</c:v>
                </c:pt>
                <c:pt idx="193">
                  <c:v>440.90909090909093</c:v>
                </c:pt>
                <c:pt idx="194">
                  <c:v>443.18181818181824</c:v>
                </c:pt>
                <c:pt idx="195">
                  <c:v>445.4545454545455</c:v>
                </c:pt>
                <c:pt idx="196">
                  <c:v>447.72727272727269</c:v>
                </c:pt>
                <c:pt idx="197">
                  <c:v>450</c:v>
                </c:pt>
                <c:pt idx="198">
                  <c:v>452.27272727272731</c:v>
                </c:pt>
                <c:pt idx="199">
                  <c:v>454.54545454545456</c:v>
                </c:pt>
                <c:pt idx="200">
                  <c:v>456.81818181818187</c:v>
                </c:pt>
                <c:pt idx="201">
                  <c:v>459.09090909090912</c:v>
                </c:pt>
                <c:pt idx="202">
                  <c:v>461.36363636363637</c:v>
                </c:pt>
                <c:pt idx="203">
                  <c:v>463.63636363636363</c:v>
                </c:pt>
                <c:pt idx="204">
                  <c:v>465.90909090909099</c:v>
                </c:pt>
                <c:pt idx="205">
                  <c:v>468.18181818181824</c:v>
                </c:pt>
                <c:pt idx="206">
                  <c:v>470.45454545454544</c:v>
                </c:pt>
                <c:pt idx="207">
                  <c:v>472.72727272727275</c:v>
                </c:pt>
                <c:pt idx="208">
                  <c:v>475</c:v>
                </c:pt>
                <c:pt idx="209">
                  <c:v>477.27272727272725</c:v>
                </c:pt>
                <c:pt idx="210">
                  <c:v>479.54545454545456</c:v>
                </c:pt>
                <c:pt idx="211">
                  <c:v>481.81818181818181</c:v>
                </c:pt>
                <c:pt idx="212">
                  <c:v>484.09090909090907</c:v>
                </c:pt>
                <c:pt idx="213">
                  <c:v>486.36363636363637</c:v>
                </c:pt>
                <c:pt idx="214">
                  <c:v>488.63636363636363</c:v>
                </c:pt>
                <c:pt idx="215">
                  <c:v>490.90909090909088</c:v>
                </c:pt>
                <c:pt idx="216">
                  <c:v>493.1818181818183</c:v>
                </c:pt>
                <c:pt idx="217">
                  <c:v>495.45454545454555</c:v>
                </c:pt>
                <c:pt idx="218">
                  <c:v>497.72727272727269</c:v>
                </c:pt>
                <c:pt idx="219">
                  <c:v>500</c:v>
                </c:pt>
                <c:pt idx="220">
                  <c:v>502.27272727272725</c:v>
                </c:pt>
                <c:pt idx="221">
                  <c:v>504.5454545454545</c:v>
                </c:pt>
                <c:pt idx="222">
                  <c:v>506.81818181818187</c:v>
                </c:pt>
                <c:pt idx="223">
                  <c:v>509.09090909090918</c:v>
                </c:pt>
                <c:pt idx="224">
                  <c:v>511.36363636363643</c:v>
                </c:pt>
                <c:pt idx="225">
                  <c:v>513.63636363636374</c:v>
                </c:pt>
                <c:pt idx="226">
                  <c:v>515.90909090909099</c:v>
                </c:pt>
                <c:pt idx="227">
                  <c:v>518.18181818181813</c:v>
                </c:pt>
                <c:pt idx="228">
                  <c:v>520.4545454545455</c:v>
                </c:pt>
                <c:pt idx="229">
                  <c:v>522.72727272727275</c:v>
                </c:pt>
                <c:pt idx="230">
                  <c:v>525</c:v>
                </c:pt>
                <c:pt idx="231">
                  <c:v>527.27272727272737</c:v>
                </c:pt>
                <c:pt idx="232">
                  <c:v>529.54545454545462</c:v>
                </c:pt>
                <c:pt idx="233">
                  <c:v>531.81818181818187</c:v>
                </c:pt>
                <c:pt idx="234">
                  <c:v>534.09090909090912</c:v>
                </c:pt>
                <c:pt idx="235">
                  <c:v>536.36363636363637</c:v>
                </c:pt>
                <c:pt idx="236">
                  <c:v>538.63636363636363</c:v>
                </c:pt>
                <c:pt idx="237">
                  <c:v>540.90909090909099</c:v>
                </c:pt>
                <c:pt idx="238">
                  <c:v>543.18181818181824</c:v>
                </c:pt>
                <c:pt idx="239">
                  <c:v>545.4545454545455</c:v>
                </c:pt>
                <c:pt idx="240">
                  <c:v>547.72727272727275</c:v>
                </c:pt>
                <c:pt idx="241">
                  <c:v>550</c:v>
                </c:pt>
                <c:pt idx="242">
                  <c:v>552.27272727272725</c:v>
                </c:pt>
                <c:pt idx="243">
                  <c:v>554.54545454545462</c:v>
                </c:pt>
                <c:pt idx="244">
                  <c:v>556.81818181818198</c:v>
                </c:pt>
                <c:pt idx="245">
                  <c:v>559.09090909090912</c:v>
                </c:pt>
                <c:pt idx="246">
                  <c:v>561.36363636363637</c:v>
                </c:pt>
                <c:pt idx="247">
                  <c:v>563.63636363636363</c:v>
                </c:pt>
                <c:pt idx="248">
                  <c:v>565.90909090909088</c:v>
                </c:pt>
                <c:pt idx="249">
                  <c:v>568.18181818181824</c:v>
                </c:pt>
                <c:pt idx="250">
                  <c:v>570.4545454545455</c:v>
                </c:pt>
                <c:pt idx="251">
                  <c:v>572.72727272727286</c:v>
                </c:pt>
                <c:pt idx="252">
                  <c:v>575</c:v>
                </c:pt>
                <c:pt idx="253">
                  <c:v>577.27272727272737</c:v>
                </c:pt>
                <c:pt idx="254">
                  <c:v>579.5454545454545</c:v>
                </c:pt>
                <c:pt idx="255">
                  <c:v>581.81818181818176</c:v>
                </c:pt>
                <c:pt idx="256">
                  <c:v>584.09090909090924</c:v>
                </c:pt>
                <c:pt idx="257">
                  <c:v>586.36363636363637</c:v>
                </c:pt>
                <c:pt idx="258">
                  <c:v>588.63636363636374</c:v>
                </c:pt>
                <c:pt idx="259">
                  <c:v>590.90909090909088</c:v>
                </c:pt>
                <c:pt idx="260">
                  <c:v>593.18181818181824</c:v>
                </c:pt>
                <c:pt idx="261">
                  <c:v>595.45454545454538</c:v>
                </c:pt>
                <c:pt idx="262">
                  <c:v>597.72727272727275</c:v>
                </c:pt>
                <c:pt idx="263">
                  <c:v>600.00000000000011</c:v>
                </c:pt>
                <c:pt idx="264">
                  <c:v>602.27272727272725</c:v>
                </c:pt>
                <c:pt idx="265">
                  <c:v>604.54545454545462</c:v>
                </c:pt>
                <c:pt idx="266">
                  <c:v>606.81818181818176</c:v>
                </c:pt>
                <c:pt idx="267">
                  <c:v>609.09090909090912</c:v>
                </c:pt>
                <c:pt idx="268">
                  <c:v>611.36363636363637</c:v>
                </c:pt>
                <c:pt idx="269">
                  <c:v>613.63636363636374</c:v>
                </c:pt>
                <c:pt idx="270">
                  <c:v>615.90909090909099</c:v>
                </c:pt>
                <c:pt idx="271">
                  <c:v>618.18181818181813</c:v>
                </c:pt>
                <c:pt idx="272">
                  <c:v>620.4545454545455</c:v>
                </c:pt>
                <c:pt idx="273">
                  <c:v>622.72727272727263</c:v>
                </c:pt>
                <c:pt idx="274">
                  <c:v>625</c:v>
                </c:pt>
                <c:pt idx="275">
                  <c:v>627.27272727272737</c:v>
                </c:pt>
                <c:pt idx="276">
                  <c:v>629.54545454545462</c:v>
                </c:pt>
                <c:pt idx="277">
                  <c:v>631.81818181818187</c:v>
                </c:pt>
                <c:pt idx="278">
                  <c:v>634.09090909090912</c:v>
                </c:pt>
                <c:pt idx="279">
                  <c:v>636.36363636363637</c:v>
                </c:pt>
                <c:pt idx="280">
                  <c:v>638.63636363636374</c:v>
                </c:pt>
                <c:pt idx="281">
                  <c:v>640.90909090909099</c:v>
                </c:pt>
                <c:pt idx="282">
                  <c:v>643.18181818181824</c:v>
                </c:pt>
                <c:pt idx="283">
                  <c:v>645.4545454545455</c:v>
                </c:pt>
                <c:pt idx="284">
                  <c:v>647.72727272727275</c:v>
                </c:pt>
                <c:pt idx="285">
                  <c:v>650</c:v>
                </c:pt>
                <c:pt idx="286">
                  <c:v>652.27272727272725</c:v>
                </c:pt>
                <c:pt idx="287">
                  <c:v>654.54545454545462</c:v>
                </c:pt>
                <c:pt idx="288">
                  <c:v>656.81818181818187</c:v>
                </c:pt>
                <c:pt idx="289">
                  <c:v>659.09090909090912</c:v>
                </c:pt>
                <c:pt idx="290">
                  <c:v>661.36363636363637</c:v>
                </c:pt>
                <c:pt idx="291">
                  <c:v>663.63636363636363</c:v>
                </c:pt>
                <c:pt idx="292">
                  <c:v>665.90909090909099</c:v>
                </c:pt>
                <c:pt idx="293">
                  <c:v>668.18181818181813</c:v>
                </c:pt>
                <c:pt idx="294">
                  <c:v>670.45454545454561</c:v>
                </c:pt>
                <c:pt idx="295">
                  <c:v>672.72727272727275</c:v>
                </c:pt>
                <c:pt idx="296">
                  <c:v>675.00000000000011</c:v>
                </c:pt>
                <c:pt idx="297">
                  <c:v>677.27272727272725</c:v>
                </c:pt>
                <c:pt idx="298">
                  <c:v>679.5454545454545</c:v>
                </c:pt>
                <c:pt idx="299">
                  <c:v>681.81818181818187</c:v>
                </c:pt>
                <c:pt idx="300">
                  <c:v>684.09090909090912</c:v>
                </c:pt>
                <c:pt idx="301">
                  <c:v>686.36363636363649</c:v>
                </c:pt>
                <c:pt idx="302">
                  <c:v>688.63636363636363</c:v>
                </c:pt>
                <c:pt idx="303">
                  <c:v>690.90909090909099</c:v>
                </c:pt>
                <c:pt idx="304">
                  <c:v>693.18181818181824</c:v>
                </c:pt>
                <c:pt idx="305">
                  <c:v>695.4545454545455</c:v>
                </c:pt>
                <c:pt idx="306">
                  <c:v>697.72727272727275</c:v>
                </c:pt>
                <c:pt idx="307">
                  <c:v>700</c:v>
                </c:pt>
                <c:pt idx="308">
                  <c:v>702.27272727272737</c:v>
                </c:pt>
                <c:pt idx="309">
                  <c:v>704.5454545454545</c:v>
                </c:pt>
                <c:pt idx="310">
                  <c:v>706.81818181818187</c:v>
                </c:pt>
                <c:pt idx="311">
                  <c:v>709.09090909090912</c:v>
                </c:pt>
                <c:pt idx="312">
                  <c:v>711.36363636363637</c:v>
                </c:pt>
                <c:pt idx="313">
                  <c:v>713.63636363636374</c:v>
                </c:pt>
                <c:pt idx="314">
                  <c:v>715.90909090909088</c:v>
                </c:pt>
                <c:pt idx="315">
                  <c:v>718.18181818181824</c:v>
                </c:pt>
                <c:pt idx="316">
                  <c:v>720.4545454545455</c:v>
                </c:pt>
                <c:pt idx="317">
                  <c:v>722.72727272727275</c:v>
                </c:pt>
                <c:pt idx="318">
                  <c:v>725</c:v>
                </c:pt>
                <c:pt idx="319">
                  <c:v>727.27272727272737</c:v>
                </c:pt>
                <c:pt idx="320">
                  <c:v>729.54545454545462</c:v>
                </c:pt>
                <c:pt idx="321">
                  <c:v>731.81818181818187</c:v>
                </c:pt>
                <c:pt idx="322">
                  <c:v>734.09090909090912</c:v>
                </c:pt>
                <c:pt idx="323">
                  <c:v>736.36363636363649</c:v>
                </c:pt>
                <c:pt idx="324">
                  <c:v>738.63636363636363</c:v>
                </c:pt>
                <c:pt idx="325">
                  <c:v>740.90909090909099</c:v>
                </c:pt>
                <c:pt idx="326">
                  <c:v>743.18181818181824</c:v>
                </c:pt>
                <c:pt idx="327">
                  <c:v>745.4545454545455</c:v>
                </c:pt>
                <c:pt idx="328">
                  <c:v>747.72727272727275</c:v>
                </c:pt>
                <c:pt idx="329">
                  <c:v>750</c:v>
                </c:pt>
                <c:pt idx="330">
                  <c:v>752.27272727272737</c:v>
                </c:pt>
                <c:pt idx="331">
                  <c:v>754.5454545454545</c:v>
                </c:pt>
                <c:pt idx="332">
                  <c:v>756.81818181818198</c:v>
                </c:pt>
                <c:pt idx="333">
                  <c:v>759.09090909090912</c:v>
                </c:pt>
                <c:pt idx="334">
                  <c:v>761.36363636363637</c:v>
                </c:pt>
                <c:pt idx="335">
                  <c:v>763.63636363636374</c:v>
                </c:pt>
                <c:pt idx="336">
                  <c:v>765.90909090909088</c:v>
                </c:pt>
                <c:pt idx="337">
                  <c:v>768.18181818181824</c:v>
                </c:pt>
                <c:pt idx="338">
                  <c:v>770.4545454545455</c:v>
                </c:pt>
                <c:pt idx="339">
                  <c:v>772.72727272727286</c:v>
                </c:pt>
                <c:pt idx="340">
                  <c:v>775</c:v>
                </c:pt>
                <c:pt idx="341">
                  <c:v>777.27272727272725</c:v>
                </c:pt>
                <c:pt idx="342">
                  <c:v>779.54545454545462</c:v>
                </c:pt>
                <c:pt idx="343">
                  <c:v>781.81818181818176</c:v>
                </c:pt>
                <c:pt idx="344">
                  <c:v>784.09090909090912</c:v>
                </c:pt>
                <c:pt idx="345">
                  <c:v>786.36363636363637</c:v>
                </c:pt>
                <c:pt idx="346">
                  <c:v>788.63636363636374</c:v>
                </c:pt>
                <c:pt idx="347">
                  <c:v>790.90909090909099</c:v>
                </c:pt>
                <c:pt idx="348">
                  <c:v>793.18181818181824</c:v>
                </c:pt>
                <c:pt idx="349">
                  <c:v>795.4545454545455</c:v>
                </c:pt>
                <c:pt idx="350">
                  <c:v>797.72727272727275</c:v>
                </c:pt>
                <c:pt idx="351">
                  <c:v>800.00000000000011</c:v>
                </c:pt>
                <c:pt idx="352">
                  <c:v>802.27272727272725</c:v>
                </c:pt>
                <c:pt idx="353">
                  <c:v>804.54545454545462</c:v>
                </c:pt>
                <c:pt idx="354">
                  <c:v>806.81818181818187</c:v>
                </c:pt>
                <c:pt idx="355">
                  <c:v>809.09090909090912</c:v>
                </c:pt>
                <c:pt idx="356">
                  <c:v>811.36363636363637</c:v>
                </c:pt>
                <c:pt idx="357">
                  <c:v>813.63636363636374</c:v>
                </c:pt>
                <c:pt idx="358">
                  <c:v>815.90909090909099</c:v>
                </c:pt>
                <c:pt idx="359">
                  <c:v>818.18181818181836</c:v>
                </c:pt>
                <c:pt idx="360">
                  <c:v>820.4545454545455</c:v>
                </c:pt>
                <c:pt idx="361">
                  <c:v>822.72727272727275</c:v>
                </c:pt>
                <c:pt idx="362">
                  <c:v>825</c:v>
                </c:pt>
                <c:pt idx="363">
                  <c:v>827.27272727272737</c:v>
                </c:pt>
                <c:pt idx="364">
                  <c:v>829.54545454545462</c:v>
                </c:pt>
                <c:pt idx="365">
                  <c:v>831.81818181818187</c:v>
                </c:pt>
                <c:pt idx="366">
                  <c:v>834.09090909090924</c:v>
                </c:pt>
                <c:pt idx="367">
                  <c:v>836.36363636363637</c:v>
                </c:pt>
                <c:pt idx="368">
                  <c:v>838.63636363636363</c:v>
                </c:pt>
                <c:pt idx="369">
                  <c:v>840.90909090909088</c:v>
                </c:pt>
                <c:pt idx="370">
                  <c:v>843.18181818181824</c:v>
                </c:pt>
                <c:pt idx="371">
                  <c:v>845.45454545454561</c:v>
                </c:pt>
                <c:pt idx="372">
                  <c:v>847.72727272727275</c:v>
                </c:pt>
                <c:pt idx="373">
                  <c:v>850.00000000000011</c:v>
                </c:pt>
                <c:pt idx="374">
                  <c:v>852.27272727272725</c:v>
                </c:pt>
                <c:pt idx="375">
                  <c:v>854.54545454545462</c:v>
                </c:pt>
                <c:pt idx="376">
                  <c:v>856.81818181818187</c:v>
                </c:pt>
                <c:pt idx="377">
                  <c:v>859.09090909090912</c:v>
                </c:pt>
                <c:pt idx="378">
                  <c:v>861.36363636363649</c:v>
                </c:pt>
                <c:pt idx="379">
                  <c:v>863.63636363636363</c:v>
                </c:pt>
                <c:pt idx="380">
                  <c:v>865.90909090909099</c:v>
                </c:pt>
                <c:pt idx="381">
                  <c:v>868.18181818181813</c:v>
                </c:pt>
                <c:pt idx="382">
                  <c:v>870.4545454545455</c:v>
                </c:pt>
                <c:pt idx="383">
                  <c:v>872.72727272727286</c:v>
                </c:pt>
                <c:pt idx="384">
                  <c:v>875.00000000000011</c:v>
                </c:pt>
                <c:pt idx="385">
                  <c:v>877.27272727272737</c:v>
                </c:pt>
                <c:pt idx="386">
                  <c:v>879.5454545454545</c:v>
                </c:pt>
                <c:pt idx="387">
                  <c:v>881.81818181818187</c:v>
                </c:pt>
                <c:pt idx="388">
                  <c:v>884.09090909090912</c:v>
                </c:pt>
                <c:pt idx="389">
                  <c:v>886.36363636363649</c:v>
                </c:pt>
                <c:pt idx="390">
                  <c:v>888.63636363636374</c:v>
                </c:pt>
                <c:pt idx="391">
                  <c:v>890.90909090909099</c:v>
                </c:pt>
                <c:pt idx="392">
                  <c:v>893.18181818181824</c:v>
                </c:pt>
                <c:pt idx="393">
                  <c:v>895.45454545454538</c:v>
                </c:pt>
                <c:pt idx="394">
                  <c:v>897.72727272727275</c:v>
                </c:pt>
                <c:pt idx="395">
                  <c:v>900</c:v>
                </c:pt>
                <c:pt idx="396">
                  <c:v>902.27272727272737</c:v>
                </c:pt>
                <c:pt idx="397">
                  <c:v>904.54545454545462</c:v>
                </c:pt>
                <c:pt idx="398">
                  <c:v>906.81818181818187</c:v>
                </c:pt>
                <c:pt idx="399">
                  <c:v>909.09090909090912</c:v>
                </c:pt>
                <c:pt idx="400">
                  <c:v>911.36363636363637</c:v>
                </c:pt>
                <c:pt idx="401">
                  <c:v>913.63636363636374</c:v>
                </c:pt>
                <c:pt idx="402">
                  <c:v>915.90909090909111</c:v>
                </c:pt>
                <c:pt idx="403">
                  <c:v>918.18181818181824</c:v>
                </c:pt>
                <c:pt idx="404">
                  <c:v>920.4545454545455</c:v>
                </c:pt>
                <c:pt idx="405">
                  <c:v>922.72727272727275</c:v>
                </c:pt>
                <c:pt idx="406">
                  <c:v>925</c:v>
                </c:pt>
                <c:pt idx="407">
                  <c:v>927.27272727272725</c:v>
                </c:pt>
                <c:pt idx="408">
                  <c:v>929.54545454545462</c:v>
                </c:pt>
                <c:pt idx="409">
                  <c:v>931.81818181818198</c:v>
                </c:pt>
                <c:pt idx="410">
                  <c:v>934.09090909090912</c:v>
                </c:pt>
                <c:pt idx="411">
                  <c:v>936.36363636363649</c:v>
                </c:pt>
                <c:pt idx="412">
                  <c:v>938.63636363636363</c:v>
                </c:pt>
                <c:pt idx="413">
                  <c:v>940.90909090909088</c:v>
                </c:pt>
                <c:pt idx="414">
                  <c:v>943.18181818181836</c:v>
                </c:pt>
                <c:pt idx="415">
                  <c:v>945.4545454545455</c:v>
                </c:pt>
                <c:pt idx="416">
                  <c:v>947.72727272727286</c:v>
                </c:pt>
                <c:pt idx="417">
                  <c:v>950</c:v>
                </c:pt>
                <c:pt idx="418">
                  <c:v>952.27272727272737</c:v>
                </c:pt>
                <c:pt idx="419">
                  <c:v>954.5454545454545</c:v>
                </c:pt>
                <c:pt idx="420">
                  <c:v>956.81818181818187</c:v>
                </c:pt>
                <c:pt idx="421">
                  <c:v>959.09090909090912</c:v>
                </c:pt>
                <c:pt idx="422">
                  <c:v>961.36363636363637</c:v>
                </c:pt>
                <c:pt idx="423">
                  <c:v>963.63636363636363</c:v>
                </c:pt>
                <c:pt idx="424">
                  <c:v>965.90909090909088</c:v>
                </c:pt>
                <c:pt idx="425">
                  <c:v>968.18181818181813</c:v>
                </c:pt>
                <c:pt idx="426">
                  <c:v>970.45454545454561</c:v>
                </c:pt>
                <c:pt idx="427">
                  <c:v>972.72727272727275</c:v>
                </c:pt>
                <c:pt idx="428">
                  <c:v>975.00000000000023</c:v>
                </c:pt>
                <c:pt idx="429">
                  <c:v>977.27272727272725</c:v>
                </c:pt>
                <c:pt idx="430">
                  <c:v>979.5454545454545</c:v>
                </c:pt>
                <c:pt idx="431">
                  <c:v>981.81818181818176</c:v>
                </c:pt>
                <c:pt idx="432">
                  <c:v>984.09090909090901</c:v>
                </c:pt>
                <c:pt idx="433">
                  <c:v>986.3636363636366</c:v>
                </c:pt>
                <c:pt idx="434">
                  <c:v>988.63636363636363</c:v>
                </c:pt>
                <c:pt idx="435">
                  <c:v>990.90909090909111</c:v>
                </c:pt>
                <c:pt idx="436">
                  <c:v>993.18181818181813</c:v>
                </c:pt>
                <c:pt idx="437">
                  <c:v>995.45454545454538</c:v>
                </c:pt>
                <c:pt idx="438">
                  <c:v>997.72727272727286</c:v>
                </c:pt>
                <c:pt idx="439">
                  <c:v>1000</c:v>
                </c:pt>
                <c:pt idx="440">
                  <c:v>1002.2727272727275</c:v>
                </c:pt>
                <c:pt idx="441">
                  <c:v>1004.5454545454545</c:v>
                </c:pt>
                <c:pt idx="442">
                  <c:v>1006.818181818182</c:v>
                </c:pt>
                <c:pt idx="443">
                  <c:v>1009.090909090909</c:v>
                </c:pt>
                <c:pt idx="444">
                  <c:v>1011.3636363636365</c:v>
                </c:pt>
                <c:pt idx="445">
                  <c:v>1013.6363636363637</c:v>
                </c:pt>
                <c:pt idx="446">
                  <c:v>1015.9090909090909</c:v>
                </c:pt>
                <c:pt idx="447">
                  <c:v>1018.1818181818184</c:v>
                </c:pt>
                <c:pt idx="448">
                  <c:v>1020.4545454545454</c:v>
                </c:pt>
                <c:pt idx="449">
                  <c:v>1022.7272727272729</c:v>
                </c:pt>
                <c:pt idx="450">
                  <c:v>1025</c:v>
                </c:pt>
                <c:pt idx="451">
                  <c:v>1027.2727272727275</c:v>
                </c:pt>
                <c:pt idx="452">
                  <c:v>1029.5454545454547</c:v>
                </c:pt>
                <c:pt idx="453">
                  <c:v>1031.818181818182</c:v>
                </c:pt>
                <c:pt idx="454">
                  <c:v>1034.0909090909092</c:v>
                </c:pt>
                <c:pt idx="455">
                  <c:v>1036.3636363636363</c:v>
                </c:pt>
                <c:pt idx="456">
                  <c:v>1038.6363636363637</c:v>
                </c:pt>
                <c:pt idx="457">
                  <c:v>1040.909090909091</c:v>
                </c:pt>
                <c:pt idx="458">
                  <c:v>1043.1818181818182</c:v>
                </c:pt>
                <c:pt idx="459">
                  <c:v>1045.4545454545455</c:v>
                </c:pt>
                <c:pt idx="460">
                  <c:v>1047.7272727272727</c:v>
                </c:pt>
                <c:pt idx="461">
                  <c:v>1050</c:v>
                </c:pt>
                <c:pt idx="462">
                  <c:v>1052.2727272727273</c:v>
                </c:pt>
                <c:pt idx="463">
                  <c:v>1054.5454545454547</c:v>
                </c:pt>
                <c:pt idx="464">
                  <c:v>1056.818181818182</c:v>
                </c:pt>
                <c:pt idx="465">
                  <c:v>1059.0909090909092</c:v>
                </c:pt>
                <c:pt idx="466">
                  <c:v>1061.3636363636365</c:v>
                </c:pt>
                <c:pt idx="467">
                  <c:v>1063.6363636363637</c:v>
                </c:pt>
                <c:pt idx="468">
                  <c:v>1065.909090909091</c:v>
                </c:pt>
                <c:pt idx="469">
                  <c:v>1068.1818181818182</c:v>
                </c:pt>
                <c:pt idx="470">
                  <c:v>1070.4545454545455</c:v>
                </c:pt>
                <c:pt idx="471">
                  <c:v>1072.7272727272727</c:v>
                </c:pt>
                <c:pt idx="472">
                  <c:v>1075</c:v>
                </c:pt>
                <c:pt idx="473">
                  <c:v>1077.2727272727273</c:v>
                </c:pt>
                <c:pt idx="474">
                  <c:v>1079.5454545454547</c:v>
                </c:pt>
                <c:pt idx="475">
                  <c:v>1081.818181818182</c:v>
                </c:pt>
                <c:pt idx="476">
                  <c:v>1084.0909090909092</c:v>
                </c:pt>
                <c:pt idx="477">
                  <c:v>1086.3636363636365</c:v>
                </c:pt>
                <c:pt idx="478">
                  <c:v>1088.6363636363637</c:v>
                </c:pt>
                <c:pt idx="479">
                  <c:v>1090.909090909091</c:v>
                </c:pt>
                <c:pt idx="480">
                  <c:v>1093.1818181818182</c:v>
                </c:pt>
                <c:pt idx="481">
                  <c:v>1095.4545454545455</c:v>
                </c:pt>
                <c:pt idx="482">
                  <c:v>1097.727272727273</c:v>
                </c:pt>
                <c:pt idx="483">
                  <c:v>1100</c:v>
                </c:pt>
                <c:pt idx="484">
                  <c:v>1102.2727272727273</c:v>
                </c:pt>
                <c:pt idx="485">
                  <c:v>1104.5454545454545</c:v>
                </c:pt>
                <c:pt idx="486">
                  <c:v>1106.8181818181818</c:v>
                </c:pt>
                <c:pt idx="487">
                  <c:v>1109.0909090909092</c:v>
                </c:pt>
                <c:pt idx="488">
                  <c:v>1111.3636363636365</c:v>
                </c:pt>
                <c:pt idx="489">
                  <c:v>1113.636363636364</c:v>
                </c:pt>
                <c:pt idx="490">
                  <c:v>1115.909090909091</c:v>
                </c:pt>
                <c:pt idx="491">
                  <c:v>1118.1818181818182</c:v>
                </c:pt>
                <c:pt idx="492">
                  <c:v>1120.4545454545455</c:v>
                </c:pt>
                <c:pt idx="493">
                  <c:v>1122.7272727272727</c:v>
                </c:pt>
                <c:pt idx="494">
                  <c:v>1125</c:v>
                </c:pt>
                <c:pt idx="495">
                  <c:v>1127.2727272727273</c:v>
                </c:pt>
                <c:pt idx="496">
                  <c:v>1129.5454545454547</c:v>
                </c:pt>
                <c:pt idx="497">
                  <c:v>1131.8181818181818</c:v>
                </c:pt>
                <c:pt idx="498">
                  <c:v>1134.090909090909</c:v>
                </c:pt>
                <c:pt idx="499">
                  <c:v>1136.3636363636365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AAE-4A76-8E25-D8993B4BE1A6}"/>
            </c:ext>
          </c:extLst>
        </c:ser>
        <c:ser>
          <c:idx val="12"/>
          <c:order val="12"/>
          <c:tx>
            <c:strRef>
              <c:f>Sheet2!$O$2</c:f>
              <c:strCache>
                <c:ptCount val="1"/>
                <c:pt idx="0">
                  <c:v>570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Sheet2!$O$3:$O$502</c:f>
              <c:numCache>
                <c:formatCode>General</c:formatCode>
                <c:ptCount val="500"/>
                <c:pt idx="0">
                  <c:v>1.7543859649122806</c:v>
                </c:pt>
                <c:pt idx="1">
                  <c:v>3.5087719298245612</c:v>
                </c:pt>
                <c:pt idx="2">
                  <c:v>5.2631578947368425</c:v>
                </c:pt>
                <c:pt idx="3">
                  <c:v>7.0175438596491224</c:v>
                </c:pt>
                <c:pt idx="4">
                  <c:v>8.7719298245614024</c:v>
                </c:pt>
                <c:pt idx="5">
                  <c:v>10.526315789473685</c:v>
                </c:pt>
                <c:pt idx="6">
                  <c:v>12.280701754385964</c:v>
                </c:pt>
                <c:pt idx="7">
                  <c:v>14.035087719298245</c:v>
                </c:pt>
                <c:pt idx="8">
                  <c:v>15.789473684210526</c:v>
                </c:pt>
                <c:pt idx="9">
                  <c:v>17.543859649122805</c:v>
                </c:pt>
                <c:pt idx="10">
                  <c:v>19.298245614035089</c:v>
                </c:pt>
                <c:pt idx="11">
                  <c:v>21.05263157894737</c:v>
                </c:pt>
                <c:pt idx="12">
                  <c:v>22.807017543859647</c:v>
                </c:pt>
                <c:pt idx="13">
                  <c:v>24.561403508771928</c:v>
                </c:pt>
                <c:pt idx="14">
                  <c:v>26.315789473684212</c:v>
                </c:pt>
                <c:pt idx="15">
                  <c:v>28.07017543859649</c:v>
                </c:pt>
                <c:pt idx="16">
                  <c:v>29.824561403508767</c:v>
                </c:pt>
                <c:pt idx="17">
                  <c:v>31.578947368421051</c:v>
                </c:pt>
                <c:pt idx="18">
                  <c:v>33.333333333333336</c:v>
                </c:pt>
                <c:pt idx="19">
                  <c:v>35.087719298245609</c:v>
                </c:pt>
                <c:pt idx="20">
                  <c:v>36.84210526315789</c:v>
                </c:pt>
                <c:pt idx="21">
                  <c:v>38.596491228070178</c:v>
                </c:pt>
                <c:pt idx="22">
                  <c:v>40.350877192982452</c:v>
                </c:pt>
                <c:pt idx="23">
                  <c:v>42.10526315789474</c:v>
                </c:pt>
                <c:pt idx="24">
                  <c:v>43.859649122807021</c:v>
                </c:pt>
                <c:pt idx="25">
                  <c:v>45.614035087719294</c:v>
                </c:pt>
                <c:pt idx="26">
                  <c:v>47.368421052631575</c:v>
                </c:pt>
                <c:pt idx="27">
                  <c:v>49.122807017543856</c:v>
                </c:pt>
                <c:pt idx="28">
                  <c:v>50.877192982456137</c:v>
                </c:pt>
                <c:pt idx="29">
                  <c:v>52.631578947368425</c:v>
                </c:pt>
                <c:pt idx="30">
                  <c:v>54.385964912280691</c:v>
                </c:pt>
                <c:pt idx="31">
                  <c:v>56.140350877192979</c:v>
                </c:pt>
                <c:pt idx="32">
                  <c:v>57.894736842105267</c:v>
                </c:pt>
                <c:pt idx="33">
                  <c:v>59.649122807017534</c:v>
                </c:pt>
                <c:pt idx="34">
                  <c:v>61.403508771929822</c:v>
                </c:pt>
                <c:pt idx="35">
                  <c:v>63.157894736842103</c:v>
                </c:pt>
                <c:pt idx="36">
                  <c:v>64.912280701754383</c:v>
                </c:pt>
                <c:pt idx="37">
                  <c:v>66.666666666666671</c:v>
                </c:pt>
                <c:pt idx="38">
                  <c:v>68.421052631578945</c:v>
                </c:pt>
                <c:pt idx="39">
                  <c:v>70.175438596491219</c:v>
                </c:pt>
                <c:pt idx="40">
                  <c:v>71.929824561403507</c:v>
                </c:pt>
                <c:pt idx="41">
                  <c:v>73.68421052631578</c:v>
                </c:pt>
                <c:pt idx="42">
                  <c:v>75.438596491228068</c:v>
                </c:pt>
                <c:pt idx="43">
                  <c:v>77.192982456140356</c:v>
                </c:pt>
                <c:pt idx="44">
                  <c:v>78.94736842105263</c:v>
                </c:pt>
                <c:pt idx="45">
                  <c:v>80.701754385964904</c:v>
                </c:pt>
                <c:pt idx="46">
                  <c:v>82.456140350877192</c:v>
                </c:pt>
                <c:pt idx="47">
                  <c:v>84.21052631578948</c:v>
                </c:pt>
                <c:pt idx="48">
                  <c:v>85.964912280701739</c:v>
                </c:pt>
                <c:pt idx="49">
                  <c:v>87.719298245614041</c:v>
                </c:pt>
                <c:pt idx="50">
                  <c:v>89.473684210526315</c:v>
                </c:pt>
                <c:pt idx="51">
                  <c:v>91.228070175438589</c:v>
                </c:pt>
                <c:pt idx="52">
                  <c:v>92.982456140350877</c:v>
                </c:pt>
                <c:pt idx="53">
                  <c:v>94.73684210526315</c:v>
                </c:pt>
                <c:pt idx="54">
                  <c:v>96.491228070175424</c:v>
                </c:pt>
                <c:pt idx="55">
                  <c:v>98.245614035087712</c:v>
                </c:pt>
                <c:pt idx="56">
                  <c:v>100</c:v>
                </c:pt>
                <c:pt idx="57">
                  <c:v>101.75438596491227</c:v>
                </c:pt>
                <c:pt idx="58">
                  <c:v>103.50877192982456</c:v>
                </c:pt>
                <c:pt idx="59">
                  <c:v>105.26315789473685</c:v>
                </c:pt>
                <c:pt idx="60">
                  <c:v>107.01754385964911</c:v>
                </c:pt>
                <c:pt idx="61">
                  <c:v>108.77192982456138</c:v>
                </c:pt>
                <c:pt idx="62">
                  <c:v>110.52631578947368</c:v>
                </c:pt>
                <c:pt idx="63">
                  <c:v>112.28070175438596</c:v>
                </c:pt>
                <c:pt idx="64">
                  <c:v>114.03508771929823</c:v>
                </c:pt>
                <c:pt idx="65">
                  <c:v>115.78947368421053</c:v>
                </c:pt>
                <c:pt idx="66">
                  <c:v>117.54385964912279</c:v>
                </c:pt>
                <c:pt idx="67">
                  <c:v>119.29824561403507</c:v>
                </c:pt>
                <c:pt idx="68">
                  <c:v>121.05263157894737</c:v>
                </c:pt>
                <c:pt idx="69">
                  <c:v>122.80701754385964</c:v>
                </c:pt>
                <c:pt idx="70">
                  <c:v>124.5614035087719</c:v>
                </c:pt>
                <c:pt idx="71">
                  <c:v>126.31578947368421</c:v>
                </c:pt>
                <c:pt idx="72">
                  <c:v>128.07017543859646</c:v>
                </c:pt>
                <c:pt idx="73">
                  <c:v>129.82456140350877</c:v>
                </c:pt>
                <c:pt idx="74">
                  <c:v>131.57894736842107</c:v>
                </c:pt>
                <c:pt idx="75">
                  <c:v>133.33333333333334</c:v>
                </c:pt>
                <c:pt idx="76">
                  <c:v>135.08771929824562</c:v>
                </c:pt>
                <c:pt idx="77">
                  <c:v>136.84210526315789</c:v>
                </c:pt>
                <c:pt idx="78">
                  <c:v>138.59649122807016</c:v>
                </c:pt>
                <c:pt idx="79">
                  <c:v>140.35087719298244</c:v>
                </c:pt>
                <c:pt idx="80">
                  <c:v>142.10526315789474</c:v>
                </c:pt>
                <c:pt idx="81">
                  <c:v>143.85964912280701</c:v>
                </c:pt>
                <c:pt idx="82">
                  <c:v>145.61403508771929</c:v>
                </c:pt>
                <c:pt idx="83">
                  <c:v>147.36842105263156</c:v>
                </c:pt>
                <c:pt idx="84">
                  <c:v>149.12280701754383</c:v>
                </c:pt>
                <c:pt idx="85">
                  <c:v>150.87719298245614</c:v>
                </c:pt>
                <c:pt idx="86">
                  <c:v>152.63157894736841</c:v>
                </c:pt>
                <c:pt idx="87">
                  <c:v>154.38596491228071</c:v>
                </c:pt>
                <c:pt idx="88">
                  <c:v>156.14035087719299</c:v>
                </c:pt>
                <c:pt idx="89">
                  <c:v>157.89473684210526</c:v>
                </c:pt>
                <c:pt idx="90">
                  <c:v>159.64912280701753</c:v>
                </c:pt>
                <c:pt idx="91">
                  <c:v>161.40350877192981</c:v>
                </c:pt>
                <c:pt idx="92">
                  <c:v>163.15789473684211</c:v>
                </c:pt>
                <c:pt idx="93">
                  <c:v>164.91228070175438</c:v>
                </c:pt>
                <c:pt idx="94">
                  <c:v>166.66666666666666</c:v>
                </c:pt>
                <c:pt idx="95">
                  <c:v>168.42105263157896</c:v>
                </c:pt>
                <c:pt idx="96">
                  <c:v>170.1754385964912</c:v>
                </c:pt>
                <c:pt idx="97">
                  <c:v>171.92982456140348</c:v>
                </c:pt>
                <c:pt idx="98">
                  <c:v>173.68421052631578</c:v>
                </c:pt>
                <c:pt idx="99">
                  <c:v>175.43859649122808</c:v>
                </c:pt>
                <c:pt idx="100">
                  <c:v>177.19298245614036</c:v>
                </c:pt>
                <c:pt idx="101">
                  <c:v>178.94736842105263</c:v>
                </c:pt>
                <c:pt idx="102">
                  <c:v>180.7017543859649</c:v>
                </c:pt>
                <c:pt idx="103">
                  <c:v>182.45614035087718</c:v>
                </c:pt>
                <c:pt idx="104">
                  <c:v>184.21052631578945</c:v>
                </c:pt>
                <c:pt idx="105">
                  <c:v>185.96491228070175</c:v>
                </c:pt>
                <c:pt idx="106">
                  <c:v>187.71929824561403</c:v>
                </c:pt>
                <c:pt idx="107">
                  <c:v>189.4736842105263</c:v>
                </c:pt>
                <c:pt idx="108">
                  <c:v>191.22807017543857</c:v>
                </c:pt>
                <c:pt idx="109">
                  <c:v>192.98245614035085</c:v>
                </c:pt>
                <c:pt idx="110">
                  <c:v>194.73684210526312</c:v>
                </c:pt>
                <c:pt idx="111">
                  <c:v>196.49122807017542</c:v>
                </c:pt>
                <c:pt idx="112">
                  <c:v>198.24561403508773</c:v>
                </c:pt>
                <c:pt idx="113">
                  <c:v>200</c:v>
                </c:pt>
                <c:pt idx="114">
                  <c:v>201.75438596491227</c:v>
                </c:pt>
                <c:pt idx="115">
                  <c:v>203.50877192982455</c:v>
                </c:pt>
                <c:pt idx="116">
                  <c:v>205.26315789473682</c:v>
                </c:pt>
                <c:pt idx="117">
                  <c:v>207.01754385964912</c:v>
                </c:pt>
                <c:pt idx="118">
                  <c:v>208.7719298245614</c:v>
                </c:pt>
                <c:pt idx="119">
                  <c:v>210.5263157894737</c:v>
                </c:pt>
                <c:pt idx="120">
                  <c:v>212.28070175438597</c:v>
                </c:pt>
                <c:pt idx="121">
                  <c:v>214.03508771929822</c:v>
                </c:pt>
                <c:pt idx="122">
                  <c:v>215.78947368421049</c:v>
                </c:pt>
                <c:pt idx="123">
                  <c:v>217.54385964912277</c:v>
                </c:pt>
                <c:pt idx="124">
                  <c:v>219.2982456140351</c:v>
                </c:pt>
                <c:pt idx="125">
                  <c:v>221.05263157894737</c:v>
                </c:pt>
                <c:pt idx="126">
                  <c:v>222.80701754385967</c:v>
                </c:pt>
                <c:pt idx="127">
                  <c:v>224.56140350877192</c:v>
                </c:pt>
                <c:pt idx="128">
                  <c:v>226.31578947368419</c:v>
                </c:pt>
                <c:pt idx="129">
                  <c:v>228.07017543859646</c:v>
                </c:pt>
                <c:pt idx="130">
                  <c:v>229.82456140350874</c:v>
                </c:pt>
                <c:pt idx="131">
                  <c:v>231.57894736842107</c:v>
                </c:pt>
                <c:pt idx="132">
                  <c:v>233.33333333333334</c:v>
                </c:pt>
                <c:pt idx="133">
                  <c:v>235.08771929824559</c:v>
                </c:pt>
                <c:pt idx="134">
                  <c:v>236.84210526315786</c:v>
                </c:pt>
                <c:pt idx="135">
                  <c:v>238.59649122807014</c:v>
                </c:pt>
                <c:pt idx="136">
                  <c:v>240.35087719298244</c:v>
                </c:pt>
                <c:pt idx="137">
                  <c:v>242.10526315789474</c:v>
                </c:pt>
                <c:pt idx="138">
                  <c:v>243.85964912280704</c:v>
                </c:pt>
                <c:pt idx="139">
                  <c:v>245.61403508771929</c:v>
                </c:pt>
                <c:pt idx="140">
                  <c:v>247.36842105263156</c:v>
                </c:pt>
                <c:pt idx="141">
                  <c:v>249.12280701754381</c:v>
                </c:pt>
                <c:pt idx="142">
                  <c:v>250.87719298245611</c:v>
                </c:pt>
                <c:pt idx="143">
                  <c:v>252.63157894736841</c:v>
                </c:pt>
                <c:pt idx="144">
                  <c:v>254.38596491228071</c:v>
                </c:pt>
                <c:pt idx="145">
                  <c:v>256.14035087719293</c:v>
                </c:pt>
                <c:pt idx="146">
                  <c:v>257.89473684210526</c:v>
                </c:pt>
                <c:pt idx="147">
                  <c:v>259.64912280701753</c:v>
                </c:pt>
                <c:pt idx="148">
                  <c:v>261.40350877192981</c:v>
                </c:pt>
                <c:pt idx="149">
                  <c:v>263.15789473684214</c:v>
                </c:pt>
                <c:pt idx="150">
                  <c:v>264.91228070175436</c:v>
                </c:pt>
                <c:pt idx="151">
                  <c:v>266.66666666666669</c:v>
                </c:pt>
                <c:pt idx="152">
                  <c:v>268.4210526315789</c:v>
                </c:pt>
                <c:pt idx="153">
                  <c:v>270.17543859649123</c:v>
                </c:pt>
                <c:pt idx="154">
                  <c:v>271.92982456140345</c:v>
                </c:pt>
                <c:pt idx="155">
                  <c:v>273.68421052631578</c:v>
                </c:pt>
                <c:pt idx="156">
                  <c:v>275.43859649122805</c:v>
                </c:pt>
                <c:pt idx="157">
                  <c:v>277.19298245614033</c:v>
                </c:pt>
                <c:pt idx="158">
                  <c:v>278.9473684210526</c:v>
                </c:pt>
                <c:pt idx="159">
                  <c:v>280.70175438596488</c:v>
                </c:pt>
                <c:pt idx="160">
                  <c:v>282.45614035087721</c:v>
                </c:pt>
                <c:pt idx="161">
                  <c:v>284.21052631578948</c:v>
                </c:pt>
                <c:pt idx="162">
                  <c:v>285.96491228070175</c:v>
                </c:pt>
                <c:pt idx="163">
                  <c:v>287.71929824561403</c:v>
                </c:pt>
                <c:pt idx="164">
                  <c:v>289.4736842105263</c:v>
                </c:pt>
                <c:pt idx="165">
                  <c:v>291.22807017543857</c:v>
                </c:pt>
                <c:pt idx="166">
                  <c:v>292.98245614035085</c:v>
                </c:pt>
                <c:pt idx="167">
                  <c:v>294.73684210526312</c:v>
                </c:pt>
                <c:pt idx="168">
                  <c:v>296.49122807017545</c:v>
                </c:pt>
                <c:pt idx="169">
                  <c:v>298.24561403508767</c:v>
                </c:pt>
                <c:pt idx="170">
                  <c:v>300</c:v>
                </c:pt>
                <c:pt idx="171">
                  <c:v>301.75438596491227</c:v>
                </c:pt>
                <c:pt idx="172">
                  <c:v>303.50877192982455</c:v>
                </c:pt>
                <c:pt idx="173">
                  <c:v>305.26315789473682</c:v>
                </c:pt>
                <c:pt idx="174">
                  <c:v>307.01754385964909</c:v>
                </c:pt>
                <c:pt idx="175">
                  <c:v>308.77192982456143</c:v>
                </c:pt>
                <c:pt idx="176">
                  <c:v>310.52631578947364</c:v>
                </c:pt>
                <c:pt idx="177">
                  <c:v>312.28070175438597</c:v>
                </c:pt>
                <c:pt idx="178">
                  <c:v>314.03508771929819</c:v>
                </c:pt>
                <c:pt idx="179">
                  <c:v>315.78947368421052</c:v>
                </c:pt>
                <c:pt idx="180">
                  <c:v>317.54385964912279</c:v>
                </c:pt>
                <c:pt idx="181">
                  <c:v>319.29824561403507</c:v>
                </c:pt>
                <c:pt idx="182">
                  <c:v>321.05263157894734</c:v>
                </c:pt>
                <c:pt idx="183">
                  <c:v>322.80701754385962</c:v>
                </c:pt>
                <c:pt idx="184">
                  <c:v>324.56140350877195</c:v>
                </c:pt>
                <c:pt idx="185">
                  <c:v>326.31578947368422</c:v>
                </c:pt>
                <c:pt idx="186">
                  <c:v>328.07017543859644</c:v>
                </c:pt>
                <c:pt idx="187">
                  <c:v>329.82456140350877</c:v>
                </c:pt>
                <c:pt idx="188">
                  <c:v>331.57894736842104</c:v>
                </c:pt>
                <c:pt idx="189">
                  <c:v>333.33333333333331</c:v>
                </c:pt>
                <c:pt idx="190">
                  <c:v>335.08771929824559</c:v>
                </c:pt>
                <c:pt idx="191">
                  <c:v>336.84210526315792</c:v>
                </c:pt>
                <c:pt idx="192">
                  <c:v>338.59649122807019</c:v>
                </c:pt>
                <c:pt idx="193">
                  <c:v>340.35087719298241</c:v>
                </c:pt>
                <c:pt idx="194">
                  <c:v>342.10526315789474</c:v>
                </c:pt>
                <c:pt idx="195">
                  <c:v>343.85964912280696</c:v>
                </c:pt>
                <c:pt idx="196">
                  <c:v>345.61403508771929</c:v>
                </c:pt>
                <c:pt idx="197">
                  <c:v>347.36842105263156</c:v>
                </c:pt>
                <c:pt idx="198">
                  <c:v>349.12280701754383</c:v>
                </c:pt>
                <c:pt idx="199">
                  <c:v>350.87719298245617</c:v>
                </c:pt>
                <c:pt idx="200">
                  <c:v>352.63157894736838</c:v>
                </c:pt>
                <c:pt idx="201">
                  <c:v>354.38596491228071</c:v>
                </c:pt>
                <c:pt idx="202">
                  <c:v>356.14035087719293</c:v>
                </c:pt>
                <c:pt idx="203">
                  <c:v>357.89473684210526</c:v>
                </c:pt>
                <c:pt idx="204">
                  <c:v>359.64912280701753</c:v>
                </c:pt>
                <c:pt idx="205">
                  <c:v>361.40350877192981</c:v>
                </c:pt>
                <c:pt idx="206">
                  <c:v>363.15789473684208</c:v>
                </c:pt>
                <c:pt idx="207">
                  <c:v>364.91228070175436</c:v>
                </c:pt>
                <c:pt idx="208">
                  <c:v>366.66666666666663</c:v>
                </c:pt>
                <c:pt idx="209">
                  <c:v>368.4210526315789</c:v>
                </c:pt>
                <c:pt idx="210">
                  <c:v>370.17543859649123</c:v>
                </c:pt>
                <c:pt idx="211">
                  <c:v>371.92982456140351</c:v>
                </c:pt>
                <c:pt idx="212">
                  <c:v>373.68421052631578</c:v>
                </c:pt>
                <c:pt idx="213">
                  <c:v>375.43859649122805</c:v>
                </c:pt>
                <c:pt idx="214">
                  <c:v>377.19298245614033</c:v>
                </c:pt>
                <c:pt idx="215">
                  <c:v>378.9473684210526</c:v>
                </c:pt>
                <c:pt idx="216">
                  <c:v>380.70175438596493</c:v>
                </c:pt>
                <c:pt idx="217">
                  <c:v>382.45614035087715</c:v>
                </c:pt>
                <c:pt idx="218">
                  <c:v>384.21052631578948</c:v>
                </c:pt>
                <c:pt idx="219">
                  <c:v>385.9649122807017</c:v>
                </c:pt>
                <c:pt idx="220">
                  <c:v>387.71929824561403</c:v>
                </c:pt>
                <c:pt idx="221">
                  <c:v>389.47368421052624</c:v>
                </c:pt>
                <c:pt idx="222">
                  <c:v>391.22807017543863</c:v>
                </c:pt>
                <c:pt idx="223">
                  <c:v>392.98245614035085</c:v>
                </c:pt>
                <c:pt idx="224">
                  <c:v>394.73684210526312</c:v>
                </c:pt>
                <c:pt idx="225">
                  <c:v>396.49122807017545</c:v>
                </c:pt>
                <c:pt idx="226">
                  <c:v>398.24561403508767</c:v>
                </c:pt>
                <c:pt idx="227">
                  <c:v>400</c:v>
                </c:pt>
                <c:pt idx="228">
                  <c:v>401.75438596491227</c:v>
                </c:pt>
                <c:pt idx="229">
                  <c:v>403.50877192982455</c:v>
                </c:pt>
                <c:pt idx="230">
                  <c:v>405.26315789473682</c:v>
                </c:pt>
                <c:pt idx="231">
                  <c:v>407.01754385964909</c:v>
                </c:pt>
                <c:pt idx="232">
                  <c:v>408.77192982456137</c:v>
                </c:pt>
                <c:pt idx="233">
                  <c:v>410.52631578947364</c:v>
                </c:pt>
                <c:pt idx="234">
                  <c:v>412.28070175438597</c:v>
                </c:pt>
                <c:pt idx="235">
                  <c:v>414.03508771929825</c:v>
                </c:pt>
                <c:pt idx="236">
                  <c:v>415.78947368421046</c:v>
                </c:pt>
                <c:pt idx="237">
                  <c:v>417.54385964912279</c:v>
                </c:pt>
                <c:pt idx="238">
                  <c:v>419.29824561403507</c:v>
                </c:pt>
                <c:pt idx="239">
                  <c:v>421.0526315789474</c:v>
                </c:pt>
                <c:pt idx="240">
                  <c:v>422.80701754385962</c:v>
                </c:pt>
                <c:pt idx="241">
                  <c:v>424.56140350877195</c:v>
                </c:pt>
                <c:pt idx="242">
                  <c:v>426.31578947368416</c:v>
                </c:pt>
                <c:pt idx="243">
                  <c:v>428.07017543859644</c:v>
                </c:pt>
                <c:pt idx="244">
                  <c:v>429.82456140350882</c:v>
                </c:pt>
                <c:pt idx="245">
                  <c:v>431.57894736842098</c:v>
                </c:pt>
                <c:pt idx="246">
                  <c:v>433.33333333333337</c:v>
                </c:pt>
                <c:pt idx="247">
                  <c:v>435.08771929824553</c:v>
                </c:pt>
                <c:pt idx="248">
                  <c:v>436.84210526315786</c:v>
                </c:pt>
                <c:pt idx="249">
                  <c:v>438.59649122807019</c:v>
                </c:pt>
                <c:pt idx="250">
                  <c:v>440.35087719298241</c:v>
                </c:pt>
                <c:pt idx="251">
                  <c:v>442.10526315789474</c:v>
                </c:pt>
                <c:pt idx="252">
                  <c:v>443.85964912280696</c:v>
                </c:pt>
                <c:pt idx="253">
                  <c:v>445.61403508771934</c:v>
                </c:pt>
                <c:pt idx="254">
                  <c:v>447.3684210526315</c:v>
                </c:pt>
                <c:pt idx="255">
                  <c:v>449.12280701754383</c:v>
                </c:pt>
                <c:pt idx="256">
                  <c:v>450.87719298245617</c:v>
                </c:pt>
                <c:pt idx="257">
                  <c:v>452.63157894736838</c:v>
                </c:pt>
                <c:pt idx="258">
                  <c:v>454.38596491228071</c:v>
                </c:pt>
                <c:pt idx="259">
                  <c:v>456.14035087719293</c:v>
                </c:pt>
                <c:pt idx="260">
                  <c:v>457.89473684210526</c:v>
                </c:pt>
                <c:pt idx="261">
                  <c:v>459.64912280701748</c:v>
                </c:pt>
                <c:pt idx="262">
                  <c:v>461.40350877192975</c:v>
                </c:pt>
                <c:pt idx="263">
                  <c:v>463.15789473684214</c:v>
                </c:pt>
                <c:pt idx="264">
                  <c:v>464.91228070175436</c:v>
                </c:pt>
                <c:pt idx="265">
                  <c:v>466.66666666666669</c:v>
                </c:pt>
                <c:pt idx="266">
                  <c:v>468.4210526315789</c:v>
                </c:pt>
                <c:pt idx="267">
                  <c:v>470.17543859649118</c:v>
                </c:pt>
                <c:pt idx="268">
                  <c:v>471.92982456140356</c:v>
                </c:pt>
                <c:pt idx="269">
                  <c:v>473.68421052631572</c:v>
                </c:pt>
                <c:pt idx="270">
                  <c:v>475.43859649122811</c:v>
                </c:pt>
                <c:pt idx="271">
                  <c:v>477.19298245614027</c:v>
                </c:pt>
                <c:pt idx="272">
                  <c:v>478.94736842105266</c:v>
                </c:pt>
                <c:pt idx="273">
                  <c:v>480.70175438596488</c:v>
                </c:pt>
                <c:pt idx="274">
                  <c:v>482.45614035087709</c:v>
                </c:pt>
                <c:pt idx="275">
                  <c:v>484.21052631578948</c:v>
                </c:pt>
                <c:pt idx="276">
                  <c:v>485.9649122807017</c:v>
                </c:pt>
                <c:pt idx="277">
                  <c:v>487.71929824561408</c:v>
                </c:pt>
                <c:pt idx="278">
                  <c:v>489.4736842105263</c:v>
                </c:pt>
                <c:pt idx="279">
                  <c:v>491.22807017543857</c:v>
                </c:pt>
                <c:pt idx="280">
                  <c:v>492.98245614035091</c:v>
                </c:pt>
                <c:pt idx="281">
                  <c:v>494.73684210526312</c:v>
                </c:pt>
                <c:pt idx="282">
                  <c:v>496.49122807017551</c:v>
                </c:pt>
                <c:pt idx="283">
                  <c:v>498.24561403508761</c:v>
                </c:pt>
                <c:pt idx="284">
                  <c:v>500</c:v>
                </c:pt>
                <c:pt idx="285">
                  <c:v>501.75438596491222</c:v>
                </c:pt>
                <c:pt idx="286">
                  <c:v>503.50877192982455</c:v>
                </c:pt>
                <c:pt idx="287">
                  <c:v>505.26315789473682</c:v>
                </c:pt>
                <c:pt idx="288">
                  <c:v>507.01754385964904</c:v>
                </c:pt>
                <c:pt idx="289">
                  <c:v>508.77192982456143</c:v>
                </c:pt>
                <c:pt idx="290">
                  <c:v>510.52631578947364</c:v>
                </c:pt>
                <c:pt idx="291">
                  <c:v>512.28070175438586</c:v>
                </c:pt>
                <c:pt idx="292">
                  <c:v>514.03508771929819</c:v>
                </c:pt>
                <c:pt idx="293">
                  <c:v>515.78947368421052</c:v>
                </c:pt>
                <c:pt idx="294">
                  <c:v>517.54385964912285</c:v>
                </c:pt>
                <c:pt idx="295">
                  <c:v>519.29824561403507</c:v>
                </c:pt>
                <c:pt idx="296">
                  <c:v>521.05263157894728</c:v>
                </c:pt>
                <c:pt idx="297">
                  <c:v>522.80701754385962</c:v>
                </c:pt>
                <c:pt idx="298">
                  <c:v>524.56140350877195</c:v>
                </c:pt>
                <c:pt idx="299">
                  <c:v>526.31578947368428</c:v>
                </c:pt>
                <c:pt idx="300">
                  <c:v>528.07017543859638</c:v>
                </c:pt>
                <c:pt idx="301">
                  <c:v>529.82456140350871</c:v>
                </c:pt>
                <c:pt idx="302">
                  <c:v>531.57894736842104</c:v>
                </c:pt>
                <c:pt idx="303">
                  <c:v>533.33333333333337</c:v>
                </c:pt>
                <c:pt idx="304">
                  <c:v>535.08771929824559</c:v>
                </c:pt>
                <c:pt idx="305">
                  <c:v>536.8421052631578</c:v>
                </c:pt>
                <c:pt idx="306">
                  <c:v>538.59649122807014</c:v>
                </c:pt>
                <c:pt idx="307">
                  <c:v>540.35087719298247</c:v>
                </c:pt>
                <c:pt idx="308">
                  <c:v>542.1052631578948</c:v>
                </c:pt>
                <c:pt idx="309">
                  <c:v>543.8596491228069</c:v>
                </c:pt>
                <c:pt idx="310">
                  <c:v>545.61403508771923</c:v>
                </c:pt>
                <c:pt idx="311">
                  <c:v>547.36842105263156</c:v>
                </c:pt>
                <c:pt idx="312">
                  <c:v>549.12280701754389</c:v>
                </c:pt>
                <c:pt idx="313">
                  <c:v>550.87719298245611</c:v>
                </c:pt>
                <c:pt idx="314">
                  <c:v>552.63157894736833</c:v>
                </c:pt>
                <c:pt idx="315">
                  <c:v>554.38596491228066</c:v>
                </c:pt>
                <c:pt idx="316">
                  <c:v>556.14035087719299</c:v>
                </c:pt>
                <c:pt idx="317">
                  <c:v>557.8947368421052</c:v>
                </c:pt>
                <c:pt idx="318">
                  <c:v>559.64912280701753</c:v>
                </c:pt>
                <c:pt idx="319">
                  <c:v>561.40350877192975</c:v>
                </c:pt>
                <c:pt idx="320">
                  <c:v>563.15789473684208</c:v>
                </c:pt>
                <c:pt idx="321">
                  <c:v>564.91228070175441</c:v>
                </c:pt>
                <c:pt idx="322">
                  <c:v>566.66666666666663</c:v>
                </c:pt>
                <c:pt idx="323">
                  <c:v>568.42105263157896</c:v>
                </c:pt>
                <c:pt idx="324">
                  <c:v>570.17543859649118</c:v>
                </c:pt>
                <c:pt idx="325">
                  <c:v>571.92982456140351</c:v>
                </c:pt>
                <c:pt idx="326">
                  <c:v>573.68421052631572</c:v>
                </c:pt>
                <c:pt idx="327">
                  <c:v>575.43859649122805</c:v>
                </c:pt>
                <c:pt idx="328">
                  <c:v>577.19298245614027</c:v>
                </c:pt>
                <c:pt idx="329">
                  <c:v>578.9473684210526</c:v>
                </c:pt>
                <c:pt idx="330">
                  <c:v>580.70175438596482</c:v>
                </c:pt>
                <c:pt idx="331">
                  <c:v>582.45614035087715</c:v>
                </c:pt>
                <c:pt idx="332">
                  <c:v>584.21052631578948</c:v>
                </c:pt>
                <c:pt idx="333">
                  <c:v>585.9649122807017</c:v>
                </c:pt>
                <c:pt idx="334">
                  <c:v>587.71929824561403</c:v>
                </c:pt>
                <c:pt idx="335">
                  <c:v>589.47368421052624</c:v>
                </c:pt>
                <c:pt idx="336">
                  <c:v>591.22807017543857</c:v>
                </c:pt>
                <c:pt idx="337">
                  <c:v>592.98245614035091</c:v>
                </c:pt>
                <c:pt idx="338">
                  <c:v>594.73684210526312</c:v>
                </c:pt>
                <c:pt idx="339">
                  <c:v>596.49122807017534</c:v>
                </c:pt>
                <c:pt idx="340">
                  <c:v>598.24561403508767</c:v>
                </c:pt>
                <c:pt idx="341">
                  <c:v>600</c:v>
                </c:pt>
                <c:pt idx="342">
                  <c:v>601.75438596491233</c:v>
                </c:pt>
                <c:pt idx="343">
                  <c:v>603.50877192982455</c:v>
                </c:pt>
                <c:pt idx="344">
                  <c:v>605.26315789473676</c:v>
                </c:pt>
                <c:pt idx="345">
                  <c:v>607.01754385964909</c:v>
                </c:pt>
                <c:pt idx="346">
                  <c:v>608.77192982456143</c:v>
                </c:pt>
                <c:pt idx="347">
                  <c:v>610.52631578947364</c:v>
                </c:pt>
                <c:pt idx="348">
                  <c:v>612.28070175438586</c:v>
                </c:pt>
                <c:pt idx="349">
                  <c:v>614.03508771929819</c:v>
                </c:pt>
                <c:pt idx="350">
                  <c:v>615.78947368421052</c:v>
                </c:pt>
                <c:pt idx="351">
                  <c:v>617.54385964912285</c:v>
                </c:pt>
                <c:pt idx="352">
                  <c:v>619.29824561403495</c:v>
                </c:pt>
                <c:pt idx="353">
                  <c:v>621.05263157894728</c:v>
                </c:pt>
                <c:pt idx="354">
                  <c:v>622.80701754385962</c:v>
                </c:pt>
                <c:pt idx="355">
                  <c:v>624.56140350877195</c:v>
                </c:pt>
                <c:pt idx="356">
                  <c:v>626.31578947368416</c:v>
                </c:pt>
                <c:pt idx="357">
                  <c:v>628.07017543859638</c:v>
                </c:pt>
                <c:pt idx="358">
                  <c:v>629.82456140350871</c:v>
                </c:pt>
                <c:pt idx="359">
                  <c:v>631.57894736842104</c:v>
                </c:pt>
                <c:pt idx="360">
                  <c:v>633.33333333333337</c:v>
                </c:pt>
                <c:pt idx="361">
                  <c:v>635.08771929824559</c:v>
                </c:pt>
                <c:pt idx="362">
                  <c:v>636.8421052631578</c:v>
                </c:pt>
                <c:pt idx="363">
                  <c:v>638.59649122807014</c:v>
                </c:pt>
                <c:pt idx="364">
                  <c:v>640.35087719298247</c:v>
                </c:pt>
                <c:pt idx="365">
                  <c:v>642.10526315789468</c:v>
                </c:pt>
                <c:pt idx="366">
                  <c:v>643.85964912280701</c:v>
                </c:pt>
                <c:pt idx="367">
                  <c:v>645.61403508771923</c:v>
                </c:pt>
                <c:pt idx="368">
                  <c:v>647.36842105263156</c:v>
                </c:pt>
                <c:pt idx="369">
                  <c:v>649.12280701754389</c:v>
                </c:pt>
                <c:pt idx="370">
                  <c:v>650.87719298245611</c:v>
                </c:pt>
                <c:pt idx="371">
                  <c:v>652.63157894736844</c:v>
                </c:pt>
                <c:pt idx="372">
                  <c:v>654.38596491228066</c:v>
                </c:pt>
                <c:pt idx="373">
                  <c:v>656.14035087719287</c:v>
                </c:pt>
                <c:pt idx="374">
                  <c:v>657.8947368421052</c:v>
                </c:pt>
                <c:pt idx="375">
                  <c:v>659.64912280701753</c:v>
                </c:pt>
                <c:pt idx="376">
                  <c:v>661.40350877192975</c:v>
                </c:pt>
                <c:pt idx="377">
                  <c:v>663.15789473684208</c:v>
                </c:pt>
                <c:pt idx="378">
                  <c:v>664.91228070175441</c:v>
                </c:pt>
                <c:pt idx="379">
                  <c:v>666.66666666666663</c:v>
                </c:pt>
                <c:pt idx="380">
                  <c:v>668.42105263157896</c:v>
                </c:pt>
                <c:pt idx="381">
                  <c:v>670.17543859649118</c:v>
                </c:pt>
                <c:pt idx="382">
                  <c:v>671.92982456140339</c:v>
                </c:pt>
                <c:pt idx="383">
                  <c:v>673.68421052631584</c:v>
                </c:pt>
                <c:pt idx="384">
                  <c:v>675.43859649122805</c:v>
                </c:pt>
                <c:pt idx="385">
                  <c:v>677.19298245614038</c:v>
                </c:pt>
                <c:pt idx="386">
                  <c:v>678.9473684210526</c:v>
                </c:pt>
                <c:pt idx="387">
                  <c:v>680.70175438596482</c:v>
                </c:pt>
                <c:pt idx="388">
                  <c:v>682.45614035087715</c:v>
                </c:pt>
                <c:pt idx="389">
                  <c:v>684.21052631578948</c:v>
                </c:pt>
                <c:pt idx="390">
                  <c:v>685.96491228070181</c:v>
                </c:pt>
                <c:pt idx="391">
                  <c:v>687.71929824561391</c:v>
                </c:pt>
                <c:pt idx="392">
                  <c:v>689.47368421052624</c:v>
                </c:pt>
                <c:pt idx="393">
                  <c:v>691.22807017543857</c:v>
                </c:pt>
                <c:pt idx="394">
                  <c:v>692.98245614035091</c:v>
                </c:pt>
                <c:pt idx="395">
                  <c:v>694.73684210526312</c:v>
                </c:pt>
                <c:pt idx="396">
                  <c:v>696.49122807017534</c:v>
                </c:pt>
                <c:pt idx="397">
                  <c:v>698.24561403508767</c:v>
                </c:pt>
                <c:pt idx="398">
                  <c:v>700</c:v>
                </c:pt>
                <c:pt idx="399">
                  <c:v>701.75438596491233</c:v>
                </c:pt>
                <c:pt idx="400">
                  <c:v>703.50877192982443</c:v>
                </c:pt>
                <c:pt idx="401">
                  <c:v>705.26315789473676</c:v>
                </c:pt>
                <c:pt idx="402">
                  <c:v>707.01754385964921</c:v>
                </c:pt>
                <c:pt idx="403">
                  <c:v>708.77192982456143</c:v>
                </c:pt>
                <c:pt idx="404">
                  <c:v>710.52631578947364</c:v>
                </c:pt>
                <c:pt idx="405">
                  <c:v>712.28070175438586</c:v>
                </c:pt>
                <c:pt idx="406">
                  <c:v>714.03508771929819</c:v>
                </c:pt>
                <c:pt idx="407">
                  <c:v>715.78947368421052</c:v>
                </c:pt>
                <c:pt idx="408">
                  <c:v>717.54385964912274</c:v>
                </c:pt>
                <c:pt idx="409">
                  <c:v>719.29824561403507</c:v>
                </c:pt>
                <c:pt idx="410">
                  <c:v>721.05263157894728</c:v>
                </c:pt>
                <c:pt idx="411">
                  <c:v>722.80701754385962</c:v>
                </c:pt>
                <c:pt idx="412">
                  <c:v>724.56140350877195</c:v>
                </c:pt>
                <c:pt idx="413">
                  <c:v>726.31578947368416</c:v>
                </c:pt>
                <c:pt idx="414">
                  <c:v>728.07017543859649</c:v>
                </c:pt>
                <c:pt idx="415">
                  <c:v>729.82456140350871</c:v>
                </c:pt>
                <c:pt idx="416">
                  <c:v>731.57894736842104</c:v>
                </c:pt>
                <c:pt idx="417">
                  <c:v>733.33333333333326</c:v>
                </c:pt>
                <c:pt idx="418">
                  <c:v>735.08771929824559</c:v>
                </c:pt>
                <c:pt idx="419">
                  <c:v>736.8421052631578</c:v>
                </c:pt>
                <c:pt idx="420">
                  <c:v>738.59649122807014</c:v>
                </c:pt>
                <c:pt idx="421">
                  <c:v>740.35087719298247</c:v>
                </c:pt>
                <c:pt idx="422">
                  <c:v>742.10526315789468</c:v>
                </c:pt>
                <c:pt idx="423">
                  <c:v>743.85964912280701</c:v>
                </c:pt>
                <c:pt idx="424">
                  <c:v>745.61403508771923</c:v>
                </c:pt>
                <c:pt idx="425">
                  <c:v>747.36842105263156</c:v>
                </c:pt>
                <c:pt idx="426">
                  <c:v>749.12280701754389</c:v>
                </c:pt>
                <c:pt idx="427">
                  <c:v>750.87719298245611</c:v>
                </c:pt>
                <c:pt idx="428">
                  <c:v>752.63157894736844</c:v>
                </c:pt>
                <c:pt idx="429">
                  <c:v>754.38596491228066</c:v>
                </c:pt>
                <c:pt idx="430">
                  <c:v>756.14035087719287</c:v>
                </c:pt>
                <c:pt idx="431">
                  <c:v>757.8947368421052</c:v>
                </c:pt>
                <c:pt idx="432">
                  <c:v>759.64912280701753</c:v>
                </c:pt>
                <c:pt idx="433">
                  <c:v>761.40350877192986</c:v>
                </c:pt>
                <c:pt idx="434">
                  <c:v>763.15789473684197</c:v>
                </c:pt>
                <c:pt idx="435">
                  <c:v>764.9122807017543</c:v>
                </c:pt>
                <c:pt idx="436">
                  <c:v>766.66666666666663</c:v>
                </c:pt>
                <c:pt idx="437">
                  <c:v>768.42105263157896</c:v>
                </c:pt>
                <c:pt idx="438">
                  <c:v>770.17543859649118</c:v>
                </c:pt>
                <c:pt idx="439">
                  <c:v>771.92982456140339</c:v>
                </c:pt>
                <c:pt idx="440">
                  <c:v>773.68421052631584</c:v>
                </c:pt>
                <c:pt idx="441">
                  <c:v>775.43859649122805</c:v>
                </c:pt>
                <c:pt idx="442">
                  <c:v>777.19298245614038</c:v>
                </c:pt>
                <c:pt idx="443">
                  <c:v>778.94736842105249</c:v>
                </c:pt>
                <c:pt idx="444">
                  <c:v>780.70175438596482</c:v>
                </c:pt>
                <c:pt idx="445">
                  <c:v>782.45614035087726</c:v>
                </c:pt>
                <c:pt idx="446">
                  <c:v>784.21052631578948</c:v>
                </c:pt>
                <c:pt idx="447">
                  <c:v>785.9649122807017</c:v>
                </c:pt>
                <c:pt idx="448">
                  <c:v>787.71929824561391</c:v>
                </c:pt>
                <c:pt idx="449">
                  <c:v>789.47368421052624</c:v>
                </c:pt>
                <c:pt idx="450">
                  <c:v>791.22807017543857</c:v>
                </c:pt>
                <c:pt idx="451">
                  <c:v>792.98245614035091</c:v>
                </c:pt>
                <c:pt idx="452">
                  <c:v>794.73684210526312</c:v>
                </c:pt>
                <c:pt idx="453">
                  <c:v>796.49122807017534</c:v>
                </c:pt>
                <c:pt idx="454">
                  <c:v>798.24561403508767</c:v>
                </c:pt>
                <c:pt idx="455">
                  <c:v>800</c:v>
                </c:pt>
                <c:pt idx="456">
                  <c:v>801.75438596491222</c:v>
                </c:pt>
                <c:pt idx="457">
                  <c:v>803.50877192982455</c:v>
                </c:pt>
                <c:pt idx="458">
                  <c:v>805.26315789473676</c:v>
                </c:pt>
                <c:pt idx="459">
                  <c:v>807.01754385964909</c:v>
                </c:pt>
                <c:pt idx="460">
                  <c:v>808.77192982456131</c:v>
                </c:pt>
                <c:pt idx="461">
                  <c:v>810.52631578947364</c:v>
                </c:pt>
                <c:pt idx="462">
                  <c:v>812.28070175438586</c:v>
                </c:pt>
                <c:pt idx="463">
                  <c:v>814.03508771929819</c:v>
                </c:pt>
                <c:pt idx="464">
                  <c:v>815.78947368421052</c:v>
                </c:pt>
                <c:pt idx="465">
                  <c:v>817.54385964912274</c:v>
                </c:pt>
                <c:pt idx="466">
                  <c:v>819.29824561403507</c:v>
                </c:pt>
                <c:pt idx="467">
                  <c:v>821.05263157894728</c:v>
                </c:pt>
                <c:pt idx="468">
                  <c:v>822.80701754385962</c:v>
                </c:pt>
                <c:pt idx="469">
                  <c:v>824.56140350877195</c:v>
                </c:pt>
                <c:pt idx="470">
                  <c:v>826.31578947368416</c:v>
                </c:pt>
                <c:pt idx="471">
                  <c:v>828.07017543859649</c:v>
                </c:pt>
                <c:pt idx="472">
                  <c:v>829.82456140350871</c:v>
                </c:pt>
                <c:pt idx="473">
                  <c:v>831.57894736842093</c:v>
                </c:pt>
                <c:pt idx="474">
                  <c:v>833.33333333333326</c:v>
                </c:pt>
                <c:pt idx="475">
                  <c:v>835.08771929824559</c:v>
                </c:pt>
                <c:pt idx="476">
                  <c:v>836.84210526315792</c:v>
                </c:pt>
                <c:pt idx="477">
                  <c:v>838.59649122807014</c:v>
                </c:pt>
                <c:pt idx="478">
                  <c:v>840.35087719298235</c:v>
                </c:pt>
                <c:pt idx="479">
                  <c:v>842.1052631578948</c:v>
                </c:pt>
                <c:pt idx="480">
                  <c:v>843.85964912280701</c:v>
                </c:pt>
                <c:pt idx="481">
                  <c:v>845.61403508771923</c:v>
                </c:pt>
                <c:pt idx="482">
                  <c:v>847.36842105263156</c:v>
                </c:pt>
                <c:pt idx="483">
                  <c:v>849.12280701754389</c:v>
                </c:pt>
                <c:pt idx="484">
                  <c:v>850.87719298245611</c:v>
                </c:pt>
                <c:pt idx="485">
                  <c:v>852.63157894736833</c:v>
                </c:pt>
                <c:pt idx="486">
                  <c:v>854.38596491228066</c:v>
                </c:pt>
                <c:pt idx="487">
                  <c:v>856.14035087719287</c:v>
                </c:pt>
                <c:pt idx="488">
                  <c:v>857.8947368421052</c:v>
                </c:pt>
                <c:pt idx="489">
                  <c:v>859.64912280701765</c:v>
                </c:pt>
                <c:pt idx="490">
                  <c:v>861.40350877192975</c:v>
                </c:pt>
                <c:pt idx="491">
                  <c:v>863.15789473684197</c:v>
                </c:pt>
                <c:pt idx="492">
                  <c:v>864.9122807017543</c:v>
                </c:pt>
                <c:pt idx="493">
                  <c:v>866.66666666666674</c:v>
                </c:pt>
                <c:pt idx="494">
                  <c:v>868.42105263157896</c:v>
                </c:pt>
                <c:pt idx="495">
                  <c:v>870.17543859649106</c:v>
                </c:pt>
                <c:pt idx="496">
                  <c:v>871.92982456140351</c:v>
                </c:pt>
                <c:pt idx="497">
                  <c:v>873.68421052631572</c:v>
                </c:pt>
                <c:pt idx="498">
                  <c:v>875.43859649122805</c:v>
                </c:pt>
                <c:pt idx="499">
                  <c:v>877.19298245614038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AAE-4A76-8E25-D8993B4BE1A6}"/>
            </c:ext>
          </c:extLst>
        </c:ser>
        <c:ser>
          <c:idx val="13"/>
          <c:order val="13"/>
          <c:tx>
            <c:strRef>
              <c:f>Sheet2!$P$2</c:f>
              <c:strCache>
                <c:ptCount val="1"/>
                <c:pt idx="0">
                  <c:v>680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Sheet2!$P$3:$P$502</c:f>
              <c:numCache>
                <c:formatCode>General</c:formatCode>
                <c:ptCount val="500"/>
                <c:pt idx="0">
                  <c:v>1.4705882352941175</c:v>
                </c:pt>
                <c:pt idx="1">
                  <c:v>2.9411764705882351</c:v>
                </c:pt>
                <c:pt idx="2">
                  <c:v>4.4117647058823533</c:v>
                </c:pt>
                <c:pt idx="3">
                  <c:v>5.8823529411764701</c:v>
                </c:pt>
                <c:pt idx="4">
                  <c:v>7.3529411764705879</c:v>
                </c:pt>
                <c:pt idx="5">
                  <c:v>8.8235294117647065</c:v>
                </c:pt>
                <c:pt idx="6">
                  <c:v>10.294117647058822</c:v>
                </c:pt>
                <c:pt idx="7">
                  <c:v>11.76470588235294</c:v>
                </c:pt>
                <c:pt idx="8">
                  <c:v>13.23529411764706</c:v>
                </c:pt>
                <c:pt idx="9">
                  <c:v>14.705882352941176</c:v>
                </c:pt>
                <c:pt idx="10">
                  <c:v>16.176470588235293</c:v>
                </c:pt>
                <c:pt idx="11">
                  <c:v>17.647058823529413</c:v>
                </c:pt>
                <c:pt idx="12">
                  <c:v>19.117647058823529</c:v>
                </c:pt>
                <c:pt idx="13">
                  <c:v>20.588235294117645</c:v>
                </c:pt>
                <c:pt idx="14">
                  <c:v>22.058823529411768</c:v>
                </c:pt>
                <c:pt idx="15">
                  <c:v>23.52941176470588</c:v>
                </c:pt>
                <c:pt idx="16">
                  <c:v>25</c:v>
                </c:pt>
                <c:pt idx="17">
                  <c:v>26.47058823529412</c:v>
                </c:pt>
                <c:pt idx="18">
                  <c:v>27.941176470588236</c:v>
                </c:pt>
                <c:pt idx="19">
                  <c:v>29.411764705882351</c:v>
                </c:pt>
                <c:pt idx="20">
                  <c:v>30.882352941176475</c:v>
                </c:pt>
                <c:pt idx="21">
                  <c:v>32.352941176470587</c:v>
                </c:pt>
                <c:pt idx="22">
                  <c:v>33.823529411764703</c:v>
                </c:pt>
                <c:pt idx="23">
                  <c:v>35.294117647058826</c:v>
                </c:pt>
                <c:pt idx="24">
                  <c:v>36.764705882352942</c:v>
                </c:pt>
                <c:pt idx="25">
                  <c:v>38.235294117647058</c:v>
                </c:pt>
                <c:pt idx="26">
                  <c:v>39.705882352941174</c:v>
                </c:pt>
                <c:pt idx="27">
                  <c:v>41.17647058823529</c:v>
                </c:pt>
                <c:pt idx="28">
                  <c:v>42.647058823529413</c:v>
                </c:pt>
                <c:pt idx="29">
                  <c:v>44.117647058823536</c:v>
                </c:pt>
                <c:pt idx="30">
                  <c:v>45.588235294117645</c:v>
                </c:pt>
                <c:pt idx="31">
                  <c:v>47.058823529411761</c:v>
                </c:pt>
                <c:pt idx="32">
                  <c:v>48.529411764705884</c:v>
                </c:pt>
                <c:pt idx="33">
                  <c:v>50</c:v>
                </c:pt>
                <c:pt idx="34">
                  <c:v>51.470588235294116</c:v>
                </c:pt>
                <c:pt idx="35">
                  <c:v>52.941176470588239</c:v>
                </c:pt>
                <c:pt idx="36">
                  <c:v>54.411764705882348</c:v>
                </c:pt>
                <c:pt idx="37">
                  <c:v>55.882352941176471</c:v>
                </c:pt>
                <c:pt idx="38">
                  <c:v>57.352941176470594</c:v>
                </c:pt>
                <c:pt idx="39">
                  <c:v>58.823529411764703</c:v>
                </c:pt>
                <c:pt idx="40">
                  <c:v>60.294117647058826</c:v>
                </c:pt>
                <c:pt idx="41">
                  <c:v>61.764705882352949</c:v>
                </c:pt>
                <c:pt idx="42">
                  <c:v>63.235294117647058</c:v>
                </c:pt>
                <c:pt idx="43">
                  <c:v>64.705882352941174</c:v>
                </c:pt>
                <c:pt idx="44">
                  <c:v>66.176470588235304</c:v>
                </c:pt>
                <c:pt idx="45">
                  <c:v>67.647058823529406</c:v>
                </c:pt>
                <c:pt idx="46">
                  <c:v>69.117647058823522</c:v>
                </c:pt>
                <c:pt idx="47">
                  <c:v>70.588235294117652</c:v>
                </c:pt>
                <c:pt idx="48">
                  <c:v>72.058823529411768</c:v>
                </c:pt>
                <c:pt idx="49">
                  <c:v>73.529411764705884</c:v>
                </c:pt>
                <c:pt idx="50">
                  <c:v>75</c:v>
                </c:pt>
                <c:pt idx="51">
                  <c:v>76.470588235294116</c:v>
                </c:pt>
                <c:pt idx="52">
                  <c:v>77.941176470588232</c:v>
                </c:pt>
                <c:pt idx="53">
                  <c:v>79.411764705882348</c:v>
                </c:pt>
                <c:pt idx="54">
                  <c:v>80.882352941176464</c:v>
                </c:pt>
                <c:pt idx="55">
                  <c:v>82.35294117647058</c:v>
                </c:pt>
                <c:pt idx="56">
                  <c:v>83.82352941176471</c:v>
                </c:pt>
                <c:pt idx="57">
                  <c:v>85.294117647058826</c:v>
                </c:pt>
                <c:pt idx="58">
                  <c:v>86.764705882352942</c:v>
                </c:pt>
                <c:pt idx="59">
                  <c:v>88.235294117647072</c:v>
                </c:pt>
                <c:pt idx="60">
                  <c:v>89.705882352941174</c:v>
                </c:pt>
                <c:pt idx="61">
                  <c:v>91.17647058823529</c:v>
                </c:pt>
                <c:pt idx="62">
                  <c:v>92.64705882352942</c:v>
                </c:pt>
                <c:pt idx="63">
                  <c:v>94.117647058823522</c:v>
                </c:pt>
                <c:pt idx="64">
                  <c:v>95.588235294117638</c:v>
                </c:pt>
                <c:pt idx="65">
                  <c:v>97.058823529411768</c:v>
                </c:pt>
                <c:pt idx="66">
                  <c:v>98.529411764705884</c:v>
                </c:pt>
                <c:pt idx="67">
                  <c:v>100</c:v>
                </c:pt>
                <c:pt idx="68">
                  <c:v>101.47058823529413</c:v>
                </c:pt>
                <c:pt idx="69">
                  <c:v>102.94117647058823</c:v>
                </c:pt>
                <c:pt idx="70">
                  <c:v>104.41176470588235</c:v>
                </c:pt>
                <c:pt idx="71">
                  <c:v>105.88235294117648</c:v>
                </c:pt>
                <c:pt idx="72">
                  <c:v>107.35294117647058</c:v>
                </c:pt>
                <c:pt idx="73">
                  <c:v>108.8235294117647</c:v>
                </c:pt>
                <c:pt idx="74">
                  <c:v>110.29411764705883</c:v>
                </c:pt>
                <c:pt idx="75">
                  <c:v>111.76470588235294</c:v>
                </c:pt>
                <c:pt idx="76">
                  <c:v>113.23529411764706</c:v>
                </c:pt>
                <c:pt idx="77">
                  <c:v>114.70588235294119</c:v>
                </c:pt>
                <c:pt idx="78">
                  <c:v>116.17647058823529</c:v>
                </c:pt>
                <c:pt idx="79">
                  <c:v>117.64705882352941</c:v>
                </c:pt>
                <c:pt idx="80">
                  <c:v>119.11764705882354</c:v>
                </c:pt>
                <c:pt idx="81">
                  <c:v>120.58823529411765</c:v>
                </c:pt>
                <c:pt idx="82">
                  <c:v>122.05882352941175</c:v>
                </c:pt>
                <c:pt idx="83">
                  <c:v>123.5294117647059</c:v>
                </c:pt>
                <c:pt idx="84">
                  <c:v>125</c:v>
                </c:pt>
                <c:pt idx="85">
                  <c:v>126.47058823529412</c:v>
                </c:pt>
                <c:pt idx="86">
                  <c:v>127.94117647058823</c:v>
                </c:pt>
                <c:pt idx="87">
                  <c:v>129.41176470588235</c:v>
                </c:pt>
                <c:pt idx="88">
                  <c:v>130.88235294117646</c:v>
                </c:pt>
                <c:pt idx="89">
                  <c:v>132.35294117647061</c:v>
                </c:pt>
                <c:pt idx="90">
                  <c:v>133.82352941176472</c:v>
                </c:pt>
                <c:pt idx="91">
                  <c:v>135.29411764705881</c:v>
                </c:pt>
                <c:pt idx="92">
                  <c:v>136.76470588235296</c:v>
                </c:pt>
                <c:pt idx="93">
                  <c:v>138.23529411764704</c:v>
                </c:pt>
                <c:pt idx="94">
                  <c:v>139.70588235294119</c:v>
                </c:pt>
                <c:pt idx="95">
                  <c:v>141.1764705882353</c:v>
                </c:pt>
                <c:pt idx="96">
                  <c:v>142.64705882352942</c:v>
                </c:pt>
                <c:pt idx="97">
                  <c:v>144.11764705882354</c:v>
                </c:pt>
                <c:pt idx="98">
                  <c:v>145.58823529411762</c:v>
                </c:pt>
                <c:pt idx="99">
                  <c:v>147.05882352941177</c:v>
                </c:pt>
                <c:pt idx="100">
                  <c:v>148.52941176470588</c:v>
                </c:pt>
                <c:pt idx="101">
                  <c:v>150</c:v>
                </c:pt>
                <c:pt idx="102">
                  <c:v>151.47058823529412</c:v>
                </c:pt>
                <c:pt idx="103">
                  <c:v>152.94117647058823</c:v>
                </c:pt>
                <c:pt idx="104">
                  <c:v>154.41176470588235</c:v>
                </c:pt>
                <c:pt idx="105">
                  <c:v>155.88235294117646</c:v>
                </c:pt>
                <c:pt idx="106">
                  <c:v>157.35294117647061</c:v>
                </c:pt>
                <c:pt idx="107">
                  <c:v>158.8235294117647</c:v>
                </c:pt>
                <c:pt idx="108">
                  <c:v>160.29411764705884</c:v>
                </c:pt>
                <c:pt idx="109">
                  <c:v>161.76470588235293</c:v>
                </c:pt>
                <c:pt idx="110">
                  <c:v>163.23529411764704</c:v>
                </c:pt>
                <c:pt idx="111">
                  <c:v>164.70588235294116</c:v>
                </c:pt>
                <c:pt idx="112">
                  <c:v>166.1764705882353</c:v>
                </c:pt>
                <c:pt idx="113">
                  <c:v>167.64705882352942</c:v>
                </c:pt>
                <c:pt idx="114">
                  <c:v>169.11764705882354</c:v>
                </c:pt>
                <c:pt idx="115">
                  <c:v>170.58823529411765</c:v>
                </c:pt>
                <c:pt idx="116">
                  <c:v>172.05882352941174</c:v>
                </c:pt>
                <c:pt idx="117">
                  <c:v>173.52941176470588</c:v>
                </c:pt>
                <c:pt idx="118">
                  <c:v>175</c:v>
                </c:pt>
                <c:pt idx="119">
                  <c:v>176.47058823529414</c:v>
                </c:pt>
                <c:pt idx="120">
                  <c:v>177.94117647058823</c:v>
                </c:pt>
                <c:pt idx="121">
                  <c:v>179.41176470588235</c:v>
                </c:pt>
                <c:pt idx="122">
                  <c:v>180.88235294117646</c:v>
                </c:pt>
                <c:pt idx="123">
                  <c:v>182.35294117647058</c:v>
                </c:pt>
                <c:pt idx="124">
                  <c:v>183.82352941176472</c:v>
                </c:pt>
                <c:pt idx="125">
                  <c:v>185.29411764705884</c:v>
                </c:pt>
                <c:pt idx="126">
                  <c:v>186.76470588235296</c:v>
                </c:pt>
                <c:pt idx="127">
                  <c:v>188.23529411764704</c:v>
                </c:pt>
                <c:pt idx="128">
                  <c:v>189.70588235294116</c:v>
                </c:pt>
                <c:pt idx="129">
                  <c:v>191.17647058823528</c:v>
                </c:pt>
                <c:pt idx="130">
                  <c:v>192.64705882352939</c:v>
                </c:pt>
                <c:pt idx="131">
                  <c:v>194.11764705882354</c:v>
                </c:pt>
                <c:pt idx="132">
                  <c:v>195.58823529411765</c:v>
                </c:pt>
                <c:pt idx="133">
                  <c:v>197.05882352941177</c:v>
                </c:pt>
                <c:pt idx="134">
                  <c:v>198.52941176470588</c:v>
                </c:pt>
                <c:pt idx="135">
                  <c:v>200</c:v>
                </c:pt>
                <c:pt idx="136">
                  <c:v>201.47058823529409</c:v>
                </c:pt>
                <c:pt idx="137">
                  <c:v>202.94117647058826</c:v>
                </c:pt>
                <c:pt idx="138">
                  <c:v>204.41176470588235</c:v>
                </c:pt>
                <c:pt idx="139">
                  <c:v>205.88235294117646</c:v>
                </c:pt>
                <c:pt idx="140">
                  <c:v>207.35294117647058</c:v>
                </c:pt>
                <c:pt idx="141">
                  <c:v>208.8235294117647</c:v>
                </c:pt>
                <c:pt idx="142">
                  <c:v>210.29411764705881</c:v>
                </c:pt>
                <c:pt idx="143">
                  <c:v>211.76470588235296</c:v>
                </c:pt>
                <c:pt idx="144">
                  <c:v>213.23529411764707</c:v>
                </c:pt>
                <c:pt idx="145">
                  <c:v>214.70588235294116</c:v>
                </c:pt>
                <c:pt idx="146">
                  <c:v>216.1764705882353</c:v>
                </c:pt>
                <c:pt idx="147">
                  <c:v>217.64705882352939</c:v>
                </c:pt>
                <c:pt idx="148">
                  <c:v>219.11764705882351</c:v>
                </c:pt>
                <c:pt idx="149">
                  <c:v>220.58823529411765</c:v>
                </c:pt>
                <c:pt idx="150">
                  <c:v>222.05882352941177</c:v>
                </c:pt>
                <c:pt idx="151">
                  <c:v>223.52941176470588</c:v>
                </c:pt>
                <c:pt idx="152">
                  <c:v>225</c:v>
                </c:pt>
                <c:pt idx="153">
                  <c:v>226.47058823529412</c:v>
                </c:pt>
                <c:pt idx="154">
                  <c:v>227.9411764705882</c:v>
                </c:pt>
                <c:pt idx="155">
                  <c:v>229.41176470588238</c:v>
                </c:pt>
                <c:pt idx="156">
                  <c:v>230.88235294117646</c:v>
                </c:pt>
                <c:pt idx="157">
                  <c:v>232.35294117647058</c:v>
                </c:pt>
                <c:pt idx="158">
                  <c:v>233.8235294117647</c:v>
                </c:pt>
                <c:pt idx="159">
                  <c:v>235.29411764705881</c:v>
                </c:pt>
                <c:pt idx="160">
                  <c:v>236.76470588235293</c:v>
                </c:pt>
                <c:pt idx="161">
                  <c:v>238.23529411764707</c:v>
                </c:pt>
                <c:pt idx="162">
                  <c:v>239.70588235294116</c:v>
                </c:pt>
                <c:pt idx="163">
                  <c:v>241.1764705882353</c:v>
                </c:pt>
                <c:pt idx="164">
                  <c:v>242.64705882352942</c:v>
                </c:pt>
                <c:pt idx="165">
                  <c:v>244.11764705882351</c:v>
                </c:pt>
                <c:pt idx="166">
                  <c:v>245.58823529411765</c:v>
                </c:pt>
                <c:pt idx="167">
                  <c:v>247.0588235294118</c:v>
                </c:pt>
                <c:pt idx="168">
                  <c:v>248.52941176470588</c:v>
                </c:pt>
                <c:pt idx="169">
                  <c:v>250</c:v>
                </c:pt>
                <c:pt idx="170">
                  <c:v>251.47058823529414</c:v>
                </c:pt>
                <c:pt idx="171">
                  <c:v>252.94117647058823</c:v>
                </c:pt>
                <c:pt idx="172">
                  <c:v>254.41176470588232</c:v>
                </c:pt>
                <c:pt idx="173">
                  <c:v>255.88235294117646</c:v>
                </c:pt>
                <c:pt idx="174">
                  <c:v>257.35294117647061</c:v>
                </c:pt>
                <c:pt idx="175">
                  <c:v>258.8235294117647</c:v>
                </c:pt>
                <c:pt idx="176">
                  <c:v>260.29411764705878</c:v>
                </c:pt>
                <c:pt idx="177">
                  <c:v>261.76470588235293</c:v>
                </c:pt>
                <c:pt idx="178">
                  <c:v>263.23529411764707</c:v>
                </c:pt>
                <c:pt idx="179">
                  <c:v>264.70588235294122</c:v>
                </c:pt>
                <c:pt idx="180">
                  <c:v>266.1764705882353</c:v>
                </c:pt>
                <c:pt idx="181">
                  <c:v>267.64705882352945</c:v>
                </c:pt>
                <c:pt idx="182">
                  <c:v>269.11764705882354</c:v>
                </c:pt>
                <c:pt idx="183">
                  <c:v>270.58823529411762</c:v>
                </c:pt>
                <c:pt idx="184">
                  <c:v>272.05882352941177</c:v>
                </c:pt>
                <c:pt idx="185">
                  <c:v>273.52941176470591</c:v>
                </c:pt>
                <c:pt idx="186">
                  <c:v>275</c:v>
                </c:pt>
                <c:pt idx="187">
                  <c:v>276.47058823529409</c:v>
                </c:pt>
                <c:pt idx="188">
                  <c:v>277.94117647058823</c:v>
                </c:pt>
                <c:pt idx="189">
                  <c:v>279.41176470588238</c:v>
                </c:pt>
                <c:pt idx="190">
                  <c:v>280.88235294117646</c:v>
                </c:pt>
                <c:pt idx="191">
                  <c:v>282.35294117647061</c:v>
                </c:pt>
                <c:pt idx="192">
                  <c:v>283.82352941176475</c:v>
                </c:pt>
                <c:pt idx="193">
                  <c:v>285.29411764705884</c:v>
                </c:pt>
                <c:pt idx="194">
                  <c:v>286.76470588235293</c:v>
                </c:pt>
                <c:pt idx="195">
                  <c:v>288.23529411764707</c:v>
                </c:pt>
                <c:pt idx="196">
                  <c:v>289.70588235294116</c:v>
                </c:pt>
                <c:pt idx="197">
                  <c:v>291.17647058823525</c:v>
                </c:pt>
                <c:pt idx="198">
                  <c:v>292.64705882352939</c:v>
                </c:pt>
                <c:pt idx="199">
                  <c:v>294.11764705882354</c:v>
                </c:pt>
                <c:pt idx="200">
                  <c:v>295.58823529411762</c:v>
                </c:pt>
                <c:pt idx="201">
                  <c:v>297.05882352941177</c:v>
                </c:pt>
                <c:pt idx="202">
                  <c:v>298.52941176470591</c:v>
                </c:pt>
                <c:pt idx="203">
                  <c:v>300</c:v>
                </c:pt>
                <c:pt idx="204">
                  <c:v>301.47058823529414</c:v>
                </c:pt>
                <c:pt idx="205">
                  <c:v>302.94117647058823</c:v>
                </c:pt>
                <c:pt idx="206">
                  <c:v>304.41176470588238</c:v>
                </c:pt>
                <c:pt idx="207">
                  <c:v>305.88235294117646</c:v>
                </c:pt>
                <c:pt idx="208">
                  <c:v>307.35294117647055</c:v>
                </c:pt>
                <c:pt idx="209">
                  <c:v>308.8235294117647</c:v>
                </c:pt>
                <c:pt idx="210">
                  <c:v>310.29411764705884</c:v>
                </c:pt>
                <c:pt idx="211">
                  <c:v>311.76470588235293</c:v>
                </c:pt>
                <c:pt idx="212">
                  <c:v>313.23529411764707</c:v>
                </c:pt>
                <c:pt idx="213">
                  <c:v>314.70588235294122</c:v>
                </c:pt>
                <c:pt idx="214">
                  <c:v>316.1764705882353</c:v>
                </c:pt>
                <c:pt idx="215">
                  <c:v>317.64705882352939</c:v>
                </c:pt>
                <c:pt idx="216">
                  <c:v>319.11764705882354</c:v>
                </c:pt>
                <c:pt idx="217">
                  <c:v>320.58823529411768</c:v>
                </c:pt>
                <c:pt idx="218">
                  <c:v>322.05882352941177</c:v>
                </c:pt>
                <c:pt idx="219">
                  <c:v>323.52941176470586</c:v>
                </c:pt>
                <c:pt idx="220">
                  <c:v>325</c:v>
                </c:pt>
                <c:pt idx="221">
                  <c:v>326.47058823529409</c:v>
                </c:pt>
                <c:pt idx="222">
                  <c:v>327.94117647058823</c:v>
                </c:pt>
                <c:pt idx="223">
                  <c:v>329.41176470588232</c:v>
                </c:pt>
                <c:pt idx="224">
                  <c:v>330.88235294117652</c:v>
                </c:pt>
                <c:pt idx="225">
                  <c:v>332.35294117647061</c:v>
                </c:pt>
                <c:pt idx="226">
                  <c:v>333.8235294117647</c:v>
                </c:pt>
                <c:pt idx="227">
                  <c:v>335.29411764705884</c:v>
                </c:pt>
                <c:pt idx="228">
                  <c:v>336.76470588235298</c:v>
                </c:pt>
                <c:pt idx="229">
                  <c:v>338.23529411764707</c:v>
                </c:pt>
                <c:pt idx="230">
                  <c:v>339.70588235294116</c:v>
                </c:pt>
                <c:pt idx="231">
                  <c:v>341.1764705882353</c:v>
                </c:pt>
                <c:pt idx="232">
                  <c:v>342.64705882352939</c:v>
                </c:pt>
                <c:pt idx="233">
                  <c:v>344.11764705882348</c:v>
                </c:pt>
                <c:pt idx="234">
                  <c:v>345.58823529411762</c:v>
                </c:pt>
                <c:pt idx="235">
                  <c:v>347.05882352941177</c:v>
                </c:pt>
                <c:pt idx="236">
                  <c:v>348.52941176470591</c:v>
                </c:pt>
                <c:pt idx="237">
                  <c:v>350</c:v>
                </c:pt>
                <c:pt idx="238">
                  <c:v>351.47058823529414</c:v>
                </c:pt>
                <c:pt idx="239">
                  <c:v>352.94117647058829</c:v>
                </c:pt>
                <c:pt idx="240">
                  <c:v>354.41176470588232</c:v>
                </c:pt>
                <c:pt idx="241">
                  <c:v>355.88235294117646</c:v>
                </c:pt>
                <c:pt idx="242">
                  <c:v>357.35294117647055</c:v>
                </c:pt>
                <c:pt idx="243">
                  <c:v>358.8235294117647</c:v>
                </c:pt>
                <c:pt idx="244">
                  <c:v>360.29411764705884</c:v>
                </c:pt>
                <c:pt idx="245">
                  <c:v>361.76470588235293</c:v>
                </c:pt>
                <c:pt idx="246">
                  <c:v>363.23529411764707</c:v>
                </c:pt>
                <c:pt idx="247">
                  <c:v>364.70588235294116</c:v>
                </c:pt>
                <c:pt idx="248">
                  <c:v>366.1764705882353</c:v>
                </c:pt>
                <c:pt idx="249">
                  <c:v>367.64705882352945</c:v>
                </c:pt>
                <c:pt idx="250">
                  <c:v>369.11764705882354</c:v>
                </c:pt>
                <c:pt idx="251">
                  <c:v>370.58823529411768</c:v>
                </c:pt>
                <c:pt idx="252">
                  <c:v>372.05882352941171</c:v>
                </c:pt>
                <c:pt idx="253">
                  <c:v>373.52941176470591</c:v>
                </c:pt>
                <c:pt idx="254">
                  <c:v>374.99999999999994</c:v>
                </c:pt>
                <c:pt idx="255">
                  <c:v>376.47058823529409</c:v>
                </c:pt>
                <c:pt idx="256">
                  <c:v>377.94117647058823</c:v>
                </c:pt>
                <c:pt idx="257">
                  <c:v>379.41176470588232</c:v>
                </c:pt>
                <c:pt idx="258">
                  <c:v>380.88235294117646</c:v>
                </c:pt>
                <c:pt idx="259">
                  <c:v>382.35294117647055</c:v>
                </c:pt>
                <c:pt idx="260">
                  <c:v>383.82352941176475</c:v>
                </c:pt>
                <c:pt idx="261">
                  <c:v>385.29411764705878</c:v>
                </c:pt>
                <c:pt idx="262">
                  <c:v>386.76470588235293</c:v>
                </c:pt>
                <c:pt idx="263">
                  <c:v>388.23529411764707</c:v>
                </c:pt>
                <c:pt idx="264">
                  <c:v>389.70588235294116</c:v>
                </c:pt>
                <c:pt idx="265">
                  <c:v>391.1764705882353</c:v>
                </c:pt>
                <c:pt idx="266">
                  <c:v>392.64705882352933</c:v>
                </c:pt>
                <c:pt idx="267">
                  <c:v>394.11764705882354</c:v>
                </c:pt>
                <c:pt idx="268">
                  <c:v>395.58823529411768</c:v>
                </c:pt>
                <c:pt idx="269">
                  <c:v>397.05882352941177</c:v>
                </c:pt>
                <c:pt idx="270">
                  <c:v>398.52941176470591</c:v>
                </c:pt>
                <c:pt idx="271">
                  <c:v>400</c:v>
                </c:pt>
                <c:pt idx="272">
                  <c:v>401.47058823529414</c:v>
                </c:pt>
                <c:pt idx="273">
                  <c:v>402.94117647058818</c:v>
                </c:pt>
                <c:pt idx="274">
                  <c:v>404.41176470588238</c:v>
                </c:pt>
                <c:pt idx="275">
                  <c:v>405.88235294117652</c:v>
                </c:pt>
                <c:pt idx="276">
                  <c:v>407.35294117647055</c:v>
                </c:pt>
                <c:pt idx="277">
                  <c:v>408.8235294117647</c:v>
                </c:pt>
                <c:pt idx="278">
                  <c:v>410.29411764705878</c:v>
                </c:pt>
                <c:pt idx="279">
                  <c:v>411.76470588235293</c:v>
                </c:pt>
                <c:pt idx="280">
                  <c:v>413.23529411764707</c:v>
                </c:pt>
                <c:pt idx="281">
                  <c:v>414.70588235294116</c:v>
                </c:pt>
                <c:pt idx="282">
                  <c:v>416.17647058823536</c:v>
                </c:pt>
                <c:pt idx="283">
                  <c:v>417.64705882352939</c:v>
                </c:pt>
                <c:pt idx="284">
                  <c:v>419.11764705882354</c:v>
                </c:pt>
                <c:pt idx="285">
                  <c:v>420.58823529411762</c:v>
                </c:pt>
                <c:pt idx="286">
                  <c:v>422.05882352941177</c:v>
                </c:pt>
                <c:pt idx="287">
                  <c:v>423.52941176470591</c:v>
                </c:pt>
                <c:pt idx="288">
                  <c:v>424.99999999999994</c:v>
                </c:pt>
                <c:pt idx="289">
                  <c:v>426.47058823529414</c:v>
                </c:pt>
                <c:pt idx="290">
                  <c:v>427.94117647058818</c:v>
                </c:pt>
                <c:pt idx="291">
                  <c:v>429.41176470588232</c:v>
                </c:pt>
                <c:pt idx="292">
                  <c:v>430.88235294117646</c:v>
                </c:pt>
                <c:pt idx="293">
                  <c:v>432.35294117647061</c:v>
                </c:pt>
                <c:pt idx="294">
                  <c:v>433.82352941176475</c:v>
                </c:pt>
                <c:pt idx="295">
                  <c:v>435.29411764705878</c:v>
                </c:pt>
                <c:pt idx="296">
                  <c:v>436.76470588235298</c:v>
                </c:pt>
                <c:pt idx="297">
                  <c:v>438.23529411764702</c:v>
                </c:pt>
                <c:pt idx="298">
                  <c:v>439.70588235294116</c:v>
                </c:pt>
                <c:pt idx="299">
                  <c:v>441.1764705882353</c:v>
                </c:pt>
                <c:pt idx="300">
                  <c:v>442.64705882352939</c:v>
                </c:pt>
                <c:pt idx="301">
                  <c:v>444.11764705882354</c:v>
                </c:pt>
                <c:pt idx="302">
                  <c:v>445.58823529411757</c:v>
                </c:pt>
                <c:pt idx="303">
                  <c:v>447.05882352941177</c:v>
                </c:pt>
                <c:pt idx="304">
                  <c:v>448.52941176470591</c:v>
                </c:pt>
                <c:pt idx="305">
                  <c:v>450</c:v>
                </c:pt>
                <c:pt idx="306">
                  <c:v>451.47058823529414</c:v>
                </c:pt>
                <c:pt idx="307">
                  <c:v>452.94117647058823</c:v>
                </c:pt>
                <c:pt idx="308">
                  <c:v>454.41176470588238</c:v>
                </c:pt>
                <c:pt idx="309">
                  <c:v>455.88235294117641</c:v>
                </c:pt>
                <c:pt idx="310">
                  <c:v>457.35294117647055</c:v>
                </c:pt>
                <c:pt idx="311">
                  <c:v>458.82352941176475</c:v>
                </c:pt>
                <c:pt idx="312">
                  <c:v>460.29411764705878</c:v>
                </c:pt>
                <c:pt idx="313">
                  <c:v>461.76470588235293</c:v>
                </c:pt>
                <c:pt idx="314">
                  <c:v>463.23529411764702</c:v>
                </c:pt>
                <c:pt idx="315">
                  <c:v>464.70588235294116</c:v>
                </c:pt>
                <c:pt idx="316">
                  <c:v>466.17647058823536</c:v>
                </c:pt>
                <c:pt idx="317">
                  <c:v>467.64705882352939</c:v>
                </c:pt>
                <c:pt idx="318">
                  <c:v>469.11764705882359</c:v>
                </c:pt>
                <c:pt idx="319">
                  <c:v>470.58823529411762</c:v>
                </c:pt>
                <c:pt idx="320">
                  <c:v>472.05882352941177</c:v>
                </c:pt>
                <c:pt idx="321">
                  <c:v>473.52941176470586</c:v>
                </c:pt>
                <c:pt idx="322">
                  <c:v>475</c:v>
                </c:pt>
                <c:pt idx="323">
                  <c:v>476.47058823529414</c:v>
                </c:pt>
                <c:pt idx="324">
                  <c:v>477.94117647058818</c:v>
                </c:pt>
                <c:pt idx="325">
                  <c:v>479.41176470588232</c:v>
                </c:pt>
                <c:pt idx="326">
                  <c:v>480.88235294117646</c:v>
                </c:pt>
                <c:pt idx="327">
                  <c:v>482.35294117647061</c:v>
                </c:pt>
                <c:pt idx="328">
                  <c:v>483.8235294117647</c:v>
                </c:pt>
                <c:pt idx="329">
                  <c:v>485.29411764705884</c:v>
                </c:pt>
                <c:pt idx="330">
                  <c:v>486.76470588235298</c:v>
                </c:pt>
                <c:pt idx="331">
                  <c:v>488.23529411764702</c:v>
                </c:pt>
                <c:pt idx="332">
                  <c:v>489.70588235294116</c:v>
                </c:pt>
                <c:pt idx="333">
                  <c:v>491.1764705882353</c:v>
                </c:pt>
                <c:pt idx="334">
                  <c:v>492.64705882352945</c:v>
                </c:pt>
                <c:pt idx="335">
                  <c:v>494.11764705882359</c:v>
                </c:pt>
                <c:pt idx="336">
                  <c:v>495.58823529411762</c:v>
                </c:pt>
                <c:pt idx="337">
                  <c:v>497.05882352941177</c:v>
                </c:pt>
                <c:pt idx="338">
                  <c:v>498.52941176470586</c:v>
                </c:pt>
                <c:pt idx="339">
                  <c:v>500</c:v>
                </c:pt>
                <c:pt idx="340">
                  <c:v>501.47058823529414</c:v>
                </c:pt>
                <c:pt idx="341">
                  <c:v>502.94117647058829</c:v>
                </c:pt>
                <c:pt idx="342">
                  <c:v>504.41176470588243</c:v>
                </c:pt>
                <c:pt idx="343">
                  <c:v>505.88235294117646</c:v>
                </c:pt>
                <c:pt idx="344">
                  <c:v>507.35294117647061</c:v>
                </c:pt>
                <c:pt idx="345">
                  <c:v>508.82352941176464</c:v>
                </c:pt>
                <c:pt idx="346">
                  <c:v>510.29411764705878</c:v>
                </c:pt>
                <c:pt idx="347">
                  <c:v>511.76470588235293</c:v>
                </c:pt>
                <c:pt idx="348">
                  <c:v>513.23529411764707</c:v>
                </c:pt>
                <c:pt idx="349">
                  <c:v>514.70588235294122</c:v>
                </c:pt>
                <c:pt idx="350">
                  <c:v>516.17647058823525</c:v>
                </c:pt>
                <c:pt idx="351">
                  <c:v>517.64705882352939</c:v>
                </c:pt>
                <c:pt idx="352">
                  <c:v>519.11764705882342</c:v>
                </c:pt>
                <c:pt idx="353">
                  <c:v>520.58823529411757</c:v>
                </c:pt>
                <c:pt idx="354">
                  <c:v>522.05882352941171</c:v>
                </c:pt>
                <c:pt idx="355">
                  <c:v>523.52941176470586</c:v>
                </c:pt>
                <c:pt idx="356">
                  <c:v>525</c:v>
                </c:pt>
                <c:pt idx="357">
                  <c:v>526.47058823529414</c:v>
                </c:pt>
                <c:pt idx="358">
                  <c:v>527.94117647058829</c:v>
                </c:pt>
                <c:pt idx="359">
                  <c:v>529.41176470588243</c:v>
                </c:pt>
                <c:pt idx="360">
                  <c:v>530.88235294117646</c:v>
                </c:pt>
                <c:pt idx="361">
                  <c:v>532.35294117647061</c:v>
                </c:pt>
                <c:pt idx="362">
                  <c:v>533.82352941176475</c:v>
                </c:pt>
                <c:pt idx="363">
                  <c:v>535.2941176470589</c:v>
                </c:pt>
                <c:pt idx="364">
                  <c:v>536.76470588235293</c:v>
                </c:pt>
                <c:pt idx="365">
                  <c:v>538.23529411764707</c:v>
                </c:pt>
                <c:pt idx="366">
                  <c:v>539.70588235294122</c:v>
                </c:pt>
                <c:pt idx="367">
                  <c:v>541.17647058823525</c:v>
                </c:pt>
                <c:pt idx="368">
                  <c:v>542.64705882352939</c:v>
                </c:pt>
                <c:pt idx="369">
                  <c:v>544.11764705882354</c:v>
                </c:pt>
                <c:pt idx="370">
                  <c:v>545.58823529411768</c:v>
                </c:pt>
                <c:pt idx="371">
                  <c:v>547.05882352941182</c:v>
                </c:pt>
                <c:pt idx="372">
                  <c:v>548.52941176470586</c:v>
                </c:pt>
                <c:pt idx="373">
                  <c:v>550</c:v>
                </c:pt>
                <c:pt idx="374">
                  <c:v>551.47058823529403</c:v>
                </c:pt>
                <c:pt idx="375">
                  <c:v>552.94117647058818</c:v>
                </c:pt>
                <c:pt idx="376">
                  <c:v>554.41176470588232</c:v>
                </c:pt>
                <c:pt idx="377">
                  <c:v>555.88235294117646</c:v>
                </c:pt>
                <c:pt idx="378">
                  <c:v>557.35294117647061</c:v>
                </c:pt>
                <c:pt idx="379">
                  <c:v>558.82352941176475</c:v>
                </c:pt>
                <c:pt idx="380">
                  <c:v>560.2941176470589</c:v>
                </c:pt>
                <c:pt idx="381">
                  <c:v>561.76470588235293</c:v>
                </c:pt>
                <c:pt idx="382">
                  <c:v>563.23529411764707</c:v>
                </c:pt>
                <c:pt idx="383">
                  <c:v>564.70588235294122</c:v>
                </c:pt>
                <c:pt idx="384">
                  <c:v>566.17647058823536</c:v>
                </c:pt>
                <c:pt idx="385">
                  <c:v>567.64705882352951</c:v>
                </c:pt>
                <c:pt idx="386">
                  <c:v>569.11764705882354</c:v>
                </c:pt>
                <c:pt idx="387">
                  <c:v>570.58823529411768</c:v>
                </c:pt>
                <c:pt idx="388">
                  <c:v>572.05882352941171</c:v>
                </c:pt>
                <c:pt idx="389">
                  <c:v>573.52941176470586</c:v>
                </c:pt>
                <c:pt idx="390">
                  <c:v>575</c:v>
                </c:pt>
                <c:pt idx="391">
                  <c:v>576.47058823529414</c:v>
                </c:pt>
                <c:pt idx="392">
                  <c:v>577.94117647058829</c:v>
                </c:pt>
                <c:pt idx="393">
                  <c:v>579.41176470588232</c:v>
                </c:pt>
                <c:pt idx="394">
                  <c:v>580.88235294117646</c:v>
                </c:pt>
                <c:pt idx="395">
                  <c:v>582.35294117647049</c:v>
                </c:pt>
                <c:pt idx="396">
                  <c:v>583.82352941176464</c:v>
                </c:pt>
                <c:pt idx="397">
                  <c:v>585.29411764705878</c:v>
                </c:pt>
                <c:pt idx="398">
                  <c:v>586.76470588235293</c:v>
                </c:pt>
                <c:pt idx="399">
                  <c:v>588.23529411764707</c:v>
                </c:pt>
                <c:pt idx="400">
                  <c:v>589.7058823529411</c:v>
                </c:pt>
                <c:pt idx="401">
                  <c:v>591.17647058823525</c:v>
                </c:pt>
                <c:pt idx="402">
                  <c:v>592.64705882352951</c:v>
                </c:pt>
                <c:pt idx="403">
                  <c:v>594.11764705882354</c:v>
                </c:pt>
                <c:pt idx="404">
                  <c:v>595.58823529411768</c:v>
                </c:pt>
                <c:pt idx="405">
                  <c:v>597.05882352941182</c:v>
                </c:pt>
                <c:pt idx="406">
                  <c:v>598.52941176470597</c:v>
                </c:pt>
                <c:pt idx="407">
                  <c:v>600</c:v>
                </c:pt>
                <c:pt idx="408">
                  <c:v>601.47058823529414</c:v>
                </c:pt>
                <c:pt idx="409">
                  <c:v>602.94117647058829</c:v>
                </c:pt>
                <c:pt idx="410">
                  <c:v>604.41176470588232</c:v>
                </c:pt>
                <c:pt idx="411">
                  <c:v>605.88235294117646</c:v>
                </c:pt>
                <c:pt idx="412">
                  <c:v>607.35294117647061</c:v>
                </c:pt>
                <c:pt idx="413">
                  <c:v>608.82352941176475</c:v>
                </c:pt>
                <c:pt idx="414">
                  <c:v>610.2941176470589</c:v>
                </c:pt>
                <c:pt idx="415">
                  <c:v>611.76470588235293</c:v>
                </c:pt>
                <c:pt idx="416">
                  <c:v>613.23529411764707</c:v>
                </c:pt>
                <c:pt idx="417">
                  <c:v>614.7058823529411</c:v>
                </c:pt>
                <c:pt idx="418">
                  <c:v>616.17647058823525</c:v>
                </c:pt>
                <c:pt idx="419">
                  <c:v>617.64705882352939</c:v>
                </c:pt>
                <c:pt idx="420">
                  <c:v>619.11764705882354</c:v>
                </c:pt>
                <c:pt idx="421">
                  <c:v>620.58823529411768</c:v>
                </c:pt>
                <c:pt idx="422">
                  <c:v>622.05882352941171</c:v>
                </c:pt>
                <c:pt idx="423">
                  <c:v>623.52941176470586</c:v>
                </c:pt>
                <c:pt idx="424">
                  <c:v>625</c:v>
                </c:pt>
                <c:pt idx="425">
                  <c:v>626.47058823529414</c:v>
                </c:pt>
                <c:pt idx="426">
                  <c:v>627.94117647058829</c:v>
                </c:pt>
                <c:pt idx="427">
                  <c:v>629.41176470588243</c:v>
                </c:pt>
                <c:pt idx="428">
                  <c:v>630.88235294117658</c:v>
                </c:pt>
                <c:pt idx="429">
                  <c:v>632.35294117647061</c:v>
                </c:pt>
                <c:pt idx="430">
                  <c:v>633.82352941176475</c:v>
                </c:pt>
                <c:pt idx="431">
                  <c:v>635.29411764705878</c:v>
                </c:pt>
                <c:pt idx="432">
                  <c:v>636.76470588235293</c:v>
                </c:pt>
                <c:pt idx="433">
                  <c:v>638.23529411764707</c:v>
                </c:pt>
                <c:pt idx="434">
                  <c:v>639.70588235294122</c:v>
                </c:pt>
                <c:pt idx="435">
                  <c:v>641.17647058823536</c:v>
                </c:pt>
                <c:pt idx="436">
                  <c:v>642.64705882352939</c:v>
                </c:pt>
                <c:pt idx="437">
                  <c:v>644.11764705882354</c:v>
                </c:pt>
                <c:pt idx="438">
                  <c:v>645.58823529411768</c:v>
                </c:pt>
                <c:pt idx="439">
                  <c:v>647.05882352941171</c:v>
                </c:pt>
                <c:pt idx="440">
                  <c:v>648.52941176470586</c:v>
                </c:pt>
                <c:pt idx="441">
                  <c:v>650</c:v>
                </c:pt>
                <c:pt idx="442">
                  <c:v>651.47058823529414</c:v>
                </c:pt>
                <c:pt idx="443">
                  <c:v>652.94117647058818</c:v>
                </c:pt>
                <c:pt idx="444">
                  <c:v>654.41176470588232</c:v>
                </c:pt>
                <c:pt idx="445">
                  <c:v>655.88235294117646</c:v>
                </c:pt>
                <c:pt idx="446">
                  <c:v>657.35294117647049</c:v>
                </c:pt>
                <c:pt idx="447">
                  <c:v>658.82352941176464</c:v>
                </c:pt>
                <c:pt idx="448">
                  <c:v>660.2941176470589</c:v>
                </c:pt>
                <c:pt idx="449">
                  <c:v>661.76470588235304</c:v>
                </c:pt>
                <c:pt idx="450">
                  <c:v>663.23529411764707</c:v>
                </c:pt>
                <c:pt idx="451">
                  <c:v>664.70588235294122</c:v>
                </c:pt>
                <c:pt idx="452">
                  <c:v>666.17647058823536</c:v>
                </c:pt>
                <c:pt idx="453">
                  <c:v>667.64705882352939</c:v>
                </c:pt>
                <c:pt idx="454">
                  <c:v>669.11764705882354</c:v>
                </c:pt>
                <c:pt idx="455">
                  <c:v>670.58823529411768</c:v>
                </c:pt>
                <c:pt idx="456">
                  <c:v>672.05882352941182</c:v>
                </c:pt>
                <c:pt idx="457">
                  <c:v>673.52941176470597</c:v>
                </c:pt>
                <c:pt idx="458">
                  <c:v>675</c:v>
                </c:pt>
                <c:pt idx="459">
                  <c:v>676.47058823529414</c:v>
                </c:pt>
                <c:pt idx="460">
                  <c:v>677.94117647058818</c:v>
                </c:pt>
                <c:pt idx="461">
                  <c:v>679.41176470588232</c:v>
                </c:pt>
                <c:pt idx="462">
                  <c:v>680.88235294117646</c:v>
                </c:pt>
                <c:pt idx="463">
                  <c:v>682.35294117647061</c:v>
                </c:pt>
                <c:pt idx="464">
                  <c:v>683.82352941176475</c:v>
                </c:pt>
                <c:pt idx="465">
                  <c:v>685.29411764705878</c:v>
                </c:pt>
                <c:pt idx="466">
                  <c:v>686.76470588235293</c:v>
                </c:pt>
                <c:pt idx="467">
                  <c:v>688.23529411764696</c:v>
                </c:pt>
                <c:pt idx="468">
                  <c:v>689.7058823529411</c:v>
                </c:pt>
                <c:pt idx="469">
                  <c:v>691.17647058823525</c:v>
                </c:pt>
                <c:pt idx="470">
                  <c:v>692.64705882352939</c:v>
                </c:pt>
                <c:pt idx="471">
                  <c:v>694.11764705882354</c:v>
                </c:pt>
                <c:pt idx="472">
                  <c:v>695.58823529411768</c:v>
                </c:pt>
                <c:pt idx="473">
                  <c:v>697.05882352941182</c:v>
                </c:pt>
                <c:pt idx="474">
                  <c:v>698.52941176470586</c:v>
                </c:pt>
                <c:pt idx="475">
                  <c:v>700</c:v>
                </c:pt>
                <c:pt idx="476">
                  <c:v>701.47058823529414</c:v>
                </c:pt>
                <c:pt idx="477">
                  <c:v>702.94117647058829</c:v>
                </c:pt>
                <c:pt idx="478">
                  <c:v>704.41176470588232</c:v>
                </c:pt>
                <c:pt idx="479">
                  <c:v>705.88235294117658</c:v>
                </c:pt>
                <c:pt idx="480">
                  <c:v>707.35294117647061</c:v>
                </c:pt>
                <c:pt idx="481">
                  <c:v>708.82352941176464</c:v>
                </c:pt>
                <c:pt idx="482">
                  <c:v>710.2941176470589</c:v>
                </c:pt>
                <c:pt idx="483">
                  <c:v>711.76470588235293</c:v>
                </c:pt>
                <c:pt idx="484">
                  <c:v>713.23529411764707</c:v>
                </c:pt>
                <c:pt idx="485">
                  <c:v>714.7058823529411</c:v>
                </c:pt>
                <c:pt idx="486">
                  <c:v>716.17647058823536</c:v>
                </c:pt>
                <c:pt idx="487">
                  <c:v>717.64705882352939</c:v>
                </c:pt>
                <c:pt idx="488">
                  <c:v>719.11764705882342</c:v>
                </c:pt>
                <c:pt idx="489">
                  <c:v>720.58823529411768</c:v>
                </c:pt>
                <c:pt idx="490">
                  <c:v>722.05882352941171</c:v>
                </c:pt>
                <c:pt idx="491">
                  <c:v>723.52941176470586</c:v>
                </c:pt>
                <c:pt idx="492">
                  <c:v>724.99999999999989</c:v>
                </c:pt>
                <c:pt idx="493">
                  <c:v>726.47058823529414</c:v>
                </c:pt>
                <c:pt idx="494">
                  <c:v>727.94117647058829</c:v>
                </c:pt>
                <c:pt idx="495">
                  <c:v>729.41176470588232</c:v>
                </c:pt>
                <c:pt idx="496">
                  <c:v>730.88235294117658</c:v>
                </c:pt>
                <c:pt idx="497">
                  <c:v>732.35294117647061</c:v>
                </c:pt>
                <c:pt idx="498">
                  <c:v>733.82352941176475</c:v>
                </c:pt>
                <c:pt idx="499">
                  <c:v>735.2941176470589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AAE-4A76-8E25-D8993B4BE1A6}"/>
            </c:ext>
          </c:extLst>
        </c:ser>
        <c:ser>
          <c:idx val="14"/>
          <c:order val="14"/>
          <c:tx>
            <c:strRef>
              <c:f>Sheet2!$Q$2</c:f>
              <c:strCache>
                <c:ptCount val="1"/>
                <c:pt idx="0">
                  <c:v>820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Sheet2!$Q$3:$Q$502</c:f>
              <c:numCache>
                <c:formatCode>General</c:formatCode>
                <c:ptCount val="500"/>
                <c:pt idx="0">
                  <c:v>1.2195121951219512</c:v>
                </c:pt>
                <c:pt idx="1">
                  <c:v>2.4390243902439024</c:v>
                </c:pt>
                <c:pt idx="2">
                  <c:v>3.6585365853658538</c:v>
                </c:pt>
                <c:pt idx="3">
                  <c:v>4.8780487804878048</c:v>
                </c:pt>
                <c:pt idx="4">
                  <c:v>6.0975609756097562</c:v>
                </c:pt>
                <c:pt idx="5">
                  <c:v>7.3170731707317076</c:v>
                </c:pt>
                <c:pt idx="6">
                  <c:v>8.536585365853659</c:v>
                </c:pt>
                <c:pt idx="7">
                  <c:v>9.7560975609756095</c:v>
                </c:pt>
                <c:pt idx="8">
                  <c:v>10.97560975609756</c:v>
                </c:pt>
                <c:pt idx="9">
                  <c:v>12.195121951219512</c:v>
                </c:pt>
                <c:pt idx="10">
                  <c:v>13.414634146341465</c:v>
                </c:pt>
                <c:pt idx="11">
                  <c:v>14.634146341463415</c:v>
                </c:pt>
                <c:pt idx="12">
                  <c:v>15.853658536585364</c:v>
                </c:pt>
                <c:pt idx="13">
                  <c:v>17.073170731707318</c:v>
                </c:pt>
                <c:pt idx="14">
                  <c:v>18.292682926829269</c:v>
                </c:pt>
                <c:pt idx="15">
                  <c:v>19.512195121951219</c:v>
                </c:pt>
                <c:pt idx="16">
                  <c:v>20.731707317073166</c:v>
                </c:pt>
                <c:pt idx="17">
                  <c:v>21.95121951219512</c:v>
                </c:pt>
                <c:pt idx="18">
                  <c:v>23.170731707317074</c:v>
                </c:pt>
                <c:pt idx="19">
                  <c:v>24.390243902439025</c:v>
                </c:pt>
                <c:pt idx="20">
                  <c:v>25.609756097560979</c:v>
                </c:pt>
                <c:pt idx="21">
                  <c:v>26.829268292682929</c:v>
                </c:pt>
                <c:pt idx="22">
                  <c:v>28.048780487804876</c:v>
                </c:pt>
                <c:pt idx="23">
                  <c:v>29.26829268292683</c:v>
                </c:pt>
                <c:pt idx="24">
                  <c:v>30.487804878048777</c:v>
                </c:pt>
                <c:pt idx="25">
                  <c:v>31.707317073170728</c:v>
                </c:pt>
                <c:pt idx="26">
                  <c:v>32.926829268292678</c:v>
                </c:pt>
                <c:pt idx="27">
                  <c:v>34.146341463414636</c:v>
                </c:pt>
                <c:pt idx="28">
                  <c:v>35.365853658536587</c:v>
                </c:pt>
                <c:pt idx="29">
                  <c:v>36.585365853658537</c:v>
                </c:pt>
                <c:pt idx="30">
                  <c:v>37.804878048780481</c:v>
                </c:pt>
                <c:pt idx="31">
                  <c:v>39.024390243902438</c:v>
                </c:pt>
                <c:pt idx="32">
                  <c:v>40.243902439024389</c:v>
                </c:pt>
                <c:pt idx="33">
                  <c:v>41.463414634146332</c:v>
                </c:pt>
                <c:pt idx="34">
                  <c:v>42.68292682926829</c:v>
                </c:pt>
                <c:pt idx="35">
                  <c:v>43.90243902439024</c:v>
                </c:pt>
                <c:pt idx="36">
                  <c:v>45.121951219512198</c:v>
                </c:pt>
                <c:pt idx="37">
                  <c:v>46.341463414634148</c:v>
                </c:pt>
                <c:pt idx="38">
                  <c:v>47.560975609756106</c:v>
                </c:pt>
                <c:pt idx="39">
                  <c:v>48.780487804878049</c:v>
                </c:pt>
                <c:pt idx="40">
                  <c:v>50</c:v>
                </c:pt>
                <c:pt idx="41">
                  <c:v>51.219512195121958</c:v>
                </c:pt>
                <c:pt idx="42">
                  <c:v>52.439024390243901</c:v>
                </c:pt>
                <c:pt idx="43">
                  <c:v>53.658536585365859</c:v>
                </c:pt>
                <c:pt idx="44">
                  <c:v>54.878048780487809</c:v>
                </c:pt>
                <c:pt idx="45">
                  <c:v>56.097560975609753</c:v>
                </c:pt>
                <c:pt idx="46">
                  <c:v>57.31707317073171</c:v>
                </c:pt>
                <c:pt idx="47">
                  <c:v>58.536585365853661</c:v>
                </c:pt>
                <c:pt idx="48">
                  <c:v>59.756097560975604</c:v>
                </c:pt>
                <c:pt idx="49">
                  <c:v>60.975609756097555</c:v>
                </c:pt>
                <c:pt idx="50">
                  <c:v>62.195121951219505</c:v>
                </c:pt>
                <c:pt idx="51">
                  <c:v>63.414634146341456</c:v>
                </c:pt>
                <c:pt idx="52">
                  <c:v>64.634146341463421</c:v>
                </c:pt>
                <c:pt idx="53">
                  <c:v>65.853658536585357</c:v>
                </c:pt>
                <c:pt idx="54">
                  <c:v>67.073170731707307</c:v>
                </c:pt>
                <c:pt idx="55">
                  <c:v>68.292682926829272</c:v>
                </c:pt>
                <c:pt idx="56">
                  <c:v>69.512195121951208</c:v>
                </c:pt>
                <c:pt idx="57">
                  <c:v>70.731707317073173</c:v>
                </c:pt>
                <c:pt idx="58">
                  <c:v>71.951219512195124</c:v>
                </c:pt>
                <c:pt idx="59">
                  <c:v>73.170731707317074</c:v>
                </c:pt>
                <c:pt idx="60">
                  <c:v>74.390243902439025</c:v>
                </c:pt>
                <c:pt idx="61">
                  <c:v>75.609756097560961</c:v>
                </c:pt>
                <c:pt idx="62">
                  <c:v>76.829268292682926</c:v>
                </c:pt>
                <c:pt idx="63">
                  <c:v>78.048780487804876</c:v>
                </c:pt>
                <c:pt idx="64">
                  <c:v>79.268292682926813</c:v>
                </c:pt>
                <c:pt idx="65">
                  <c:v>80.487804878048777</c:v>
                </c:pt>
                <c:pt idx="66">
                  <c:v>81.707317073170728</c:v>
                </c:pt>
                <c:pt idx="67">
                  <c:v>82.926829268292664</c:v>
                </c:pt>
                <c:pt idx="68">
                  <c:v>84.146341463414629</c:v>
                </c:pt>
                <c:pt idx="69">
                  <c:v>85.365853658536579</c:v>
                </c:pt>
                <c:pt idx="70">
                  <c:v>86.58536585365853</c:v>
                </c:pt>
                <c:pt idx="71">
                  <c:v>87.804878048780481</c:v>
                </c:pt>
                <c:pt idx="72">
                  <c:v>89.024390243902431</c:v>
                </c:pt>
                <c:pt idx="73">
                  <c:v>90.243902439024396</c:v>
                </c:pt>
                <c:pt idx="74">
                  <c:v>91.463414634146346</c:v>
                </c:pt>
                <c:pt idx="75">
                  <c:v>92.682926829268297</c:v>
                </c:pt>
                <c:pt idx="76">
                  <c:v>93.902439024390247</c:v>
                </c:pt>
                <c:pt idx="77">
                  <c:v>95.121951219512212</c:v>
                </c:pt>
                <c:pt idx="78">
                  <c:v>96.341463414634148</c:v>
                </c:pt>
                <c:pt idx="79">
                  <c:v>97.560975609756099</c:v>
                </c:pt>
                <c:pt idx="80">
                  <c:v>98.780487804878064</c:v>
                </c:pt>
                <c:pt idx="81">
                  <c:v>100</c:v>
                </c:pt>
                <c:pt idx="82">
                  <c:v>101.21951219512195</c:v>
                </c:pt>
                <c:pt idx="83">
                  <c:v>102.43902439024392</c:v>
                </c:pt>
                <c:pt idx="84">
                  <c:v>103.65853658536585</c:v>
                </c:pt>
                <c:pt idx="85">
                  <c:v>104.8780487804878</c:v>
                </c:pt>
                <c:pt idx="86">
                  <c:v>106.09756097560977</c:v>
                </c:pt>
                <c:pt idx="87">
                  <c:v>107.31707317073172</c:v>
                </c:pt>
                <c:pt idx="88">
                  <c:v>108.53658536585365</c:v>
                </c:pt>
                <c:pt idx="89">
                  <c:v>109.75609756097562</c:v>
                </c:pt>
                <c:pt idx="90">
                  <c:v>110.97560975609757</c:v>
                </c:pt>
                <c:pt idx="91">
                  <c:v>112.19512195121951</c:v>
                </c:pt>
                <c:pt idx="92">
                  <c:v>113.41463414634147</c:v>
                </c:pt>
                <c:pt idx="93">
                  <c:v>114.63414634146342</c:v>
                </c:pt>
                <c:pt idx="94">
                  <c:v>115.85365853658536</c:v>
                </c:pt>
                <c:pt idx="95">
                  <c:v>117.07317073170732</c:v>
                </c:pt>
                <c:pt idx="96">
                  <c:v>118.29268292682927</c:v>
                </c:pt>
                <c:pt idx="97">
                  <c:v>119.51219512195121</c:v>
                </c:pt>
                <c:pt idx="98">
                  <c:v>120.73170731707317</c:v>
                </c:pt>
                <c:pt idx="99">
                  <c:v>121.95121951219511</c:v>
                </c:pt>
                <c:pt idx="100">
                  <c:v>123.17073170731707</c:v>
                </c:pt>
                <c:pt idx="101">
                  <c:v>124.39024390243901</c:v>
                </c:pt>
                <c:pt idx="102">
                  <c:v>125.60975609756098</c:v>
                </c:pt>
                <c:pt idx="103">
                  <c:v>126.82926829268291</c:v>
                </c:pt>
                <c:pt idx="104">
                  <c:v>128.04878048780489</c:v>
                </c:pt>
                <c:pt idx="105">
                  <c:v>129.26829268292684</c:v>
                </c:pt>
                <c:pt idx="106">
                  <c:v>130.48780487804879</c:v>
                </c:pt>
                <c:pt idx="107">
                  <c:v>131.70731707317071</c:v>
                </c:pt>
                <c:pt idx="108">
                  <c:v>132.92682926829269</c:v>
                </c:pt>
                <c:pt idx="109">
                  <c:v>134.14634146341461</c:v>
                </c:pt>
                <c:pt idx="110">
                  <c:v>135.36585365853659</c:v>
                </c:pt>
                <c:pt idx="111">
                  <c:v>136.58536585365854</c:v>
                </c:pt>
                <c:pt idx="112">
                  <c:v>137.80487804878049</c:v>
                </c:pt>
                <c:pt idx="113">
                  <c:v>139.02439024390242</c:v>
                </c:pt>
                <c:pt idx="114">
                  <c:v>140.2439024390244</c:v>
                </c:pt>
                <c:pt idx="115">
                  <c:v>141.46341463414635</c:v>
                </c:pt>
                <c:pt idx="116">
                  <c:v>142.6829268292683</c:v>
                </c:pt>
                <c:pt idx="117">
                  <c:v>143.90243902439025</c:v>
                </c:pt>
                <c:pt idx="118">
                  <c:v>145.1219512195122</c:v>
                </c:pt>
                <c:pt idx="119">
                  <c:v>146.34146341463415</c:v>
                </c:pt>
                <c:pt idx="120">
                  <c:v>147.5609756097561</c:v>
                </c:pt>
                <c:pt idx="121">
                  <c:v>148.78048780487805</c:v>
                </c:pt>
                <c:pt idx="122">
                  <c:v>150</c:v>
                </c:pt>
                <c:pt idx="123">
                  <c:v>151.21951219512192</c:v>
                </c:pt>
                <c:pt idx="124">
                  <c:v>152.43902439024393</c:v>
                </c:pt>
                <c:pt idx="125">
                  <c:v>153.65853658536585</c:v>
                </c:pt>
                <c:pt idx="126">
                  <c:v>154.8780487804878</c:v>
                </c:pt>
                <c:pt idx="127">
                  <c:v>156.09756097560975</c:v>
                </c:pt>
                <c:pt idx="128">
                  <c:v>157.3170731707317</c:v>
                </c:pt>
                <c:pt idx="129">
                  <c:v>158.53658536585363</c:v>
                </c:pt>
                <c:pt idx="130">
                  <c:v>159.7560975609756</c:v>
                </c:pt>
                <c:pt idx="131">
                  <c:v>160.97560975609755</c:v>
                </c:pt>
                <c:pt idx="132">
                  <c:v>162.19512195121953</c:v>
                </c:pt>
                <c:pt idx="133">
                  <c:v>163.41463414634146</c:v>
                </c:pt>
                <c:pt idx="134">
                  <c:v>164.63414634146341</c:v>
                </c:pt>
                <c:pt idx="135">
                  <c:v>165.85365853658533</c:v>
                </c:pt>
                <c:pt idx="136">
                  <c:v>167.07317073170731</c:v>
                </c:pt>
                <c:pt idx="137">
                  <c:v>168.29268292682926</c:v>
                </c:pt>
                <c:pt idx="138">
                  <c:v>169.51219512195124</c:v>
                </c:pt>
                <c:pt idx="139">
                  <c:v>170.73170731707316</c:v>
                </c:pt>
                <c:pt idx="140">
                  <c:v>171.95121951219511</c:v>
                </c:pt>
                <c:pt idx="141">
                  <c:v>173.17073170731706</c:v>
                </c:pt>
                <c:pt idx="142">
                  <c:v>174.39024390243901</c:v>
                </c:pt>
                <c:pt idx="143">
                  <c:v>175.60975609756096</c:v>
                </c:pt>
                <c:pt idx="144">
                  <c:v>176.82926829268294</c:v>
                </c:pt>
                <c:pt idx="145">
                  <c:v>178.04878048780486</c:v>
                </c:pt>
                <c:pt idx="146">
                  <c:v>179.26829268292681</c:v>
                </c:pt>
                <c:pt idx="147">
                  <c:v>180.48780487804879</c:v>
                </c:pt>
                <c:pt idx="148">
                  <c:v>181.70731707317071</c:v>
                </c:pt>
                <c:pt idx="149">
                  <c:v>182.92682926829269</c:v>
                </c:pt>
                <c:pt idx="150">
                  <c:v>184.14634146341464</c:v>
                </c:pt>
                <c:pt idx="151">
                  <c:v>185.36585365853659</c:v>
                </c:pt>
                <c:pt idx="152">
                  <c:v>186.58536585365852</c:v>
                </c:pt>
                <c:pt idx="153">
                  <c:v>187.80487804878049</c:v>
                </c:pt>
                <c:pt idx="154">
                  <c:v>189.02439024390242</c:v>
                </c:pt>
                <c:pt idx="155">
                  <c:v>190.24390243902442</c:v>
                </c:pt>
                <c:pt idx="156">
                  <c:v>191.46341463414635</c:v>
                </c:pt>
                <c:pt idx="157">
                  <c:v>192.6829268292683</c:v>
                </c:pt>
                <c:pt idx="158">
                  <c:v>193.90243902439025</c:v>
                </c:pt>
                <c:pt idx="159">
                  <c:v>195.1219512195122</c:v>
                </c:pt>
                <c:pt idx="160">
                  <c:v>196.34146341463412</c:v>
                </c:pt>
                <c:pt idx="161">
                  <c:v>197.56097560975613</c:v>
                </c:pt>
                <c:pt idx="162">
                  <c:v>198.78048780487805</c:v>
                </c:pt>
                <c:pt idx="163">
                  <c:v>200</c:v>
                </c:pt>
                <c:pt idx="164">
                  <c:v>201.21951219512195</c:v>
                </c:pt>
                <c:pt idx="165">
                  <c:v>202.4390243902439</c:v>
                </c:pt>
                <c:pt idx="166">
                  <c:v>203.65853658536582</c:v>
                </c:pt>
                <c:pt idx="167">
                  <c:v>204.87804878048783</c:v>
                </c:pt>
                <c:pt idx="168">
                  <c:v>206.09756097560975</c:v>
                </c:pt>
                <c:pt idx="169">
                  <c:v>207.3170731707317</c:v>
                </c:pt>
                <c:pt idx="170">
                  <c:v>208.53658536585365</c:v>
                </c:pt>
                <c:pt idx="171">
                  <c:v>209.7560975609756</c:v>
                </c:pt>
                <c:pt idx="172">
                  <c:v>210.97560975609753</c:v>
                </c:pt>
                <c:pt idx="173">
                  <c:v>212.19512195121953</c:v>
                </c:pt>
                <c:pt idx="174">
                  <c:v>213.41463414634146</c:v>
                </c:pt>
                <c:pt idx="175">
                  <c:v>214.63414634146343</c:v>
                </c:pt>
                <c:pt idx="176">
                  <c:v>215.85365853658536</c:v>
                </c:pt>
                <c:pt idx="177">
                  <c:v>217.07317073170731</c:v>
                </c:pt>
                <c:pt idx="178">
                  <c:v>218.29268292682923</c:v>
                </c:pt>
                <c:pt idx="179">
                  <c:v>219.51219512195124</c:v>
                </c:pt>
                <c:pt idx="180">
                  <c:v>220.73170731707316</c:v>
                </c:pt>
                <c:pt idx="181">
                  <c:v>221.95121951219514</c:v>
                </c:pt>
                <c:pt idx="182">
                  <c:v>223.17073170731706</c:v>
                </c:pt>
                <c:pt idx="183">
                  <c:v>224.39024390243901</c:v>
                </c:pt>
                <c:pt idx="184">
                  <c:v>225.60975609756096</c:v>
                </c:pt>
                <c:pt idx="185">
                  <c:v>226.82926829268294</c:v>
                </c:pt>
                <c:pt idx="186">
                  <c:v>228.04878048780486</c:v>
                </c:pt>
                <c:pt idx="187">
                  <c:v>229.26829268292684</c:v>
                </c:pt>
                <c:pt idx="188">
                  <c:v>230.48780487804876</c:v>
                </c:pt>
                <c:pt idx="189">
                  <c:v>231.70731707317071</c:v>
                </c:pt>
                <c:pt idx="190">
                  <c:v>232.92682926829266</c:v>
                </c:pt>
                <c:pt idx="191">
                  <c:v>234.14634146341464</c:v>
                </c:pt>
                <c:pt idx="192">
                  <c:v>235.36585365853659</c:v>
                </c:pt>
                <c:pt idx="193">
                  <c:v>236.58536585365854</c:v>
                </c:pt>
                <c:pt idx="194">
                  <c:v>237.80487804878047</c:v>
                </c:pt>
                <c:pt idx="195">
                  <c:v>239.02439024390242</c:v>
                </c:pt>
                <c:pt idx="196">
                  <c:v>240.2439024390244</c:v>
                </c:pt>
                <c:pt idx="197">
                  <c:v>241.46341463414635</c:v>
                </c:pt>
                <c:pt idx="198">
                  <c:v>242.6829268292683</c:v>
                </c:pt>
                <c:pt idx="199">
                  <c:v>243.90243902439022</c:v>
                </c:pt>
                <c:pt idx="200">
                  <c:v>245.1219512195122</c:v>
                </c:pt>
                <c:pt idx="201">
                  <c:v>246.34146341463415</c:v>
                </c:pt>
                <c:pt idx="202">
                  <c:v>247.56097560975607</c:v>
                </c:pt>
                <c:pt idx="203">
                  <c:v>248.78048780487802</c:v>
                </c:pt>
                <c:pt idx="204">
                  <c:v>250</c:v>
                </c:pt>
                <c:pt idx="205">
                  <c:v>251.21951219512195</c:v>
                </c:pt>
                <c:pt idx="206">
                  <c:v>252.43902439024393</c:v>
                </c:pt>
                <c:pt idx="207">
                  <c:v>253.65853658536582</c:v>
                </c:pt>
                <c:pt idx="208">
                  <c:v>254.8780487804878</c:v>
                </c:pt>
                <c:pt idx="209">
                  <c:v>256.09756097560978</c:v>
                </c:pt>
                <c:pt idx="210">
                  <c:v>257.3170731707317</c:v>
                </c:pt>
                <c:pt idx="211">
                  <c:v>258.53658536585368</c:v>
                </c:pt>
                <c:pt idx="212">
                  <c:v>259.7560975609756</c:v>
                </c:pt>
                <c:pt idx="213">
                  <c:v>260.97560975609758</c:v>
                </c:pt>
                <c:pt idx="214">
                  <c:v>262.19512195121951</c:v>
                </c:pt>
                <c:pt idx="215">
                  <c:v>263.41463414634143</c:v>
                </c:pt>
                <c:pt idx="216">
                  <c:v>264.63414634146341</c:v>
                </c:pt>
                <c:pt idx="217">
                  <c:v>265.85365853658539</c:v>
                </c:pt>
                <c:pt idx="218">
                  <c:v>267.07317073170731</c:v>
                </c:pt>
                <c:pt idx="219">
                  <c:v>268.29268292682923</c:v>
                </c:pt>
                <c:pt idx="220">
                  <c:v>269.51219512195121</c:v>
                </c:pt>
                <c:pt idx="221">
                  <c:v>270.73170731707319</c:v>
                </c:pt>
                <c:pt idx="222">
                  <c:v>271.95121951219511</c:v>
                </c:pt>
                <c:pt idx="223">
                  <c:v>273.17073170731709</c:v>
                </c:pt>
                <c:pt idx="224">
                  <c:v>274.39024390243901</c:v>
                </c:pt>
                <c:pt idx="225">
                  <c:v>275.60975609756099</c:v>
                </c:pt>
                <c:pt idx="226">
                  <c:v>276.82926829268291</c:v>
                </c:pt>
                <c:pt idx="227">
                  <c:v>278.04878048780483</c:v>
                </c:pt>
                <c:pt idx="228">
                  <c:v>279.26829268292687</c:v>
                </c:pt>
                <c:pt idx="229">
                  <c:v>280.48780487804879</c:v>
                </c:pt>
                <c:pt idx="230">
                  <c:v>281.70731707317071</c:v>
                </c:pt>
                <c:pt idx="231">
                  <c:v>282.92682926829269</c:v>
                </c:pt>
                <c:pt idx="232">
                  <c:v>284.14634146341461</c:v>
                </c:pt>
                <c:pt idx="233">
                  <c:v>285.36585365853659</c:v>
                </c:pt>
                <c:pt idx="234">
                  <c:v>286.58536585365852</c:v>
                </c:pt>
                <c:pt idx="235">
                  <c:v>287.80487804878049</c:v>
                </c:pt>
                <c:pt idx="236">
                  <c:v>289.02439024390242</c:v>
                </c:pt>
                <c:pt idx="237">
                  <c:v>290.2439024390244</c:v>
                </c:pt>
                <c:pt idx="238">
                  <c:v>291.46341463414632</c:v>
                </c:pt>
                <c:pt idx="239">
                  <c:v>292.6829268292683</c:v>
                </c:pt>
                <c:pt idx="240">
                  <c:v>293.90243902439022</c:v>
                </c:pt>
                <c:pt idx="241">
                  <c:v>295.1219512195122</c:v>
                </c:pt>
                <c:pt idx="242">
                  <c:v>296.34146341463412</c:v>
                </c:pt>
                <c:pt idx="243">
                  <c:v>297.5609756097561</c:v>
                </c:pt>
                <c:pt idx="244">
                  <c:v>298.78048780487808</c:v>
                </c:pt>
                <c:pt idx="245">
                  <c:v>300</c:v>
                </c:pt>
                <c:pt idx="246">
                  <c:v>301.21951219512192</c:v>
                </c:pt>
                <c:pt idx="247">
                  <c:v>302.43902439024384</c:v>
                </c:pt>
                <c:pt idx="248">
                  <c:v>303.65853658536588</c:v>
                </c:pt>
                <c:pt idx="249">
                  <c:v>304.87804878048786</c:v>
                </c:pt>
                <c:pt idx="250">
                  <c:v>306.09756097560978</c:v>
                </c:pt>
                <c:pt idx="251">
                  <c:v>307.3170731707317</c:v>
                </c:pt>
                <c:pt idx="252">
                  <c:v>308.53658536585363</c:v>
                </c:pt>
                <c:pt idx="253">
                  <c:v>309.7560975609756</c:v>
                </c:pt>
                <c:pt idx="254">
                  <c:v>310.97560975609753</c:v>
                </c:pt>
                <c:pt idx="255">
                  <c:v>312.19512195121951</c:v>
                </c:pt>
                <c:pt idx="256">
                  <c:v>313.41463414634148</c:v>
                </c:pt>
                <c:pt idx="257">
                  <c:v>314.63414634146341</c:v>
                </c:pt>
                <c:pt idx="258">
                  <c:v>315.85365853658539</c:v>
                </c:pt>
                <c:pt idx="259">
                  <c:v>317.07317073170725</c:v>
                </c:pt>
                <c:pt idx="260">
                  <c:v>318.29268292682929</c:v>
                </c:pt>
                <c:pt idx="261">
                  <c:v>319.51219512195121</c:v>
                </c:pt>
                <c:pt idx="262">
                  <c:v>320.73170731707319</c:v>
                </c:pt>
                <c:pt idx="263">
                  <c:v>321.95121951219511</c:v>
                </c:pt>
                <c:pt idx="264">
                  <c:v>323.17073170731703</c:v>
                </c:pt>
                <c:pt idx="265">
                  <c:v>324.39024390243907</c:v>
                </c:pt>
                <c:pt idx="266">
                  <c:v>325.60975609756099</c:v>
                </c:pt>
                <c:pt idx="267">
                  <c:v>326.82926829268291</c:v>
                </c:pt>
                <c:pt idx="268">
                  <c:v>328.04878048780489</c:v>
                </c:pt>
                <c:pt idx="269">
                  <c:v>329.26829268292681</c:v>
                </c:pt>
                <c:pt idx="270">
                  <c:v>330.48780487804879</c:v>
                </c:pt>
                <c:pt idx="271">
                  <c:v>331.70731707317066</c:v>
                </c:pt>
                <c:pt idx="272">
                  <c:v>332.92682926829269</c:v>
                </c:pt>
                <c:pt idx="273">
                  <c:v>334.14634146341461</c:v>
                </c:pt>
                <c:pt idx="274">
                  <c:v>335.36585365853659</c:v>
                </c:pt>
                <c:pt idx="275">
                  <c:v>336.58536585365852</c:v>
                </c:pt>
                <c:pt idx="276">
                  <c:v>337.80487804878044</c:v>
                </c:pt>
                <c:pt idx="277">
                  <c:v>339.02439024390247</c:v>
                </c:pt>
                <c:pt idx="278">
                  <c:v>340.2439024390244</c:v>
                </c:pt>
                <c:pt idx="279">
                  <c:v>341.46341463414632</c:v>
                </c:pt>
                <c:pt idx="280">
                  <c:v>342.6829268292683</c:v>
                </c:pt>
                <c:pt idx="281">
                  <c:v>343.90243902439022</c:v>
                </c:pt>
                <c:pt idx="282">
                  <c:v>345.12195121951225</c:v>
                </c:pt>
                <c:pt idx="283">
                  <c:v>346.34146341463412</c:v>
                </c:pt>
                <c:pt idx="284">
                  <c:v>347.5609756097561</c:v>
                </c:pt>
                <c:pt idx="285">
                  <c:v>348.78048780487802</c:v>
                </c:pt>
                <c:pt idx="286">
                  <c:v>350</c:v>
                </c:pt>
                <c:pt idx="287">
                  <c:v>351.21951219512192</c:v>
                </c:pt>
                <c:pt idx="288">
                  <c:v>352.43902439024384</c:v>
                </c:pt>
                <c:pt idx="289">
                  <c:v>353.65853658536588</c:v>
                </c:pt>
                <c:pt idx="290">
                  <c:v>354.8780487804878</c:v>
                </c:pt>
                <c:pt idx="291">
                  <c:v>356.09756097560972</c:v>
                </c:pt>
                <c:pt idx="292">
                  <c:v>357.3170731707317</c:v>
                </c:pt>
                <c:pt idx="293">
                  <c:v>358.53658536585363</c:v>
                </c:pt>
                <c:pt idx="294">
                  <c:v>359.75609756097566</c:v>
                </c:pt>
                <c:pt idx="295">
                  <c:v>360.97560975609758</c:v>
                </c:pt>
                <c:pt idx="296">
                  <c:v>362.19512195121951</c:v>
                </c:pt>
                <c:pt idx="297">
                  <c:v>363.41463414634143</c:v>
                </c:pt>
                <c:pt idx="298">
                  <c:v>364.63414634146341</c:v>
                </c:pt>
                <c:pt idx="299">
                  <c:v>365.85365853658539</c:v>
                </c:pt>
                <c:pt idx="300">
                  <c:v>367.07317073170731</c:v>
                </c:pt>
                <c:pt idx="301">
                  <c:v>368.29268292682929</c:v>
                </c:pt>
                <c:pt idx="302">
                  <c:v>369.51219512195121</c:v>
                </c:pt>
                <c:pt idx="303">
                  <c:v>370.73170731707319</c:v>
                </c:pt>
                <c:pt idx="304">
                  <c:v>371.95121951219511</c:v>
                </c:pt>
                <c:pt idx="305">
                  <c:v>373.17073170731703</c:v>
                </c:pt>
                <c:pt idx="306">
                  <c:v>374.39024390243907</c:v>
                </c:pt>
                <c:pt idx="307">
                  <c:v>375.60975609756099</c:v>
                </c:pt>
                <c:pt idx="308">
                  <c:v>376.82926829268291</c:v>
                </c:pt>
                <c:pt idx="309">
                  <c:v>378.04878048780483</c:v>
                </c:pt>
                <c:pt idx="310">
                  <c:v>379.26829268292681</c:v>
                </c:pt>
                <c:pt idx="311">
                  <c:v>380.48780487804885</c:v>
                </c:pt>
                <c:pt idx="312">
                  <c:v>381.70731707317071</c:v>
                </c:pt>
                <c:pt idx="313">
                  <c:v>382.92682926829269</c:v>
                </c:pt>
                <c:pt idx="314">
                  <c:v>384.14634146341461</c:v>
                </c:pt>
                <c:pt idx="315">
                  <c:v>385.36585365853659</c:v>
                </c:pt>
                <c:pt idx="316">
                  <c:v>386.58536585365857</c:v>
                </c:pt>
                <c:pt idx="317">
                  <c:v>387.80487804878049</c:v>
                </c:pt>
                <c:pt idx="318">
                  <c:v>389.02439024390247</c:v>
                </c:pt>
                <c:pt idx="319">
                  <c:v>390.2439024390244</c:v>
                </c:pt>
                <c:pt idx="320">
                  <c:v>391.46341463414632</c:v>
                </c:pt>
                <c:pt idx="321">
                  <c:v>392.68292682926824</c:v>
                </c:pt>
                <c:pt idx="322">
                  <c:v>393.90243902439022</c:v>
                </c:pt>
                <c:pt idx="323">
                  <c:v>395.12195121951225</c:v>
                </c:pt>
                <c:pt idx="324">
                  <c:v>396.34146341463412</c:v>
                </c:pt>
                <c:pt idx="325">
                  <c:v>397.5609756097561</c:v>
                </c:pt>
                <c:pt idx="326">
                  <c:v>398.78048780487802</c:v>
                </c:pt>
                <c:pt idx="327">
                  <c:v>400</c:v>
                </c:pt>
                <c:pt idx="328">
                  <c:v>401.21951219512187</c:v>
                </c:pt>
                <c:pt idx="329">
                  <c:v>402.4390243902439</c:v>
                </c:pt>
                <c:pt idx="330">
                  <c:v>403.65853658536588</c:v>
                </c:pt>
                <c:pt idx="331">
                  <c:v>404.8780487804878</c:v>
                </c:pt>
                <c:pt idx="332">
                  <c:v>406.09756097560972</c:v>
                </c:pt>
                <c:pt idx="333">
                  <c:v>407.31707317073165</c:v>
                </c:pt>
                <c:pt idx="334">
                  <c:v>408.53658536585368</c:v>
                </c:pt>
                <c:pt idx="335">
                  <c:v>409.75609756097566</c:v>
                </c:pt>
                <c:pt idx="336">
                  <c:v>410.97560975609753</c:v>
                </c:pt>
                <c:pt idx="337">
                  <c:v>412.19512195121951</c:v>
                </c:pt>
                <c:pt idx="338">
                  <c:v>413.41463414634143</c:v>
                </c:pt>
                <c:pt idx="339">
                  <c:v>414.63414634146341</c:v>
                </c:pt>
                <c:pt idx="340">
                  <c:v>415.85365853658533</c:v>
                </c:pt>
                <c:pt idx="341">
                  <c:v>417.07317073170731</c:v>
                </c:pt>
                <c:pt idx="342">
                  <c:v>418.29268292682929</c:v>
                </c:pt>
                <c:pt idx="343">
                  <c:v>419.51219512195121</c:v>
                </c:pt>
                <c:pt idx="344">
                  <c:v>420.73170731707319</c:v>
                </c:pt>
                <c:pt idx="345">
                  <c:v>421.95121951219505</c:v>
                </c:pt>
                <c:pt idx="346">
                  <c:v>423.17073170731709</c:v>
                </c:pt>
                <c:pt idx="347">
                  <c:v>424.39024390243907</c:v>
                </c:pt>
                <c:pt idx="348">
                  <c:v>425.60975609756099</c:v>
                </c:pt>
                <c:pt idx="349">
                  <c:v>426.82926829268291</c:v>
                </c:pt>
                <c:pt idx="350">
                  <c:v>428.04878048780483</c:v>
                </c:pt>
                <c:pt idx="351">
                  <c:v>429.26829268292687</c:v>
                </c:pt>
                <c:pt idx="352">
                  <c:v>430.48780487804879</c:v>
                </c:pt>
                <c:pt idx="353">
                  <c:v>431.70731707317071</c:v>
                </c:pt>
                <c:pt idx="354">
                  <c:v>432.92682926829269</c:v>
                </c:pt>
                <c:pt idx="355">
                  <c:v>434.14634146341461</c:v>
                </c:pt>
                <c:pt idx="356">
                  <c:v>435.36585365853659</c:v>
                </c:pt>
                <c:pt idx="357">
                  <c:v>436.58536585365846</c:v>
                </c:pt>
                <c:pt idx="358">
                  <c:v>437.80487804878049</c:v>
                </c:pt>
                <c:pt idx="359">
                  <c:v>439.02439024390247</c:v>
                </c:pt>
                <c:pt idx="360">
                  <c:v>440.2439024390244</c:v>
                </c:pt>
                <c:pt idx="361">
                  <c:v>441.46341463414632</c:v>
                </c:pt>
                <c:pt idx="362">
                  <c:v>442.68292682926824</c:v>
                </c:pt>
                <c:pt idx="363">
                  <c:v>443.90243902439028</c:v>
                </c:pt>
                <c:pt idx="364">
                  <c:v>445.1219512195122</c:v>
                </c:pt>
                <c:pt idx="365">
                  <c:v>446.34146341463412</c:v>
                </c:pt>
                <c:pt idx="366">
                  <c:v>447.5609756097561</c:v>
                </c:pt>
                <c:pt idx="367">
                  <c:v>448.78048780487802</c:v>
                </c:pt>
                <c:pt idx="368">
                  <c:v>450.00000000000006</c:v>
                </c:pt>
                <c:pt idx="369">
                  <c:v>451.21951219512192</c:v>
                </c:pt>
                <c:pt idx="370">
                  <c:v>452.4390243902439</c:v>
                </c:pt>
                <c:pt idx="371">
                  <c:v>453.65853658536588</c:v>
                </c:pt>
                <c:pt idx="372">
                  <c:v>454.8780487804878</c:v>
                </c:pt>
                <c:pt idx="373">
                  <c:v>456.09756097560972</c:v>
                </c:pt>
                <c:pt idx="374">
                  <c:v>457.31707317073165</c:v>
                </c:pt>
                <c:pt idx="375">
                  <c:v>458.53658536585368</c:v>
                </c:pt>
                <c:pt idx="376">
                  <c:v>459.7560975609756</c:v>
                </c:pt>
                <c:pt idx="377">
                  <c:v>460.97560975609753</c:v>
                </c:pt>
                <c:pt idx="378">
                  <c:v>462.19512195121951</c:v>
                </c:pt>
                <c:pt idx="379">
                  <c:v>463.41463414634143</c:v>
                </c:pt>
                <c:pt idx="380">
                  <c:v>464.63414634146346</c:v>
                </c:pt>
                <c:pt idx="381">
                  <c:v>465.85365853658533</c:v>
                </c:pt>
                <c:pt idx="382">
                  <c:v>467.07317073170731</c:v>
                </c:pt>
                <c:pt idx="383">
                  <c:v>468.29268292682929</c:v>
                </c:pt>
                <c:pt idx="384">
                  <c:v>469.51219512195121</c:v>
                </c:pt>
                <c:pt idx="385">
                  <c:v>470.73170731707319</c:v>
                </c:pt>
                <c:pt idx="386">
                  <c:v>471.95121951219511</c:v>
                </c:pt>
                <c:pt idx="387">
                  <c:v>473.17073170731709</c:v>
                </c:pt>
                <c:pt idx="388">
                  <c:v>474.39024390243901</c:v>
                </c:pt>
                <c:pt idx="389">
                  <c:v>475.60975609756093</c:v>
                </c:pt>
                <c:pt idx="390">
                  <c:v>476.82926829268291</c:v>
                </c:pt>
                <c:pt idx="391">
                  <c:v>478.04878048780483</c:v>
                </c:pt>
                <c:pt idx="392">
                  <c:v>479.26829268292687</c:v>
                </c:pt>
                <c:pt idx="393">
                  <c:v>480.48780487804879</c:v>
                </c:pt>
                <c:pt idx="394">
                  <c:v>481.70731707317077</c:v>
                </c:pt>
                <c:pt idx="395">
                  <c:v>482.92682926829269</c:v>
                </c:pt>
                <c:pt idx="396">
                  <c:v>484.14634146341461</c:v>
                </c:pt>
                <c:pt idx="397">
                  <c:v>485.36585365853659</c:v>
                </c:pt>
                <c:pt idx="398">
                  <c:v>486.58536585365852</c:v>
                </c:pt>
                <c:pt idx="399">
                  <c:v>487.80487804878044</c:v>
                </c:pt>
                <c:pt idx="400">
                  <c:v>489.02439024390247</c:v>
                </c:pt>
                <c:pt idx="401">
                  <c:v>490.2439024390244</c:v>
                </c:pt>
                <c:pt idx="402">
                  <c:v>491.46341463414637</c:v>
                </c:pt>
                <c:pt idx="403">
                  <c:v>492.6829268292683</c:v>
                </c:pt>
                <c:pt idx="404">
                  <c:v>493.90243902439022</c:v>
                </c:pt>
                <c:pt idx="405">
                  <c:v>495.12195121951214</c:v>
                </c:pt>
                <c:pt idx="406">
                  <c:v>496.34146341463412</c:v>
                </c:pt>
                <c:pt idx="407">
                  <c:v>497.56097560975604</c:v>
                </c:pt>
                <c:pt idx="408">
                  <c:v>498.78048780487808</c:v>
                </c:pt>
                <c:pt idx="409">
                  <c:v>500</c:v>
                </c:pt>
                <c:pt idx="410">
                  <c:v>501.21951219512187</c:v>
                </c:pt>
                <c:pt idx="411">
                  <c:v>502.4390243902439</c:v>
                </c:pt>
                <c:pt idx="412">
                  <c:v>503.65853658536582</c:v>
                </c:pt>
                <c:pt idx="413">
                  <c:v>504.87804878048786</c:v>
                </c:pt>
                <c:pt idx="414">
                  <c:v>506.09756097560972</c:v>
                </c:pt>
                <c:pt idx="415">
                  <c:v>507.31707317073165</c:v>
                </c:pt>
                <c:pt idx="416">
                  <c:v>508.53658536585368</c:v>
                </c:pt>
                <c:pt idx="417">
                  <c:v>509.7560975609756</c:v>
                </c:pt>
                <c:pt idx="418">
                  <c:v>510.97560975609758</c:v>
                </c:pt>
                <c:pt idx="419">
                  <c:v>512.19512195121956</c:v>
                </c:pt>
                <c:pt idx="420">
                  <c:v>513.41463414634143</c:v>
                </c:pt>
                <c:pt idx="421">
                  <c:v>514.63414634146341</c:v>
                </c:pt>
                <c:pt idx="422">
                  <c:v>515.85365853658539</c:v>
                </c:pt>
                <c:pt idx="423">
                  <c:v>517.07317073170736</c:v>
                </c:pt>
                <c:pt idx="424">
                  <c:v>518.29268292682923</c:v>
                </c:pt>
                <c:pt idx="425">
                  <c:v>519.51219512195121</c:v>
                </c:pt>
                <c:pt idx="426">
                  <c:v>520.73170731707319</c:v>
                </c:pt>
                <c:pt idx="427">
                  <c:v>521.95121951219517</c:v>
                </c:pt>
                <c:pt idx="428">
                  <c:v>523.17073170731715</c:v>
                </c:pt>
                <c:pt idx="429">
                  <c:v>524.39024390243901</c:v>
                </c:pt>
                <c:pt idx="430">
                  <c:v>525.60975609756099</c:v>
                </c:pt>
                <c:pt idx="431">
                  <c:v>526.82926829268285</c:v>
                </c:pt>
                <c:pt idx="432">
                  <c:v>528.04878048780483</c:v>
                </c:pt>
                <c:pt idx="433">
                  <c:v>529.26829268292681</c:v>
                </c:pt>
                <c:pt idx="434">
                  <c:v>530.48780487804868</c:v>
                </c:pt>
                <c:pt idx="435">
                  <c:v>531.70731707317077</c:v>
                </c:pt>
                <c:pt idx="436">
                  <c:v>532.92682926829264</c:v>
                </c:pt>
                <c:pt idx="437">
                  <c:v>534.14634146341461</c:v>
                </c:pt>
                <c:pt idx="438">
                  <c:v>535.36585365853659</c:v>
                </c:pt>
                <c:pt idx="439">
                  <c:v>536.58536585365846</c:v>
                </c:pt>
                <c:pt idx="440">
                  <c:v>537.80487804878044</c:v>
                </c:pt>
                <c:pt idx="441">
                  <c:v>539.02439024390242</c:v>
                </c:pt>
                <c:pt idx="442">
                  <c:v>540.2439024390244</c:v>
                </c:pt>
                <c:pt idx="443">
                  <c:v>541.46341463414637</c:v>
                </c:pt>
                <c:pt idx="444">
                  <c:v>542.68292682926824</c:v>
                </c:pt>
                <c:pt idx="445">
                  <c:v>543.90243902439022</c:v>
                </c:pt>
                <c:pt idx="446">
                  <c:v>545.1219512195122</c:v>
                </c:pt>
                <c:pt idx="447">
                  <c:v>546.34146341463418</c:v>
                </c:pt>
                <c:pt idx="448">
                  <c:v>547.56097560975616</c:v>
                </c:pt>
                <c:pt idx="449">
                  <c:v>548.78048780487802</c:v>
                </c:pt>
                <c:pt idx="450">
                  <c:v>549.99999999999989</c:v>
                </c:pt>
                <c:pt idx="451">
                  <c:v>551.21951219512198</c:v>
                </c:pt>
                <c:pt idx="452">
                  <c:v>552.43902439024396</c:v>
                </c:pt>
                <c:pt idx="453">
                  <c:v>553.65853658536582</c:v>
                </c:pt>
                <c:pt idx="454">
                  <c:v>554.8780487804878</c:v>
                </c:pt>
                <c:pt idx="455">
                  <c:v>556.09756097560967</c:v>
                </c:pt>
                <c:pt idx="456">
                  <c:v>557.31707317073176</c:v>
                </c:pt>
                <c:pt idx="457">
                  <c:v>558.53658536585374</c:v>
                </c:pt>
                <c:pt idx="458">
                  <c:v>559.7560975609756</c:v>
                </c:pt>
                <c:pt idx="459">
                  <c:v>560.97560975609758</c:v>
                </c:pt>
                <c:pt idx="460">
                  <c:v>562.19512195121945</c:v>
                </c:pt>
                <c:pt idx="461">
                  <c:v>563.41463414634143</c:v>
                </c:pt>
                <c:pt idx="462">
                  <c:v>564.63414634146341</c:v>
                </c:pt>
                <c:pt idx="463">
                  <c:v>565.85365853658539</c:v>
                </c:pt>
                <c:pt idx="464">
                  <c:v>567.07317073170736</c:v>
                </c:pt>
                <c:pt idx="465">
                  <c:v>568.29268292682923</c:v>
                </c:pt>
                <c:pt idx="466">
                  <c:v>569.51219512195121</c:v>
                </c:pt>
                <c:pt idx="467">
                  <c:v>570.73170731707319</c:v>
                </c:pt>
                <c:pt idx="468">
                  <c:v>571.95121951219505</c:v>
                </c:pt>
                <c:pt idx="469">
                  <c:v>573.17073170731703</c:v>
                </c:pt>
                <c:pt idx="470">
                  <c:v>574.39024390243901</c:v>
                </c:pt>
                <c:pt idx="471">
                  <c:v>575.60975609756099</c:v>
                </c:pt>
                <c:pt idx="472">
                  <c:v>576.82926829268297</c:v>
                </c:pt>
                <c:pt idx="473">
                  <c:v>578.04878048780483</c:v>
                </c:pt>
                <c:pt idx="474">
                  <c:v>579.2682926829267</c:v>
                </c:pt>
                <c:pt idx="475">
                  <c:v>580.48780487804879</c:v>
                </c:pt>
                <c:pt idx="476">
                  <c:v>581.70731707317077</c:v>
                </c:pt>
                <c:pt idx="477">
                  <c:v>582.92682926829264</c:v>
                </c:pt>
                <c:pt idx="478">
                  <c:v>584.14634146341461</c:v>
                </c:pt>
                <c:pt idx="479">
                  <c:v>585.36585365853659</c:v>
                </c:pt>
                <c:pt idx="480">
                  <c:v>586.58536585365857</c:v>
                </c:pt>
                <c:pt idx="481">
                  <c:v>587.80487804878044</c:v>
                </c:pt>
                <c:pt idx="482">
                  <c:v>589.02439024390242</c:v>
                </c:pt>
                <c:pt idx="483">
                  <c:v>590.2439024390244</c:v>
                </c:pt>
                <c:pt idx="484">
                  <c:v>591.46341463414626</c:v>
                </c:pt>
                <c:pt idx="485">
                  <c:v>592.68292682926824</c:v>
                </c:pt>
                <c:pt idx="486">
                  <c:v>593.90243902439033</c:v>
                </c:pt>
                <c:pt idx="487">
                  <c:v>595.1219512195122</c:v>
                </c:pt>
                <c:pt idx="488">
                  <c:v>596.34146341463418</c:v>
                </c:pt>
                <c:pt idx="489">
                  <c:v>597.56097560975616</c:v>
                </c:pt>
                <c:pt idx="490">
                  <c:v>598.78048780487802</c:v>
                </c:pt>
                <c:pt idx="491">
                  <c:v>600</c:v>
                </c:pt>
                <c:pt idx="492">
                  <c:v>601.21951219512187</c:v>
                </c:pt>
                <c:pt idx="493">
                  <c:v>602.43902439024384</c:v>
                </c:pt>
                <c:pt idx="494">
                  <c:v>603.65853658536582</c:v>
                </c:pt>
                <c:pt idx="495">
                  <c:v>604.87804878048769</c:v>
                </c:pt>
                <c:pt idx="496">
                  <c:v>606.09756097560989</c:v>
                </c:pt>
                <c:pt idx="497">
                  <c:v>607.31707317073176</c:v>
                </c:pt>
                <c:pt idx="498">
                  <c:v>608.53658536585363</c:v>
                </c:pt>
                <c:pt idx="499">
                  <c:v>609.75609756097572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AAE-4A76-8E25-D8993B4BE1A6}"/>
            </c:ext>
          </c:extLst>
        </c:ser>
        <c:ser>
          <c:idx val="15"/>
          <c:order val="15"/>
          <c:tx>
            <c:strRef>
              <c:f>Sheet2!$R$2</c:f>
              <c:strCache>
                <c:ptCount val="1"/>
                <c:pt idx="0">
                  <c:v>1000</c:v>
                </c:pt>
              </c:strCache>
            </c:strRef>
          </c:tx>
          <c:marker>
            <c:symbol val="none"/>
          </c:marker>
          <c:xVal>
            <c:numRef>
              <c:f>Sheet2!$B$3:$B$502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Sheet2!$R$3:$R$502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3.0000000000000004</c:v>
                </c:pt>
                <c:pt idx="3">
                  <c:v>4</c:v>
                </c:pt>
                <c:pt idx="4">
                  <c:v>5</c:v>
                </c:pt>
                <c:pt idx="5">
                  <c:v>6.0000000000000009</c:v>
                </c:pt>
                <c:pt idx="6">
                  <c:v>7.0000000000000009</c:v>
                </c:pt>
                <c:pt idx="7">
                  <c:v>8</c:v>
                </c:pt>
                <c:pt idx="8">
                  <c:v>9.0000000000000018</c:v>
                </c:pt>
                <c:pt idx="9">
                  <c:v>10</c:v>
                </c:pt>
                <c:pt idx="10">
                  <c:v>11.000000000000002</c:v>
                </c:pt>
                <c:pt idx="11">
                  <c:v>12.000000000000002</c:v>
                </c:pt>
                <c:pt idx="12">
                  <c:v>13</c:v>
                </c:pt>
                <c:pt idx="13">
                  <c:v>14.000000000000002</c:v>
                </c:pt>
                <c:pt idx="14">
                  <c:v>15.000000000000002</c:v>
                </c:pt>
                <c:pt idx="15">
                  <c:v>16</c:v>
                </c:pt>
                <c:pt idx="16">
                  <c:v>17</c:v>
                </c:pt>
                <c:pt idx="17">
                  <c:v>18.000000000000004</c:v>
                </c:pt>
                <c:pt idx="18">
                  <c:v>19</c:v>
                </c:pt>
                <c:pt idx="19">
                  <c:v>20</c:v>
                </c:pt>
                <c:pt idx="20">
                  <c:v>21.000000000000004</c:v>
                </c:pt>
                <c:pt idx="21">
                  <c:v>22.000000000000004</c:v>
                </c:pt>
                <c:pt idx="22">
                  <c:v>23</c:v>
                </c:pt>
                <c:pt idx="23">
                  <c:v>24.000000000000004</c:v>
                </c:pt>
                <c:pt idx="24">
                  <c:v>25.000000000000004</c:v>
                </c:pt>
                <c:pt idx="25">
                  <c:v>26</c:v>
                </c:pt>
                <c:pt idx="26">
                  <c:v>27</c:v>
                </c:pt>
                <c:pt idx="27">
                  <c:v>28.000000000000004</c:v>
                </c:pt>
                <c:pt idx="28">
                  <c:v>29</c:v>
                </c:pt>
                <c:pt idx="29">
                  <c:v>30.000000000000004</c:v>
                </c:pt>
                <c:pt idx="30">
                  <c:v>31</c:v>
                </c:pt>
                <c:pt idx="31">
                  <c:v>32</c:v>
                </c:pt>
                <c:pt idx="32">
                  <c:v>33.000000000000007</c:v>
                </c:pt>
                <c:pt idx="33">
                  <c:v>34</c:v>
                </c:pt>
                <c:pt idx="34">
                  <c:v>35</c:v>
                </c:pt>
                <c:pt idx="35">
                  <c:v>36.000000000000007</c:v>
                </c:pt>
                <c:pt idx="36">
                  <c:v>37</c:v>
                </c:pt>
                <c:pt idx="37">
                  <c:v>38</c:v>
                </c:pt>
                <c:pt idx="38">
                  <c:v>39.000000000000007</c:v>
                </c:pt>
                <c:pt idx="39">
                  <c:v>40</c:v>
                </c:pt>
                <c:pt idx="40">
                  <c:v>41</c:v>
                </c:pt>
                <c:pt idx="41">
                  <c:v>42.000000000000007</c:v>
                </c:pt>
                <c:pt idx="42">
                  <c:v>43</c:v>
                </c:pt>
                <c:pt idx="43">
                  <c:v>44.000000000000007</c:v>
                </c:pt>
                <c:pt idx="44">
                  <c:v>45.000000000000007</c:v>
                </c:pt>
                <c:pt idx="45">
                  <c:v>46</c:v>
                </c:pt>
                <c:pt idx="46">
                  <c:v>47.000000000000007</c:v>
                </c:pt>
                <c:pt idx="47">
                  <c:v>48.000000000000007</c:v>
                </c:pt>
                <c:pt idx="48">
                  <c:v>49</c:v>
                </c:pt>
                <c:pt idx="49">
                  <c:v>50.000000000000007</c:v>
                </c:pt>
                <c:pt idx="50">
                  <c:v>51</c:v>
                </c:pt>
                <c:pt idx="51">
                  <c:v>52</c:v>
                </c:pt>
                <c:pt idx="52">
                  <c:v>53.000000000000007</c:v>
                </c:pt>
                <c:pt idx="53">
                  <c:v>54</c:v>
                </c:pt>
                <c:pt idx="54">
                  <c:v>55</c:v>
                </c:pt>
                <c:pt idx="55">
                  <c:v>56.000000000000007</c:v>
                </c:pt>
                <c:pt idx="56">
                  <c:v>57</c:v>
                </c:pt>
                <c:pt idx="57">
                  <c:v>58</c:v>
                </c:pt>
                <c:pt idx="58">
                  <c:v>59.000000000000007</c:v>
                </c:pt>
                <c:pt idx="59">
                  <c:v>60.000000000000007</c:v>
                </c:pt>
                <c:pt idx="60">
                  <c:v>61.000000000000007</c:v>
                </c:pt>
                <c:pt idx="61">
                  <c:v>62</c:v>
                </c:pt>
                <c:pt idx="62">
                  <c:v>63.000000000000007</c:v>
                </c:pt>
                <c:pt idx="63">
                  <c:v>64</c:v>
                </c:pt>
                <c:pt idx="64">
                  <c:v>65</c:v>
                </c:pt>
                <c:pt idx="65">
                  <c:v>66.000000000000014</c:v>
                </c:pt>
                <c:pt idx="66">
                  <c:v>67</c:v>
                </c:pt>
                <c:pt idx="67">
                  <c:v>68</c:v>
                </c:pt>
                <c:pt idx="68">
                  <c:v>69.000000000000014</c:v>
                </c:pt>
                <c:pt idx="69">
                  <c:v>70</c:v>
                </c:pt>
                <c:pt idx="70">
                  <c:v>71</c:v>
                </c:pt>
                <c:pt idx="71">
                  <c:v>72.000000000000014</c:v>
                </c:pt>
                <c:pt idx="72">
                  <c:v>73</c:v>
                </c:pt>
                <c:pt idx="73">
                  <c:v>74</c:v>
                </c:pt>
                <c:pt idx="74">
                  <c:v>75.000000000000014</c:v>
                </c:pt>
                <c:pt idx="75">
                  <c:v>76</c:v>
                </c:pt>
                <c:pt idx="76">
                  <c:v>77</c:v>
                </c:pt>
                <c:pt idx="77">
                  <c:v>78.000000000000014</c:v>
                </c:pt>
                <c:pt idx="78">
                  <c:v>79</c:v>
                </c:pt>
                <c:pt idx="79">
                  <c:v>80</c:v>
                </c:pt>
                <c:pt idx="80">
                  <c:v>81.000000000000014</c:v>
                </c:pt>
                <c:pt idx="81">
                  <c:v>82</c:v>
                </c:pt>
                <c:pt idx="82">
                  <c:v>83</c:v>
                </c:pt>
                <c:pt idx="83">
                  <c:v>84.000000000000014</c:v>
                </c:pt>
                <c:pt idx="84">
                  <c:v>85</c:v>
                </c:pt>
                <c:pt idx="85">
                  <c:v>86</c:v>
                </c:pt>
                <c:pt idx="86">
                  <c:v>87.000000000000014</c:v>
                </c:pt>
                <c:pt idx="87">
                  <c:v>88.000000000000014</c:v>
                </c:pt>
                <c:pt idx="88">
                  <c:v>89</c:v>
                </c:pt>
                <c:pt idx="89">
                  <c:v>90.000000000000014</c:v>
                </c:pt>
                <c:pt idx="90">
                  <c:v>91.000000000000014</c:v>
                </c:pt>
                <c:pt idx="91">
                  <c:v>92</c:v>
                </c:pt>
                <c:pt idx="92">
                  <c:v>93.000000000000014</c:v>
                </c:pt>
                <c:pt idx="93">
                  <c:v>94.000000000000014</c:v>
                </c:pt>
                <c:pt idx="94">
                  <c:v>95</c:v>
                </c:pt>
                <c:pt idx="95">
                  <c:v>96.000000000000014</c:v>
                </c:pt>
                <c:pt idx="96">
                  <c:v>97.000000000000014</c:v>
                </c:pt>
                <c:pt idx="97">
                  <c:v>98</c:v>
                </c:pt>
                <c:pt idx="98">
                  <c:v>99</c:v>
                </c:pt>
                <c:pt idx="99">
                  <c:v>100.00000000000001</c:v>
                </c:pt>
                <c:pt idx="100">
                  <c:v>101</c:v>
                </c:pt>
                <c:pt idx="101">
                  <c:v>102</c:v>
                </c:pt>
                <c:pt idx="102">
                  <c:v>103.00000000000001</c:v>
                </c:pt>
                <c:pt idx="103">
                  <c:v>104</c:v>
                </c:pt>
                <c:pt idx="104">
                  <c:v>105</c:v>
                </c:pt>
                <c:pt idx="105">
                  <c:v>106.00000000000001</c:v>
                </c:pt>
                <c:pt idx="106">
                  <c:v>107</c:v>
                </c:pt>
                <c:pt idx="107">
                  <c:v>108</c:v>
                </c:pt>
                <c:pt idx="108">
                  <c:v>109.00000000000001</c:v>
                </c:pt>
                <c:pt idx="109">
                  <c:v>110</c:v>
                </c:pt>
                <c:pt idx="110">
                  <c:v>111</c:v>
                </c:pt>
                <c:pt idx="111">
                  <c:v>112.00000000000001</c:v>
                </c:pt>
                <c:pt idx="112">
                  <c:v>113</c:v>
                </c:pt>
                <c:pt idx="113">
                  <c:v>114</c:v>
                </c:pt>
                <c:pt idx="114">
                  <c:v>115.00000000000001</c:v>
                </c:pt>
                <c:pt idx="115">
                  <c:v>116</c:v>
                </c:pt>
                <c:pt idx="116">
                  <c:v>117</c:v>
                </c:pt>
                <c:pt idx="117">
                  <c:v>118.00000000000001</c:v>
                </c:pt>
                <c:pt idx="118">
                  <c:v>119</c:v>
                </c:pt>
                <c:pt idx="119">
                  <c:v>120.00000000000001</c:v>
                </c:pt>
                <c:pt idx="120">
                  <c:v>121.00000000000001</c:v>
                </c:pt>
                <c:pt idx="121">
                  <c:v>122.00000000000001</c:v>
                </c:pt>
                <c:pt idx="122">
                  <c:v>123</c:v>
                </c:pt>
                <c:pt idx="123">
                  <c:v>124</c:v>
                </c:pt>
                <c:pt idx="124">
                  <c:v>125.00000000000001</c:v>
                </c:pt>
                <c:pt idx="125">
                  <c:v>126.00000000000001</c:v>
                </c:pt>
                <c:pt idx="126">
                  <c:v>127.00000000000001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132.00000000000003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138.00000000000003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144.00000000000003</c:v>
                </c:pt>
                <c:pt idx="144">
                  <c:v>145.00000000000003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150.00000000000003</c:v>
                </c:pt>
                <c:pt idx="150">
                  <c:v>151.00000000000003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156.00000000000003</c:v>
                </c:pt>
                <c:pt idx="156">
                  <c:v>157.00000000000003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162.00000000000003</c:v>
                </c:pt>
                <c:pt idx="162">
                  <c:v>163.00000000000003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168.00000000000003</c:v>
                </c:pt>
                <c:pt idx="168">
                  <c:v>169.00000000000003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174.00000000000003</c:v>
                </c:pt>
                <c:pt idx="174">
                  <c:v>175.00000000000003</c:v>
                </c:pt>
                <c:pt idx="175">
                  <c:v>176.00000000000003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180.00000000000003</c:v>
                </c:pt>
                <c:pt idx="180">
                  <c:v>181.00000000000003</c:v>
                </c:pt>
                <c:pt idx="181">
                  <c:v>182.00000000000003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186.00000000000003</c:v>
                </c:pt>
                <c:pt idx="186">
                  <c:v>187.00000000000003</c:v>
                </c:pt>
                <c:pt idx="187">
                  <c:v>188.00000000000003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192.00000000000003</c:v>
                </c:pt>
                <c:pt idx="192">
                  <c:v>193.00000000000003</c:v>
                </c:pt>
                <c:pt idx="193">
                  <c:v>194.00000000000003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199.00000000000003</c:v>
                </c:pt>
                <c:pt idx="199">
                  <c:v>200.00000000000003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205.00000000000003</c:v>
                </c:pt>
                <c:pt idx="205">
                  <c:v>206.00000000000003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211.00000000000003</c:v>
                </c:pt>
                <c:pt idx="211">
                  <c:v>212.00000000000003</c:v>
                </c:pt>
                <c:pt idx="212">
                  <c:v>213.00000000000003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217.00000000000003</c:v>
                </c:pt>
                <c:pt idx="217">
                  <c:v>218.00000000000003</c:v>
                </c:pt>
                <c:pt idx="218">
                  <c:v>219.00000000000003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223.00000000000003</c:v>
                </c:pt>
                <c:pt idx="223">
                  <c:v>224.00000000000003</c:v>
                </c:pt>
                <c:pt idx="224">
                  <c:v>225.00000000000003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229.00000000000003</c:v>
                </c:pt>
                <c:pt idx="229">
                  <c:v>230.00000000000003</c:v>
                </c:pt>
                <c:pt idx="230">
                  <c:v>231.00000000000003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235.00000000000003</c:v>
                </c:pt>
                <c:pt idx="235">
                  <c:v>236.00000000000003</c:v>
                </c:pt>
                <c:pt idx="236">
                  <c:v>237.00000000000003</c:v>
                </c:pt>
                <c:pt idx="237">
                  <c:v>238</c:v>
                </c:pt>
                <c:pt idx="238">
                  <c:v>239</c:v>
                </c:pt>
                <c:pt idx="239">
                  <c:v>240.00000000000003</c:v>
                </c:pt>
                <c:pt idx="240">
                  <c:v>241</c:v>
                </c:pt>
                <c:pt idx="241">
                  <c:v>242.00000000000003</c:v>
                </c:pt>
                <c:pt idx="242">
                  <c:v>243</c:v>
                </c:pt>
                <c:pt idx="243">
                  <c:v>244.00000000000003</c:v>
                </c:pt>
                <c:pt idx="244">
                  <c:v>245.00000000000003</c:v>
                </c:pt>
                <c:pt idx="245">
                  <c:v>246</c:v>
                </c:pt>
                <c:pt idx="246">
                  <c:v>247.00000000000003</c:v>
                </c:pt>
                <c:pt idx="247">
                  <c:v>248</c:v>
                </c:pt>
                <c:pt idx="248">
                  <c:v>249.00000000000003</c:v>
                </c:pt>
                <c:pt idx="249">
                  <c:v>250.00000000000003</c:v>
                </c:pt>
                <c:pt idx="250">
                  <c:v>251</c:v>
                </c:pt>
                <c:pt idx="251">
                  <c:v>252.00000000000003</c:v>
                </c:pt>
                <c:pt idx="252">
                  <c:v>253</c:v>
                </c:pt>
                <c:pt idx="253">
                  <c:v>254.00000000000003</c:v>
                </c:pt>
                <c:pt idx="254">
                  <c:v>255</c:v>
                </c:pt>
                <c:pt idx="255">
                  <c:v>256</c:v>
                </c:pt>
                <c:pt idx="256">
                  <c:v>257.00000000000006</c:v>
                </c:pt>
                <c:pt idx="257">
                  <c:v>258</c:v>
                </c:pt>
                <c:pt idx="258">
                  <c:v>259.00000000000006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264.00000000000006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269.00000000000006</c:v>
                </c:pt>
                <c:pt idx="269">
                  <c:v>270</c:v>
                </c:pt>
                <c:pt idx="270">
                  <c:v>271.00000000000006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276.00000000000006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281.00000000000006</c:v>
                </c:pt>
                <c:pt idx="281">
                  <c:v>282</c:v>
                </c:pt>
                <c:pt idx="282">
                  <c:v>283.00000000000006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288.00000000000006</c:v>
                </c:pt>
                <c:pt idx="288">
                  <c:v>289</c:v>
                </c:pt>
                <c:pt idx="289">
                  <c:v>290.00000000000006</c:v>
                </c:pt>
                <c:pt idx="290">
                  <c:v>291</c:v>
                </c:pt>
                <c:pt idx="291">
                  <c:v>292</c:v>
                </c:pt>
                <c:pt idx="292">
                  <c:v>293.00000000000006</c:v>
                </c:pt>
                <c:pt idx="293">
                  <c:v>294</c:v>
                </c:pt>
                <c:pt idx="294">
                  <c:v>295.00000000000006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300.00000000000006</c:v>
                </c:pt>
                <c:pt idx="300">
                  <c:v>301</c:v>
                </c:pt>
                <c:pt idx="301">
                  <c:v>302.00000000000006</c:v>
                </c:pt>
                <c:pt idx="302">
                  <c:v>303</c:v>
                </c:pt>
                <c:pt idx="303">
                  <c:v>304</c:v>
                </c:pt>
                <c:pt idx="304">
                  <c:v>305.00000000000006</c:v>
                </c:pt>
                <c:pt idx="305">
                  <c:v>306</c:v>
                </c:pt>
                <c:pt idx="306">
                  <c:v>307.00000000000006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312.00000000000006</c:v>
                </c:pt>
                <c:pt idx="312">
                  <c:v>313</c:v>
                </c:pt>
                <c:pt idx="313">
                  <c:v>314.00000000000006</c:v>
                </c:pt>
                <c:pt idx="314">
                  <c:v>315</c:v>
                </c:pt>
                <c:pt idx="315">
                  <c:v>316</c:v>
                </c:pt>
                <c:pt idx="316">
                  <c:v>317.00000000000006</c:v>
                </c:pt>
                <c:pt idx="317">
                  <c:v>318</c:v>
                </c:pt>
                <c:pt idx="318">
                  <c:v>319.00000000000006</c:v>
                </c:pt>
                <c:pt idx="319">
                  <c:v>320</c:v>
                </c:pt>
                <c:pt idx="320">
                  <c:v>321.00000000000006</c:v>
                </c:pt>
                <c:pt idx="321">
                  <c:v>322</c:v>
                </c:pt>
                <c:pt idx="322">
                  <c:v>323</c:v>
                </c:pt>
                <c:pt idx="323">
                  <c:v>324.00000000000006</c:v>
                </c:pt>
                <c:pt idx="324">
                  <c:v>325</c:v>
                </c:pt>
                <c:pt idx="325">
                  <c:v>326.00000000000006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331.00000000000006</c:v>
                </c:pt>
                <c:pt idx="331">
                  <c:v>332</c:v>
                </c:pt>
                <c:pt idx="332">
                  <c:v>333.00000000000006</c:v>
                </c:pt>
                <c:pt idx="333">
                  <c:v>334</c:v>
                </c:pt>
                <c:pt idx="334">
                  <c:v>335</c:v>
                </c:pt>
                <c:pt idx="335">
                  <c:v>336.00000000000006</c:v>
                </c:pt>
                <c:pt idx="336">
                  <c:v>337</c:v>
                </c:pt>
                <c:pt idx="337">
                  <c:v>338.00000000000006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343.00000000000006</c:v>
                </c:pt>
                <c:pt idx="343">
                  <c:v>344</c:v>
                </c:pt>
                <c:pt idx="344">
                  <c:v>345.00000000000006</c:v>
                </c:pt>
                <c:pt idx="345">
                  <c:v>346</c:v>
                </c:pt>
                <c:pt idx="346">
                  <c:v>347</c:v>
                </c:pt>
                <c:pt idx="347">
                  <c:v>348.00000000000006</c:v>
                </c:pt>
                <c:pt idx="348">
                  <c:v>349</c:v>
                </c:pt>
                <c:pt idx="349">
                  <c:v>350.00000000000006</c:v>
                </c:pt>
                <c:pt idx="350">
                  <c:v>351</c:v>
                </c:pt>
                <c:pt idx="351">
                  <c:v>352.00000000000006</c:v>
                </c:pt>
                <c:pt idx="352">
                  <c:v>353</c:v>
                </c:pt>
                <c:pt idx="353">
                  <c:v>354</c:v>
                </c:pt>
                <c:pt idx="354">
                  <c:v>355.00000000000006</c:v>
                </c:pt>
                <c:pt idx="355">
                  <c:v>356</c:v>
                </c:pt>
                <c:pt idx="356">
                  <c:v>357.00000000000006</c:v>
                </c:pt>
                <c:pt idx="357">
                  <c:v>358</c:v>
                </c:pt>
                <c:pt idx="358">
                  <c:v>359</c:v>
                </c:pt>
                <c:pt idx="359">
                  <c:v>360.00000000000006</c:v>
                </c:pt>
                <c:pt idx="360">
                  <c:v>361</c:v>
                </c:pt>
                <c:pt idx="361">
                  <c:v>362.00000000000006</c:v>
                </c:pt>
                <c:pt idx="362">
                  <c:v>363</c:v>
                </c:pt>
                <c:pt idx="363">
                  <c:v>364.00000000000006</c:v>
                </c:pt>
                <c:pt idx="364">
                  <c:v>365</c:v>
                </c:pt>
                <c:pt idx="365">
                  <c:v>366</c:v>
                </c:pt>
                <c:pt idx="366">
                  <c:v>367.00000000000006</c:v>
                </c:pt>
                <c:pt idx="367">
                  <c:v>368</c:v>
                </c:pt>
                <c:pt idx="368">
                  <c:v>369.00000000000006</c:v>
                </c:pt>
                <c:pt idx="369">
                  <c:v>370</c:v>
                </c:pt>
                <c:pt idx="370">
                  <c:v>371</c:v>
                </c:pt>
                <c:pt idx="371">
                  <c:v>372.00000000000006</c:v>
                </c:pt>
                <c:pt idx="372">
                  <c:v>373</c:v>
                </c:pt>
                <c:pt idx="373">
                  <c:v>374.00000000000006</c:v>
                </c:pt>
                <c:pt idx="374">
                  <c:v>375</c:v>
                </c:pt>
                <c:pt idx="375">
                  <c:v>376.00000000000006</c:v>
                </c:pt>
                <c:pt idx="376">
                  <c:v>377</c:v>
                </c:pt>
                <c:pt idx="377">
                  <c:v>378</c:v>
                </c:pt>
                <c:pt idx="378">
                  <c:v>379.00000000000006</c:v>
                </c:pt>
                <c:pt idx="379">
                  <c:v>380</c:v>
                </c:pt>
                <c:pt idx="380">
                  <c:v>381.00000000000006</c:v>
                </c:pt>
                <c:pt idx="381">
                  <c:v>382</c:v>
                </c:pt>
                <c:pt idx="382">
                  <c:v>383</c:v>
                </c:pt>
                <c:pt idx="383">
                  <c:v>384.00000000000006</c:v>
                </c:pt>
                <c:pt idx="384">
                  <c:v>385</c:v>
                </c:pt>
                <c:pt idx="385">
                  <c:v>386.00000000000006</c:v>
                </c:pt>
                <c:pt idx="386">
                  <c:v>387</c:v>
                </c:pt>
                <c:pt idx="387">
                  <c:v>388.00000000000006</c:v>
                </c:pt>
                <c:pt idx="388">
                  <c:v>389</c:v>
                </c:pt>
                <c:pt idx="389">
                  <c:v>390</c:v>
                </c:pt>
                <c:pt idx="390">
                  <c:v>391.00000000000006</c:v>
                </c:pt>
                <c:pt idx="391">
                  <c:v>392</c:v>
                </c:pt>
                <c:pt idx="392">
                  <c:v>393.00000000000006</c:v>
                </c:pt>
                <c:pt idx="393">
                  <c:v>394</c:v>
                </c:pt>
                <c:pt idx="394">
                  <c:v>395.00000000000006</c:v>
                </c:pt>
                <c:pt idx="395">
                  <c:v>396</c:v>
                </c:pt>
                <c:pt idx="396">
                  <c:v>397</c:v>
                </c:pt>
                <c:pt idx="397">
                  <c:v>398.00000000000006</c:v>
                </c:pt>
                <c:pt idx="398">
                  <c:v>399</c:v>
                </c:pt>
                <c:pt idx="399">
                  <c:v>400.00000000000006</c:v>
                </c:pt>
                <c:pt idx="400">
                  <c:v>401</c:v>
                </c:pt>
                <c:pt idx="401">
                  <c:v>402</c:v>
                </c:pt>
                <c:pt idx="402">
                  <c:v>403.00000000000006</c:v>
                </c:pt>
                <c:pt idx="403">
                  <c:v>404</c:v>
                </c:pt>
                <c:pt idx="404">
                  <c:v>405.00000000000006</c:v>
                </c:pt>
                <c:pt idx="405">
                  <c:v>406</c:v>
                </c:pt>
                <c:pt idx="406">
                  <c:v>407.00000000000006</c:v>
                </c:pt>
                <c:pt idx="407">
                  <c:v>408</c:v>
                </c:pt>
                <c:pt idx="408">
                  <c:v>409</c:v>
                </c:pt>
                <c:pt idx="409">
                  <c:v>410.00000000000006</c:v>
                </c:pt>
                <c:pt idx="410">
                  <c:v>411</c:v>
                </c:pt>
                <c:pt idx="411">
                  <c:v>412.00000000000006</c:v>
                </c:pt>
                <c:pt idx="412">
                  <c:v>413</c:v>
                </c:pt>
                <c:pt idx="413">
                  <c:v>414</c:v>
                </c:pt>
                <c:pt idx="414">
                  <c:v>415.00000000000006</c:v>
                </c:pt>
                <c:pt idx="415">
                  <c:v>416</c:v>
                </c:pt>
                <c:pt idx="416">
                  <c:v>417.00000000000006</c:v>
                </c:pt>
                <c:pt idx="417">
                  <c:v>418</c:v>
                </c:pt>
                <c:pt idx="418">
                  <c:v>419.00000000000006</c:v>
                </c:pt>
                <c:pt idx="419">
                  <c:v>420</c:v>
                </c:pt>
                <c:pt idx="420">
                  <c:v>421</c:v>
                </c:pt>
                <c:pt idx="421">
                  <c:v>422.00000000000006</c:v>
                </c:pt>
                <c:pt idx="422">
                  <c:v>423</c:v>
                </c:pt>
                <c:pt idx="423">
                  <c:v>424.00000000000006</c:v>
                </c:pt>
                <c:pt idx="424">
                  <c:v>425</c:v>
                </c:pt>
                <c:pt idx="425">
                  <c:v>426.00000000000006</c:v>
                </c:pt>
                <c:pt idx="426">
                  <c:v>427.00000000000006</c:v>
                </c:pt>
                <c:pt idx="427">
                  <c:v>428</c:v>
                </c:pt>
                <c:pt idx="428">
                  <c:v>429.00000000000006</c:v>
                </c:pt>
                <c:pt idx="429">
                  <c:v>430</c:v>
                </c:pt>
                <c:pt idx="430">
                  <c:v>431.00000000000006</c:v>
                </c:pt>
                <c:pt idx="431">
                  <c:v>432</c:v>
                </c:pt>
                <c:pt idx="432">
                  <c:v>433</c:v>
                </c:pt>
                <c:pt idx="433">
                  <c:v>434.00000000000006</c:v>
                </c:pt>
                <c:pt idx="434">
                  <c:v>435</c:v>
                </c:pt>
                <c:pt idx="435">
                  <c:v>436.00000000000006</c:v>
                </c:pt>
                <c:pt idx="436">
                  <c:v>437</c:v>
                </c:pt>
                <c:pt idx="437">
                  <c:v>438.00000000000006</c:v>
                </c:pt>
                <c:pt idx="438">
                  <c:v>439.00000000000006</c:v>
                </c:pt>
                <c:pt idx="439">
                  <c:v>440</c:v>
                </c:pt>
                <c:pt idx="440">
                  <c:v>441.00000000000006</c:v>
                </c:pt>
                <c:pt idx="441">
                  <c:v>442</c:v>
                </c:pt>
                <c:pt idx="442">
                  <c:v>443.00000000000006</c:v>
                </c:pt>
                <c:pt idx="443">
                  <c:v>444</c:v>
                </c:pt>
                <c:pt idx="444">
                  <c:v>445</c:v>
                </c:pt>
                <c:pt idx="445">
                  <c:v>446.00000000000006</c:v>
                </c:pt>
                <c:pt idx="446">
                  <c:v>447</c:v>
                </c:pt>
                <c:pt idx="447">
                  <c:v>448.00000000000006</c:v>
                </c:pt>
                <c:pt idx="448">
                  <c:v>449</c:v>
                </c:pt>
                <c:pt idx="449">
                  <c:v>450.00000000000006</c:v>
                </c:pt>
                <c:pt idx="450">
                  <c:v>451</c:v>
                </c:pt>
                <c:pt idx="451">
                  <c:v>452</c:v>
                </c:pt>
                <c:pt idx="452">
                  <c:v>453.00000000000006</c:v>
                </c:pt>
                <c:pt idx="453">
                  <c:v>454</c:v>
                </c:pt>
                <c:pt idx="454">
                  <c:v>455.00000000000006</c:v>
                </c:pt>
                <c:pt idx="455">
                  <c:v>456</c:v>
                </c:pt>
                <c:pt idx="456">
                  <c:v>457.00000000000006</c:v>
                </c:pt>
                <c:pt idx="457">
                  <c:v>458.00000000000006</c:v>
                </c:pt>
                <c:pt idx="458">
                  <c:v>459</c:v>
                </c:pt>
                <c:pt idx="459">
                  <c:v>460.00000000000006</c:v>
                </c:pt>
                <c:pt idx="460">
                  <c:v>461</c:v>
                </c:pt>
                <c:pt idx="461">
                  <c:v>462.00000000000006</c:v>
                </c:pt>
                <c:pt idx="462">
                  <c:v>463</c:v>
                </c:pt>
                <c:pt idx="463">
                  <c:v>464</c:v>
                </c:pt>
                <c:pt idx="464">
                  <c:v>465.00000000000006</c:v>
                </c:pt>
                <c:pt idx="465">
                  <c:v>466</c:v>
                </c:pt>
                <c:pt idx="466">
                  <c:v>467.00000000000006</c:v>
                </c:pt>
                <c:pt idx="467">
                  <c:v>468</c:v>
                </c:pt>
                <c:pt idx="468">
                  <c:v>469.00000000000006</c:v>
                </c:pt>
                <c:pt idx="469">
                  <c:v>470.00000000000006</c:v>
                </c:pt>
                <c:pt idx="470">
                  <c:v>471</c:v>
                </c:pt>
                <c:pt idx="471">
                  <c:v>472.00000000000006</c:v>
                </c:pt>
                <c:pt idx="472">
                  <c:v>473</c:v>
                </c:pt>
                <c:pt idx="473">
                  <c:v>474.00000000000006</c:v>
                </c:pt>
                <c:pt idx="474">
                  <c:v>475</c:v>
                </c:pt>
                <c:pt idx="475">
                  <c:v>476</c:v>
                </c:pt>
                <c:pt idx="476">
                  <c:v>477.00000000000006</c:v>
                </c:pt>
                <c:pt idx="477">
                  <c:v>478</c:v>
                </c:pt>
                <c:pt idx="478">
                  <c:v>479</c:v>
                </c:pt>
                <c:pt idx="479">
                  <c:v>480.00000000000006</c:v>
                </c:pt>
                <c:pt idx="480">
                  <c:v>481.00000000000006</c:v>
                </c:pt>
                <c:pt idx="481">
                  <c:v>482</c:v>
                </c:pt>
                <c:pt idx="482">
                  <c:v>483.00000000000006</c:v>
                </c:pt>
                <c:pt idx="483">
                  <c:v>484.00000000000006</c:v>
                </c:pt>
                <c:pt idx="484">
                  <c:v>485</c:v>
                </c:pt>
                <c:pt idx="485">
                  <c:v>486</c:v>
                </c:pt>
                <c:pt idx="486">
                  <c:v>487.00000000000006</c:v>
                </c:pt>
                <c:pt idx="487">
                  <c:v>488.00000000000006</c:v>
                </c:pt>
                <c:pt idx="488">
                  <c:v>489</c:v>
                </c:pt>
                <c:pt idx="489">
                  <c:v>490.00000000000006</c:v>
                </c:pt>
                <c:pt idx="490">
                  <c:v>491.00000000000006</c:v>
                </c:pt>
                <c:pt idx="491">
                  <c:v>492</c:v>
                </c:pt>
                <c:pt idx="492">
                  <c:v>493</c:v>
                </c:pt>
                <c:pt idx="493">
                  <c:v>494.00000000000006</c:v>
                </c:pt>
                <c:pt idx="494">
                  <c:v>495</c:v>
                </c:pt>
                <c:pt idx="495">
                  <c:v>496</c:v>
                </c:pt>
                <c:pt idx="496">
                  <c:v>497.00000000000006</c:v>
                </c:pt>
                <c:pt idx="497">
                  <c:v>498.00000000000006</c:v>
                </c:pt>
                <c:pt idx="498">
                  <c:v>499</c:v>
                </c:pt>
                <c:pt idx="499">
                  <c:v>500.00000000000006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1AAE-4A76-8E25-D8993B4BE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175104"/>
        <c:axId val="146177024"/>
      </c:scatterChart>
      <c:valAx>
        <c:axId val="146175104"/>
        <c:scaling>
          <c:orientation val="minMax"/>
          <c:max val="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QGD (</a:t>
                </a:r>
                <a:r>
                  <a:rPr lang="en-US" dirty="0" err="1"/>
                  <a:t>nC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5261418513878982"/>
              <c:y val="0.92027955301416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177024"/>
        <c:crosses val="autoZero"/>
        <c:crossBetween val="midCat"/>
      </c:valAx>
      <c:valAx>
        <c:axId val="146177024"/>
        <c:scaling>
          <c:orientation val="minMax"/>
          <c:max val="75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Rise time (ns)</a:t>
                </a:r>
              </a:p>
            </c:rich>
          </c:tx>
          <c:layout>
            <c:manualLayout>
              <c:xMode val="edge"/>
              <c:yMode val="edge"/>
              <c:x val="4.202884191877922E-3"/>
              <c:y val="0.362475015883693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175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600" u="sng" dirty="0"/>
              <a:t>H/W device</a:t>
            </a:r>
            <a:r>
              <a:rPr lang="en-US" sz="1600" u="sng" baseline="0" dirty="0"/>
              <a:t> current s</a:t>
            </a:r>
            <a:r>
              <a:rPr lang="en-US" sz="1600" u="sng" dirty="0"/>
              <a:t>ettings</a:t>
            </a:r>
          </a:p>
        </c:rich>
      </c:tx>
      <c:layout>
        <c:manualLayout>
          <c:xMode val="edge"/>
          <c:yMode val="edge"/>
          <c:x val="0.31294529080604055"/>
          <c:y val="1.43856166488026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66239681996273"/>
          <c:y val="0.146931233637423"/>
          <c:w val="0.7836854292669938"/>
          <c:h val="0.693328103916257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Sheet3!$C$4:$C$503</c:f>
              <c:numCache>
                <c:formatCode>General</c:formatCode>
                <c:ptCount val="500"/>
                <c:pt idx="0">
                  <c:v>100.00000000000001</c:v>
                </c:pt>
                <c:pt idx="1">
                  <c:v>200.00000000000003</c:v>
                </c:pt>
                <c:pt idx="2">
                  <c:v>300.00000000000006</c:v>
                </c:pt>
                <c:pt idx="3">
                  <c:v>400.00000000000006</c:v>
                </c:pt>
                <c:pt idx="4">
                  <c:v>500</c:v>
                </c:pt>
                <c:pt idx="5">
                  <c:v>600.00000000000011</c:v>
                </c:pt>
                <c:pt idx="6">
                  <c:v>700.00000000000011</c:v>
                </c:pt>
                <c:pt idx="7">
                  <c:v>800.00000000000011</c:v>
                </c:pt>
                <c:pt idx="8">
                  <c:v>900.00000000000011</c:v>
                </c:pt>
                <c:pt idx="9">
                  <c:v>1000</c:v>
                </c:pt>
                <c:pt idx="10">
                  <c:v>1100</c:v>
                </c:pt>
                <c:pt idx="11">
                  <c:v>1200.0000000000002</c:v>
                </c:pt>
                <c:pt idx="12">
                  <c:v>1300</c:v>
                </c:pt>
                <c:pt idx="13">
                  <c:v>1400.0000000000002</c:v>
                </c:pt>
                <c:pt idx="14">
                  <c:v>1500.0000000000002</c:v>
                </c:pt>
                <c:pt idx="15">
                  <c:v>1600.0000000000002</c:v>
                </c:pt>
                <c:pt idx="16">
                  <c:v>1700</c:v>
                </c:pt>
                <c:pt idx="17">
                  <c:v>1800.0000000000002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2400.0000000000005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2800.0000000000005</c:v>
                </c:pt>
                <c:pt idx="28">
                  <c:v>2900</c:v>
                </c:pt>
                <c:pt idx="29">
                  <c:v>3000.0000000000005</c:v>
                </c:pt>
                <c:pt idx="30">
                  <c:v>3100</c:v>
                </c:pt>
                <c:pt idx="31">
                  <c:v>3200.0000000000005</c:v>
                </c:pt>
                <c:pt idx="32">
                  <c:v>3300</c:v>
                </c:pt>
                <c:pt idx="33">
                  <c:v>3400</c:v>
                </c:pt>
                <c:pt idx="34">
                  <c:v>3500.0000000000005</c:v>
                </c:pt>
                <c:pt idx="35">
                  <c:v>3600.0000000000005</c:v>
                </c:pt>
                <c:pt idx="36">
                  <c:v>3700</c:v>
                </c:pt>
                <c:pt idx="37">
                  <c:v>3800</c:v>
                </c:pt>
                <c:pt idx="38">
                  <c:v>3900.0000000000009</c:v>
                </c:pt>
                <c:pt idx="39">
                  <c:v>4000</c:v>
                </c:pt>
                <c:pt idx="40">
                  <c:v>4100.0000000000009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4800.0000000000009</c:v>
                </c:pt>
                <c:pt idx="48">
                  <c:v>4900.0000000000009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5600.0000000000009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6000.0000000000009</c:v>
                </c:pt>
                <c:pt idx="60">
                  <c:v>6100</c:v>
                </c:pt>
                <c:pt idx="61">
                  <c:v>6200</c:v>
                </c:pt>
                <c:pt idx="62">
                  <c:v>6300.0000000000009</c:v>
                </c:pt>
                <c:pt idx="63">
                  <c:v>6400.0000000000009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6900.0000000000009</c:v>
                </c:pt>
                <c:pt idx="69">
                  <c:v>7000.0000000000009</c:v>
                </c:pt>
                <c:pt idx="70">
                  <c:v>7100</c:v>
                </c:pt>
                <c:pt idx="71">
                  <c:v>7200.0000000000009</c:v>
                </c:pt>
                <c:pt idx="72">
                  <c:v>7300</c:v>
                </c:pt>
                <c:pt idx="73">
                  <c:v>7400</c:v>
                </c:pt>
                <c:pt idx="74">
                  <c:v>7500.0000000000009</c:v>
                </c:pt>
                <c:pt idx="75">
                  <c:v>7600</c:v>
                </c:pt>
                <c:pt idx="76">
                  <c:v>7699.9999999999991</c:v>
                </c:pt>
                <c:pt idx="77">
                  <c:v>7800.0000000000018</c:v>
                </c:pt>
                <c:pt idx="78">
                  <c:v>7900.0000000000009</c:v>
                </c:pt>
                <c:pt idx="79">
                  <c:v>8000</c:v>
                </c:pt>
                <c:pt idx="80">
                  <c:v>8100</c:v>
                </c:pt>
                <c:pt idx="81">
                  <c:v>8200.0000000000018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8700.0000000000018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9100.0000000000018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9600.0000000000018</c:v>
                </c:pt>
                <c:pt idx="96">
                  <c:v>9700</c:v>
                </c:pt>
                <c:pt idx="97">
                  <c:v>9800.0000000000018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10300.000000000002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11200.000000000002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11900.000000000002</c:v>
                </c:pt>
                <c:pt idx="119">
                  <c:v>12000.000000000002</c:v>
                </c:pt>
                <c:pt idx="120">
                  <c:v>12100.000000000002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12500.000000000002</c:v>
                </c:pt>
                <c:pt idx="125">
                  <c:v>12600.000000000002</c:v>
                </c:pt>
                <c:pt idx="126">
                  <c:v>12700</c:v>
                </c:pt>
                <c:pt idx="127">
                  <c:v>12800.000000000002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13300.000000000002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13800.000000000002</c:v>
                </c:pt>
                <c:pt idx="138">
                  <c:v>13900</c:v>
                </c:pt>
                <c:pt idx="139">
                  <c:v>14000.000000000002</c:v>
                </c:pt>
                <c:pt idx="140">
                  <c:v>14100</c:v>
                </c:pt>
                <c:pt idx="141">
                  <c:v>14200</c:v>
                </c:pt>
                <c:pt idx="142">
                  <c:v>14299.999999999998</c:v>
                </c:pt>
                <c:pt idx="143">
                  <c:v>14400.000000000002</c:v>
                </c:pt>
                <c:pt idx="144">
                  <c:v>14500.000000000002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15000.000000000002</c:v>
                </c:pt>
                <c:pt idx="150">
                  <c:v>15100.000000000002</c:v>
                </c:pt>
                <c:pt idx="151">
                  <c:v>15200</c:v>
                </c:pt>
                <c:pt idx="152">
                  <c:v>15300</c:v>
                </c:pt>
                <c:pt idx="153">
                  <c:v>15399.999999999998</c:v>
                </c:pt>
                <c:pt idx="154">
                  <c:v>15500</c:v>
                </c:pt>
                <c:pt idx="155">
                  <c:v>15600.000000000004</c:v>
                </c:pt>
                <c:pt idx="156">
                  <c:v>15700.000000000002</c:v>
                </c:pt>
                <c:pt idx="157">
                  <c:v>15800.000000000002</c:v>
                </c:pt>
                <c:pt idx="158">
                  <c:v>15900</c:v>
                </c:pt>
                <c:pt idx="159">
                  <c:v>16000</c:v>
                </c:pt>
                <c:pt idx="160">
                  <c:v>16099.999999999998</c:v>
                </c:pt>
                <c:pt idx="161">
                  <c:v>16200</c:v>
                </c:pt>
                <c:pt idx="162">
                  <c:v>16300</c:v>
                </c:pt>
                <c:pt idx="163">
                  <c:v>16400.000000000004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17400.000000000004</c:v>
                </c:pt>
                <c:pt idx="174">
                  <c:v>17500.000000000004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18100.000000000004</c:v>
                </c:pt>
                <c:pt idx="181">
                  <c:v>18200.000000000004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18900.000000000004</c:v>
                </c:pt>
                <c:pt idx="189">
                  <c:v>19000</c:v>
                </c:pt>
                <c:pt idx="190">
                  <c:v>19100</c:v>
                </c:pt>
                <c:pt idx="191">
                  <c:v>19200.000000000004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19600.000000000004</c:v>
                </c:pt>
                <c:pt idx="196">
                  <c:v>19700</c:v>
                </c:pt>
                <c:pt idx="197">
                  <c:v>19800</c:v>
                </c:pt>
                <c:pt idx="198">
                  <c:v>19900.000000000004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20600.000000000004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21700.000000000004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22100.000000000004</c:v>
                </c:pt>
                <c:pt idx="221">
                  <c:v>22200</c:v>
                </c:pt>
                <c:pt idx="222">
                  <c:v>22300.000000000004</c:v>
                </c:pt>
                <c:pt idx="223">
                  <c:v>22400.000000000004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23100.000000000004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23500.000000000004</c:v>
                </c:pt>
                <c:pt idx="235">
                  <c:v>23600</c:v>
                </c:pt>
                <c:pt idx="236">
                  <c:v>23700</c:v>
                </c:pt>
                <c:pt idx="237">
                  <c:v>23800.000000000004</c:v>
                </c:pt>
                <c:pt idx="238">
                  <c:v>23900</c:v>
                </c:pt>
                <c:pt idx="239">
                  <c:v>24000.000000000004</c:v>
                </c:pt>
                <c:pt idx="240">
                  <c:v>24100</c:v>
                </c:pt>
                <c:pt idx="241">
                  <c:v>24200.000000000004</c:v>
                </c:pt>
                <c:pt idx="242">
                  <c:v>24299.999999999996</c:v>
                </c:pt>
                <c:pt idx="243">
                  <c:v>24400</c:v>
                </c:pt>
                <c:pt idx="244">
                  <c:v>24500.000000000004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24900.000000000004</c:v>
                </c:pt>
                <c:pt idx="249">
                  <c:v>25000.000000000004</c:v>
                </c:pt>
                <c:pt idx="250">
                  <c:v>25100</c:v>
                </c:pt>
                <c:pt idx="251">
                  <c:v>25200.000000000004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25600.000000000004</c:v>
                </c:pt>
                <c:pt idx="256">
                  <c:v>25700.000000000004</c:v>
                </c:pt>
                <c:pt idx="257">
                  <c:v>25800</c:v>
                </c:pt>
                <c:pt idx="258">
                  <c:v>25900.000000000004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  <c:pt idx="262">
                  <c:v>26300.000000000004</c:v>
                </c:pt>
                <c:pt idx="263">
                  <c:v>26400</c:v>
                </c:pt>
                <c:pt idx="264">
                  <c:v>26500</c:v>
                </c:pt>
                <c:pt idx="265">
                  <c:v>26600.000000000004</c:v>
                </c:pt>
                <c:pt idx="266">
                  <c:v>26700</c:v>
                </c:pt>
                <c:pt idx="267">
                  <c:v>26800</c:v>
                </c:pt>
                <c:pt idx="268">
                  <c:v>26900.000000000004</c:v>
                </c:pt>
                <c:pt idx="269">
                  <c:v>27000</c:v>
                </c:pt>
                <c:pt idx="270">
                  <c:v>27100</c:v>
                </c:pt>
                <c:pt idx="271">
                  <c:v>27200</c:v>
                </c:pt>
                <c:pt idx="272">
                  <c:v>27300.000000000004</c:v>
                </c:pt>
                <c:pt idx="273">
                  <c:v>27400</c:v>
                </c:pt>
                <c:pt idx="274">
                  <c:v>27500</c:v>
                </c:pt>
                <c:pt idx="275">
                  <c:v>27600.000000000004</c:v>
                </c:pt>
                <c:pt idx="276">
                  <c:v>27700</c:v>
                </c:pt>
                <c:pt idx="277">
                  <c:v>27800</c:v>
                </c:pt>
                <c:pt idx="278">
                  <c:v>27900</c:v>
                </c:pt>
                <c:pt idx="279">
                  <c:v>28000.000000000004</c:v>
                </c:pt>
                <c:pt idx="280">
                  <c:v>28100.000000000004</c:v>
                </c:pt>
                <c:pt idx="281">
                  <c:v>28200</c:v>
                </c:pt>
                <c:pt idx="282">
                  <c:v>28300.000000000004</c:v>
                </c:pt>
                <c:pt idx="283">
                  <c:v>28400</c:v>
                </c:pt>
                <c:pt idx="284">
                  <c:v>28500</c:v>
                </c:pt>
                <c:pt idx="285">
                  <c:v>28599.999999999996</c:v>
                </c:pt>
                <c:pt idx="286">
                  <c:v>28700</c:v>
                </c:pt>
                <c:pt idx="287">
                  <c:v>28800.000000000004</c:v>
                </c:pt>
                <c:pt idx="288">
                  <c:v>28900</c:v>
                </c:pt>
                <c:pt idx="289">
                  <c:v>29000.000000000004</c:v>
                </c:pt>
                <c:pt idx="290">
                  <c:v>29100</c:v>
                </c:pt>
                <c:pt idx="291">
                  <c:v>29200</c:v>
                </c:pt>
                <c:pt idx="292">
                  <c:v>29300.000000000004</c:v>
                </c:pt>
                <c:pt idx="293">
                  <c:v>29400</c:v>
                </c:pt>
                <c:pt idx="294">
                  <c:v>29500.000000000004</c:v>
                </c:pt>
                <c:pt idx="295">
                  <c:v>29600</c:v>
                </c:pt>
                <c:pt idx="296">
                  <c:v>29700.000000000004</c:v>
                </c:pt>
                <c:pt idx="297">
                  <c:v>29800</c:v>
                </c:pt>
                <c:pt idx="298">
                  <c:v>29900</c:v>
                </c:pt>
                <c:pt idx="299">
                  <c:v>30000.000000000004</c:v>
                </c:pt>
                <c:pt idx="300">
                  <c:v>30100</c:v>
                </c:pt>
                <c:pt idx="301">
                  <c:v>30200.000000000004</c:v>
                </c:pt>
                <c:pt idx="302">
                  <c:v>30299.999999999996</c:v>
                </c:pt>
                <c:pt idx="303">
                  <c:v>30400</c:v>
                </c:pt>
                <c:pt idx="304">
                  <c:v>30500.000000000004</c:v>
                </c:pt>
                <c:pt idx="305">
                  <c:v>30600</c:v>
                </c:pt>
                <c:pt idx="306">
                  <c:v>30700</c:v>
                </c:pt>
                <c:pt idx="307">
                  <c:v>30799.999999999996</c:v>
                </c:pt>
                <c:pt idx="308">
                  <c:v>30900</c:v>
                </c:pt>
                <c:pt idx="309">
                  <c:v>31000</c:v>
                </c:pt>
                <c:pt idx="310">
                  <c:v>31100.000000000004</c:v>
                </c:pt>
                <c:pt idx="311">
                  <c:v>31200.000000000007</c:v>
                </c:pt>
                <c:pt idx="312">
                  <c:v>31300.000000000004</c:v>
                </c:pt>
                <c:pt idx="313">
                  <c:v>31400.000000000004</c:v>
                </c:pt>
                <c:pt idx="314">
                  <c:v>31500</c:v>
                </c:pt>
                <c:pt idx="315">
                  <c:v>31600.000000000004</c:v>
                </c:pt>
                <c:pt idx="316">
                  <c:v>31700.000000000004</c:v>
                </c:pt>
                <c:pt idx="317">
                  <c:v>31800</c:v>
                </c:pt>
                <c:pt idx="318">
                  <c:v>31900.000000000004</c:v>
                </c:pt>
                <c:pt idx="319">
                  <c:v>32000</c:v>
                </c:pt>
                <c:pt idx="320">
                  <c:v>32100</c:v>
                </c:pt>
                <c:pt idx="321">
                  <c:v>32199.999999999996</c:v>
                </c:pt>
                <c:pt idx="322">
                  <c:v>32300</c:v>
                </c:pt>
                <c:pt idx="323">
                  <c:v>32400</c:v>
                </c:pt>
                <c:pt idx="324">
                  <c:v>32499.999999999996</c:v>
                </c:pt>
                <c:pt idx="325">
                  <c:v>32600</c:v>
                </c:pt>
                <c:pt idx="326">
                  <c:v>32700.000000000004</c:v>
                </c:pt>
                <c:pt idx="327">
                  <c:v>32800.000000000007</c:v>
                </c:pt>
                <c:pt idx="328">
                  <c:v>32900</c:v>
                </c:pt>
                <c:pt idx="329">
                  <c:v>33000</c:v>
                </c:pt>
                <c:pt idx="330">
                  <c:v>33100.000000000007</c:v>
                </c:pt>
                <c:pt idx="331">
                  <c:v>33200</c:v>
                </c:pt>
                <c:pt idx="332">
                  <c:v>33300</c:v>
                </c:pt>
                <c:pt idx="333">
                  <c:v>33400</c:v>
                </c:pt>
                <c:pt idx="334">
                  <c:v>33500</c:v>
                </c:pt>
                <c:pt idx="335">
                  <c:v>33600</c:v>
                </c:pt>
                <c:pt idx="336">
                  <c:v>33700</c:v>
                </c:pt>
                <c:pt idx="337">
                  <c:v>33800</c:v>
                </c:pt>
                <c:pt idx="338">
                  <c:v>33900</c:v>
                </c:pt>
                <c:pt idx="339">
                  <c:v>34000</c:v>
                </c:pt>
                <c:pt idx="340">
                  <c:v>34100</c:v>
                </c:pt>
                <c:pt idx="341">
                  <c:v>34200</c:v>
                </c:pt>
                <c:pt idx="342">
                  <c:v>34300</c:v>
                </c:pt>
                <c:pt idx="343">
                  <c:v>34400</c:v>
                </c:pt>
                <c:pt idx="344">
                  <c:v>34500.000000000007</c:v>
                </c:pt>
                <c:pt idx="345">
                  <c:v>34600</c:v>
                </c:pt>
                <c:pt idx="346">
                  <c:v>34700</c:v>
                </c:pt>
                <c:pt idx="347">
                  <c:v>34800.000000000007</c:v>
                </c:pt>
                <c:pt idx="348">
                  <c:v>34900</c:v>
                </c:pt>
                <c:pt idx="349">
                  <c:v>35000.000000000007</c:v>
                </c:pt>
                <c:pt idx="350">
                  <c:v>35100</c:v>
                </c:pt>
                <c:pt idx="351">
                  <c:v>35200</c:v>
                </c:pt>
                <c:pt idx="352">
                  <c:v>35300</c:v>
                </c:pt>
                <c:pt idx="353">
                  <c:v>35400</c:v>
                </c:pt>
                <c:pt idx="354">
                  <c:v>35500</c:v>
                </c:pt>
                <c:pt idx="355">
                  <c:v>35600</c:v>
                </c:pt>
                <c:pt idx="356">
                  <c:v>35700</c:v>
                </c:pt>
                <c:pt idx="357">
                  <c:v>35800</c:v>
                </c:pt>
                <c:pt idx="358">
                  <c:v>35900</c:v>
                </c:pt>
                <c:pt idx="359">
                  <c:v>36000</c:v>
                </c:pt>
                <c:pt idx="360">
                  <c:v>36100</c:v>
                </c:pt>
                <c:pt idx="361">
                  <c:v>36200.000000000007</c:v>
                </c:pt>
                <c:pt idx="362">
                  <c:v>36300</c:v>
                </c:pt>
                <c:pt idx="363">
                  <c:v>36400.000000000007</c:v>
                </c:pt>
                <c:pt idx="364">
                  <c:v>36500</c:v>
                </c:pt>
                <c:pt idx="365">
                  <c:v>36600</c:v>
                </c:pt>
                <c:pt idx="366">
                  <c:v>36700.000000000007</c:v>
                </c:pt>
                <c:pt idx="367">
                  <c:v>36800</c:v>
                </c:pt>
                <c:pt idx="368">
                  <c:v>36900</c:v>
                </c:pt>
                <c:pt idx="369">
                  <c:v>37000</c:v>
                </c:pt>
                <c:pt idx="370">
                  <c:v>37100</c:v>
                </c:pt>
                <c:pt idx="371">
                  <c:v>37200</c:v>
                </c:pt>
                <c:pt idx="372">
                  <c:v>37300</c:v>
                </c:pt>
                <c:pt idx="373">
                  <c:v>37400</c:v>
                </c:pt>
                <c:pt idx="374">
                  <c:v>37500</c:v>
                </c:pt>
                <c:pt idx="375">
                  <c:v>37600</c:v>
                </c:pt>
                <c:pt idx="376">
                  <c:v>37700</c:v>
                </c:pt>
                <c:pt idx="377">
                  <c:v>37800.000000000007</c:v>
                </c:pt>
                <c:pt idx="378">
                  <c:v>37900.000000000007</c:v>
                </c:pt>
                <c:pt idx="379">
                  <c:v>38000</c:v>
                </c:pt>
                <c:pt idx="380">
                  <c:v>38100.000000000007</c:v>
                </c:pt>
                <c:pt idx="381">
                  <c:v>38200</c:v>
                </c:pt>
                <c:pt idx="382">
                  <c:v>38300</c:v>
                </c:pt>
                <c:pt idx="383">
                  <c:v>38400.000000000007</c:v>
                </c:pt>
                <c:pt idx="384">
                  <c:v>38500</c:v>
                </c:pt>
                <c:pt idx="385">
                  <c:v>38600</c:v>
                </c:pt>
                <c:pt idx="386">
                  <c:v>38700</c:v>
                </c:pt>
                <c:pt idx="387">
                  <c:v>38800</c:v>
                </c:pt>
                <c:pt idx="388">
                  <c:v>38900</c:v>
                </c:pt>
                <c:pt idx="389">
                  <c:v>39000</c:v>
                </c:pt>
                <c:pt idx="390">
                  <c:v>39100</c:v>
                </c:pt>
                <c:pt idx="391">
                  <c:v>39200.000000000007</c:v>
                </c:pt>
                <c:pt idx="392">
                  <c:v>39300</c:v>
                </c:pt>
                <c:pt idx="393">
                  <c:v>39400</c:v>
                </c:pt>
                <c:pt idx="394">
                  <c:v>39500.000000000007</c:v>
                </c:pt>
                <c:pt idx="395">
                  <c:v>39600</c:v>
                </c:pt>
                <c:pt idx="396">
                  <c:v>39700</c:v>
                </c:pt>
                <c:pt idx="397">
                  <c:v>39800.000000000007</c:v>
                </c:pt>
                <c:pt idx="398">
                  <c:v>39900</c:v>
                </c:pt>
                <c:pt idx="399">
                  <c:v>40000</c:v>
                </c:pt>
                <c:pt idx="400">
                  <c:v>40100</c:v>
                </c:pt>
                <c:pt idx="401">
                  <c:v>40200</c:v>
                </c:pt>
                <c:pt idx="402">
                  <c:v>40300.000000000007</c:v>
                </c:pt>
                <c:pt idx="403">
                  <c:v>40400</c:v>
                </c:pt>
                <c:pt idx="404">
                  <c:v>40500</c:v>
                </c:pt>
                <c:pt idx="405">
                  <c:v>40600</c:v>
                </c:pt>
                <c:pt idx="406">
                  <c:v>40700</c:v>
                </c:pt>
                <c:pt idx="407">
                  <c:v>40800</c:v>
                </c:pt>
                <c:pt idx="408">
                  <c:v>40900</c:v>
                </c:pt>
                <c:pt idx="409">
                  <c:v>41000</c:v>
                </c:pt>
                <c:pt idx="410">
                  <c:v>41100</c:v>
                </c:pt>
                <c:pt idx="411">
                  <c:v>41200.000000000007</c:v>
                </c:pt>
                <c:pt idx="412">
                  <c:v>41300</c:v>
                </c:pt>
                <c:pt idx="413">
                  <c:v>41400</c:v>
                </c:pt>
                <c:pt idx="414">
                  <c:v>41500.000000000007</c:v>
                </c:pt>
                <c:pt idx="415">
                  <c:v>41600</c:v>
                </c:pt>
                <c:pt idx="416">
                  <c:v>41700.000000000007</c:v>
                </c:pt>
                <c:pt idx="417">
                  <c:v>41800</c:v>
                </c:pt>
                <c:pt idx="418">
                  <c:v>41900</c:v>
                </c:pt>
                <c:pt idx="419">
                  <c:v>42000</c:v>
                </c:pt>
                <c:pt idx="420">
                  <c:v>42100</c:v>
                </c:pt>
                <c:pt idx="421">
                  <c:v>42200</c:v>
                </c:pt>
                <c:pt idx="422">
                  <c:v>42300</c:v>
                </c:pt>
                <c:pt idx="423">
                  <c:v>42400</c:v>
                </c:pt>
                <c:pt idx="424">
                  <c:v>42500</c:v>
                </c:pt>
                <c:pt idx="425">
                  <c:v>42600</c:v>
                </c:pt>
                <c:pt idx="426">
                  <c:v>42700</c:v>
                </c:pt>
                <c:pt idx="427">
                  <c:v>42800</c:v>
                </c:pt>
                <c:pt idx="428">
                  <c:v>42900.000000000007</c:v>
                </c:pt>
                <c:pt idx="429">
                  <c:v>43000</c:v>
                </c:pt>
                <c:pt idx="430">
                  <c:v>43100.000000000007</c:v>
                </c:pt>
                <c:pt idx="431">
                  <c:v>43200</c:v>
                </c:pt>
                <c:pt idx="432">
                  <c:v>43300</c:v>
                </c:pt>
                <c:pt idx="433">
                  <c:v>43400.000000000007</c:v>
                </c:pt>
                <c:pt idx="434">
                  <c:v>43500</c:v>
                </c:pt>
                <c:pt idx="435">
                  <c:v>43600</c:v>
                </c:pt>
                <c:pt idx="436">
                  <c:v>43700</c:v>
                </c:pt>
                <c:pt idx="437">
                  <c:v>43800</c:v>
                </c:pt>
                <c:pt idx="438">
                  <c:v>43900</c:v>
                </c:pt>
                <c:pt idx="439">
                  <c:v>44000</c:v>
                </c:pt>
                <c:pt idx="440">
                  <c:v>44100</c:v>
                </c:pt>
                <c:pt idx="441">
                  <c:v>44200.000000000007</c:v>
                </c:pt>
                <c:pt idx="442">
                  <c:v>44300</c:v>
                </c:pt>
                <c:pt idx="443">
                  <c:v>44400</c:v>
                </c:pt>
                <c:pt idx="444">
                  <c:v>44500.000000000007</c:v>
                </c:pt>
                <c:pt idx="445">
                  <c:v>44600.000000000007</c:v>
                </c:pt>
                <c:pt idx="446">
                  <c:v>44700</c:v>
                </c:pt>
                <c:pt idx="447">
                  <c:v>44800.000000000007</c:v>
                </c:pt>
                <c:pt idx="448">
                  <c:v>44900</c:v>
                </c:pt>
                <c:pt idx="449">
                  <c:v>45000</c:v>
                </c:pt>
                <c:pt idx="450">
                  <c:v>45100</c:v>
                </c:pt>
                <c:pt idx="451">
                  <c:v>45200</c:v>
                </c:pt>
                <c:pt idx="452">
                  <c:v>45300</c:v>
                </c:pt>
                <c:pt idx="453">
                  <c:v>45400</c:v>
                </c:pt>
                <c:pt idx="454">
                  <c:v>45500</c:v>
                </c:pt>
                <c:pt idx="455">
                  <c:v>45600</c:v>
                </c:pt>
                <c:pt idx="456">
                  <c:v>45700</c:v>
                </c:pt>
                <c:pt idx="457">
                  <c:v>45800</c:v>
                </c:pt>
                <c:pt idx="458">
                  <c:v>45900.000000000007</c:v>
                </c:pt>
                <c:pt idx="459">
                  <c:v>46000</c:v>
                </c:pt>
                <c:pt idx="460">
                  <c:v>46100</c:v>
                </c:pt>
                <c:pt idx="461">
                  <c:v>46200.000000000007</c:v>
                </c:pt>
                <c:pt idx="462">
                  <c:v>46300</c:v>
                </c:pt>
                <c:pt idx="463">
                  <c:v>46400</c:v>
                </c:pt>
                <c:pt idx="464">
                  <c:v>46500.000000000007</c:v>
                </c:pt>
                <c:pt idx="465">
                  <c:v>46600</c:v>
                </c:pt>
                <c:pt idx="466">
                  <c:v>46700</c:v>
                </c:pt>
                <c:pt idx="467">
                  <c:v>46800</c:v>
                </c:pt>
                <c:pt idx="468">
                  <c:v>46900</c:v>
                </c:pt>
                <c:pt idx="469">
                  <c:v>47000.000000000007</c:v>
                </c:pt>
                <c:pt idx="470">
                  <c:v>47100</c:v>
                </c:pt>
                <c:pt idx="471">
                  <c:v>47200</c:v>
                </c:pt>
                <c:pt idx="472">
                  <c:v>47300</c:v>
                </c:pt>
                <c:pt idx="473">
                  <c:v>47400</c:v>
                </c:pt>
                <c:pt idx="474">
                  <c:v>47500</c:v>
                </c:pt>
                <c:pt idx="475">
                  <c:v>47600.000000000007</c:v>
                </c:pt>
                <c:pt idx="476">
                  <c:v>47700</c:v>
                </c:pt>
                <c:pt idx="477">
                  <c:v>47800</c:v>
                </c:pt>
                <c:pt idx="478">
                  <c:v>47900</c:v>
                </c:pt>
                <c:pt idx="479">
                  <c:v>48000.000000000007</c:v>
                </c:pt>
                <c:pt idx="480">
                  <c:v>48100.000000000007</c:v>
                </c:pt>
                <c:pt idx="481">
                  <c:v>48200</c:v>
                </c:pt>
                <c:pt idx="482">
                  <c:v>48300.000000000007</c:v>
                </c:pt>
                <c:pt idx="483">
                  <c:v>48400.000000000007</c:v>
                </c:pt>
                <c:pt idx="484">
                  <c:v>48500</c:v>
                </c:pt>
                <c:pt idx="485">
                  <c:v>48599.999999999993</c:v>
                </c:pt>
                <c:pt idx="486">
                  <c:v>48700.000000000007</c:v>
                </c:pt>
                <c:pt idx="487">
                  <c:v>48800</c:v>
                </c:pt>
                <c:pt idx="488">
                  <c:v>48899.999999999993</c:v>
                </c:pt>
                <c:pt idx="489">
                  <c:v>49000.000000000007</c:v>
                </c:pt>
                <c:pt idx="490">
                  <c:v>49100</c:v>
                </c:pt>
                <c:pt idx="491">
                  <c:v>49200</c:v>
                </c:pt>
                <c:pt idx="492">
                  <c:v>49300</c:v>
                </c:pt>
                <c:pt idx="493">
                  <c:v>49400</c:v>
                </c:pt>
                <c:pt idx="494">
                  <c:v>49500.000000000007</c:v>
                </c:pt>
                <c:pt idx="495">
                  <c:v>49600</c:v>
                </c:pt>
                <c:pt idx="496">
                  <c:v>49700.000000000007</c:v>
                </c:pt>
                <c:pt idx="497">
                  <c:v>49800.000000000007</c:v>
                </c:pt>
                <c:pt idx="498">
                  <c:v>49900</c:v>
                </c:pt>
                <c:pt idx="499">
                  <c:v>50000.000000000007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54-4388-8AA3-A4A68C8C274D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30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Sheet3!$D$4:$D$503</c:f>
              <c:numCache>
                <c:formatCode>General</c:formatCode>
                <c:ptCount val="500"/>
                <c:pt idx="0">
                  <c:v>33.333333333333336</c:v>
                </c:pt>
                <c:pt idx="1">
                  <c:v>66.666666666666671</c:v>
                </c:pt>
                <c:pt idx="2">
                  <c:v>100.00000000000003</c:v>
                </c:pt>
                <c:pt idx="3">
                  <c:v>133.33333333333334</c:v>
                </c:pt>
                <c:pt idx="4">
                  <c:v>166.66666666666669</c:v>
                </c:pt>
                <c:pt idx="5">
                  <c:v>200.00000000000006</c:v>
                </c:pt>
                <c:pt idx="6">
                  <c:v>233.33333333333337</c:v>
                </c:pt>
                <c:pt idx="7">
                  <c:v>266.66666666666669</c:v>
                </c:pt>
                <c:pt idx="8">
                  <c:v>300.00000000000006</c:v>
                </c:pt>
                <c:pt idx="9">
                  <c:v>333.33333333333337</c:v>
                </c:pt>
                <c:pt idx="10">
                  <c:v>366.66666666666674</c:v>
                </c:pt>
                <c:pt idx="11">
                  <c:v>400.00000000000011</c:v>
                </c:pt>
                <c:pt idx="12">
                  <c:v>433.33333333333337</c:v>
                </c:pt>
                <c:pt idx="13">
                  <c:v>466.66666666666674</c:v>
                </c:pt>
                <c:pt idx="14">
                  <c:v>500.00000000000006</c:v>
                </c:pt>
                <c:pt idx="15">
                  <c:v>533.33333333333337</c:v>
                </c:pt>
                <c:pt idx="16">
                  <c:v>566.66666666666674</c:v>
                </c:pt>
                <c:pt idx="17">
                  <c:v>600.00000000000011</c:v>
                </c:pt>
                <c:pt idx="18">
                  <c:v>633.33333333333348</c:v>
                </c:pt>
                <c:pt idx="19">
                  <c:v>666.66666666666674</c:v>
                </c:pt>
                <c:pt idx="20">
                  <c:v>700.00000000000011</c:v>
                </c:pt>
                <c:pt idx="21">
                  <c:v>733.33333333333348</c:v>
                </c:pt>
                <c:pt idx="22">
                  <c:v>766.66666666666674</c:v>
                </c:pt>
                <c:pt idx="23">
                  <c:v>800.00000000000023</c:v>
                </c:pt>
                <c:pt idx="24">
                  <c:v>833.33333333333348</c:v>
                </c:pt>
                <c:pt idx="25">
                  <c:v>866.66666666666674</c:v>
                </c:pt>
                <c:pt idx="26">
                  <c:v>900.00000000000011</c:v>
                </c:pt>
                <c:pt idx="27">
                  <c:v>933.33333333333348</c:v>
                </c:pt>
                <c:pt idx="28">
                  <c:v>966.66666666666686</c:v>
                </c:pt>
                <c:pt idx="29">
                  <c:v>1000.0000000000001</c:v>
                </c:pt>
                <c:pt idx="30">
                  <c:v>1033.3333333333333</c:v>
                </c:pt>
                <c:pt idx="31">
                  <c:v>1066.6666666666667</c:v>
                </c:pt>
                <c:pt idx="32">
                  <c:v>1100.0000000000002</c:v>
                </c:pt>
                <c:pt idx="33">
                  <c:v>1133.3333333333335</c:v>
                </c:pt>
                <c:pt idx="34">
                  <c:v>1166.6666666666667</c:v>
                </c:pt>
                <c:pt idx="35">
                  <c:v>1200.0000000000002</c:v>
                </c:pt>
                <c:pt idx="36">
                  <c:v>1233.3333333333333</c:v>
                </c:pt>
                <c:pt idx="37">
                  <c:v>1266.666666666667</c:v>
                </c:pt>
                <c:pt idx="38">
                  <c:v>1300.0000000000002</c:v>
                </c:pt>
                <c:pt idx="39">
                  <c:v>1333.3333333333335</c:v>
                </c:pt>
                <c:pt idx="40">
                  <c:v>1366.6666666666667</c:v>
                </c:pt>
                <c:pt idx="41">
                  <c:v>1400.0000000000002</c:v>
                </c:pt>
                <c:pt idx="42">
                  <c:v>1433.3333333333335</c:v>
                </c:pt>
                <c:pt idx="43">
                  <c:v>1466.666666666667</c:v>
                </c:pt>
                <c:pt idx="44">
                  <c:v>1500.0000000000002</c:v>
                </c:pt>
                <c:pt idx="45">
                  <c:v>1533.3333333333335</c:v>
                </c:pt>
                <c:pt idx="46">
                  <c:v>1566.6666666666667</c:v>
                </c:pt>
                <c:pt idx="47">
                  <c:v>1600.0000000000005</c:v>
                </c:pt>
                <c:pt idx="48">
                  <c:v>1633.3333333333335</c:v>
                </c:pt>
                <c:pt idx="49">
                  <c:v>1666.666666666667</c:v>
                </c:pt>
                <c:pt idx="50">
                  <c:v>1700</c:v>
                </c:pt>
                <c:pt idx="51">
                  <c:v>1733.3333333333335</c:v>
                </c:pt>
                <c:pt idx="52">
                  <c:v>1766.666666666667</c:v>
                </c:pt>
                <c:pt idx="53">
                  <c:v>1800.0000000000002</c:v>
                </c:pt>
                <c:pt idx="54">
                  <c:v>1833.3333333333335</c:v>
                </c:pt>
                <c:pt idx="55">
                  <c:v>1866.666666666667</c:v>
                </c:pt>
                <c:pt idx="56">
                  <c:v>1900</c:v>
                </c:pt>
                <c:pt idx="57">
                  <c:v>1933.3333333333337</c:v>
                </c:pt>
                <c:pt idx="58">
                  <c:v>1966.6666666666667</c:v>
                </c:pt>
                <c:pt idx="59">
                  <c:v>2000.0000000000002</c:v>
                </c:pt>
                <c:pt idx="60">
                  <c:v>2033.3333333333335</c:v>
                </c:pt>
                <c:pt idx="61">
                  <c:v>2066.6666666666665</c:v>
                </c:pt>
                <c:pt idx="62">
                  <c:v>2100</c:v>
                </c:pt>
                <c:pt idx="63">
                  <c:v>2133.3333333333335</c:v>
                </c:pt>
                <c:pt idx="64">
                  <c:v>2166.6666666666665</c:v>
                </c:pt>
                <c:pt idx="65">
                  <c:v>2200.0000000000005</c:v>
                </c:pt>
                <c:pt idx="66">
                  <c:v>2233.3333333333335</c:v>
                </c:pt>
                <c:pt idx="67">
                  <c:v>2266.666666666667</c:v>
                </c:pt>
                <c:pt idx="68">
                  <c:v>2300.0000000000005</c:v>
                </c:pt>
                <c:pt idx="69">
                  <c:v>2333.3333333333335</c:v>
                </c:pt>
                <c:pt idx="70">
                  <c:v>2366.6666666666665</c:v>
                </c:pt>
                <c:pt idx="71">
                  <c:v>2400.0000000000005</c:v>
                </c:pt>
                <c:pt idx="72">
                  <c:v>2433.3333333333335</c:v>
                </c:pt>
                <c:pt idx="73">
                  <c:v>2466.6666666666665</c:v>
                </c:pt>
                <c:pt idx="74">
                  <c:v>2500.0000000000005</c:v>
                </c:pt>
                <c:pt idx="75">
                  <c:v>2533.3333333333339</c:v>
                </c:pt>
                <c:pt idx="76">
                  <c:v>2566.666666666667</c:v>
                </c:pt>
                <c:pt idx="77">
                  <c:v>2600.0000000000005</c:v>
                </c:pt>
                <c:pt idx="78">
                  <c:v>2633.3333333333335</c:v>
                </c:pt>
                <c:pt idx="79">
                  <c:v>2666.666666666667</c:v>
                </c:pt>
                <c:pt idx="80">
                  <c:v>2700.0000000000005</c:v>
                </c:pt>
                <c:pt idx="81">
                  <c:v>2733.3333333333335</c:v>
                </c:pt>
                <c:pt idx="82">
                  <c:v>2766.6666666666665</c:v>
                </c:pt>
                <c:pt idx="83">
                  <c:v>2800.0000000000005</c:v>
                </c:pt>
                <c:pt idx="84">
                  <c:v>2833.3333333333335</c:v>
                </c:pt>
                <c:pt idx="85">
                  <c:v>2866.666666666667</c:v>
                </c:pt>
                <c:pt idx="86">
                  <c:v>2900.0000000000005</c:v>
                </c:pt>
                <c:pt idx="87">
                  <c:v>2933.3333333333339</c:v>
                </c:pt>
                <c:pt idx="88">
                  <c:v>2966.666666666667</c:v>
                </c:pt>
                <c:pt idx="89">
                  <c:v>3000.0000000000005</c:v>
                </c:pt>
                <c:pt idx="90">
                  <c:v>3033.3333333333335</c:v>
                </c:pt>
                <c:pt idx="91">
                  <c:v>3066.666666666667</c:v>
                </c:pt>
                <c:pt idx="92">
                  <c:v>3100.0000000000005</c:v>
                </c:pt>
                <c:pt idx="93">
                  <c:v>3133.3333333333335</c:v>
                </c:pt>
                <c:pt idx="94">
                  <c:v>3166.6666666666665</c:v>
                </c:pt>
                <c:pt idx="95">
                  <c:v>3200.0000000000009</c:v>
                </c:pt>
                <c:pt idx="96">
                  <c:v>3233.3333333333339</c:v>
                </c:pt>
                <c:pt idx="97">
                  <c:v>3266.666666666667</c:v>
                </c:pt>
                <c:pt idx="98">
                  <c:v>3300</c:v>
                </c:pt>
                <c:pt idx="99">
                  <c:v>3333.3333333333339</c:v>
                </c:pt>
                <c:pt idx="100">
                  <c:v>3366.666666666667</c:v>
                </c:pt>
                <c:pt idx="101">
                  <c:v>3400</c:v>
                </c:pt>
                <c:pt idx="102">
                  <c:v>3433.3333333333335</c:v>
                </c:pt>
                <c:pt idx="103">
                  <c:v>3466.666666666667</c:v>
                </c:pt>
                <c:pt idx="104">
                  <c:v>3500</c:v>
                </c:pt>
                <c:pt idx="105">
                  <c:v>3533.3333333333339</c:v>
                </c:pt>
                <c:pt idx="106">
                  <c:v>3566.666666666667</c:v>
                </c:pt>
                <c:pt idx="107">
                  <c:v>3600.0000000000005</c:v>
                </c:pt>
                <c:pt idx="108">
                  <c:v>3633.3333333333339</c:v>
                </c:pt>
                <c:pt idx="109">
                  <c:v>3666.666666666667</c:v>
                </c:pt>
                <c:pt idx="110">
                  <c:v>3700</c:v>
                </c:pt>
                <c:pt idx="111">
                  <c:v>3733.3333333333339</c:v>
                </c:pt>
                <c:pt idx="112">
                  <c:v>3766.666666666667</c:v>
                </c:pt>
                <c:pt idx="113">
                  <c:v>3800</c:v>
                </c:pt>
                <c:pt idx="114">
                  <c:v>3833.3333333333335</c:v>
                </c:pt>
                <c:pt idx="115">
                  <c:v>3866.6666666666674</c:v>
                </c:pt>
                <c:pt idx="116">
                  <c:v>3900</c:v>
                </c:pt>
                <c:pt idx="117">
                  <c:v>3933.3333333333335</c:v>
                </c:pt>
                <c:pt idx="118">
                  <c:v>3966.666666666667</c:v>
                </c:pt>
                <c:pt idx="119">
                  <c:v>4000.0000000000005</c:v>
                </c:pt>
                <c:pt idx="120">
                  <c:v>4033.3333333333344</c:v>
                </c:pt>
                <c:pt idx="121">
                  <c:v>4066.666666666667</c:v>
                </c:pt>
                <c:pt idx="122">
                  <c:v>4100.0000000000009</c:v>
                </c:pt>
                <c:pt idx="123">
                  <c:v>4133.333333333333</c:v>
                </c:pt>
                <c:pt idx="124">
                  <c:v>4166.6666666666679</c:v>
                </c:pt>
                <c:pt idx="125">
                  <c:v>4200</c:v>
                </c:pt>
                <c:pt idx="126">
                  <c:v>4233.3333333333339</c:v>
                </c:pt>
                <c:pt idx="127">
                  <c:v>4266.666666666667</c:v>
                </c:pt>
                <c:pt idx="128">
                  <c:v>4300</c:v>
                </c:pt>
                <c:pt idx="129">
                  <c:v>4333.333333333333</c:v>
                </c:pt>
                <c:pt idx="130">
                  <c:v>4366.666666666667</c:v>
                </c:pt>
                <c:pt idx="131">
                  <c:v>4400.0000000000009</c:v>
                </c:pt>
                <c:pt idx="132">
                  <c:v>4433.3333333333339</c:v>
                </c:pt>
                <c:pt idx="133">
                  <c:v>4466.666666666667</c:v>
                </c:pt>
                <c:pt idx="134">
                  <c:v>4500</c:v>
                </c:pt>
                <c:pt idx="135">
                  <c:v>4533.3333333333339</c:v>
                </c:pt>
                <c:pt idx="136">
                  <c:v>4566.6666666666661</c:v>
                </c:pt>
                <c:pt idx="137">
                  <c:v>4600.0000000000009</c:v>
                </c:pt>
                <c:pt idx="138">
                  <c:v>4633.3333333333339</c:v>
                </c:pt>
                <c:pt idx="139">
                  <c:v>4666.666666666667</c:v>
                </c:pt>
                <c:pt idx="140">
                  <c:v>4700.0000000000009</c:v>
                </c:pt>
                <c:pt idx="141">
                  <c:v>4733.333333333333</c:v>
                </c:pt>
                <c:pt idx="142">
                  <c:v>4766.666666666667</c:v>
                </c:pt>
                <c:pt idx="143">
                  <c:v>4800.0000000000009</c:v>
                </c:pt>
                <c:pt idx="144">
                  <c:v>4833.3333333333339</c:v>
                </c:pt>
                <c:pt idx="145">
                  <c:v>4866.666666666667</c:v>
                </c:pt>
                <c:pt idx="146">
                  <c:v>4900.0000000000009</c:v>
                </c:pt>
                <c:pt idx="147">
                  <c:v>4933.333333333333</c:v>
                </c:pt>
                <c:pt idx="148">
                  <c:v>4966.666666666667</c:v>
                </c:pt>
                <c:pt idx="149">
                  <c:v>5000.0000000000009</c:v>
                </c:pt>
                <c:pt idx="150">
                  <c:v>5033.3333333333339</c:v>
                </c:pt>
                <c:pt idx="151">
                  <c:v>5066.6666666666679</c:v>
                </c:pt>
                <c:pt idx="152">
                  <c:v>5100</c:v>
                </c:pt>
                <c:pt idx="153">
                  <c:v>5133.3333333333339</c:v>
                </c:pt>
                <c:pt idx="154">
                  <c:v>5166.666666666667</c:v>
                </c:pt>
                <c:pt idx="155">
                  <c:v>5200.0000000000009</c:v>
                </c:pt>
                <c:pt idx="156">
                  <c:v>5233.3333333333339</c:v>
                </c:pt>
                <c:pt idx="157">
                  <c:v>5266.666666666667</c:v>
                </c:pt>
                <c:pt idx="158">
                  <c:v>5300</c:v>
                </c:pt>
                <c:pt idx="159">
                  <c:v>5333.3333333333339</c:v>
                </c:pt>
                <c:pt idx="160">
                  <c:v>5366.666666666667</c:v>
                </c:pt>
                <c:pt idx="161">
                  <c:v>5400.0000000000009</c:v>
                </c:pt>
                <c:pt idx="162">
                  <c:v>5433.3333333333339</c:v>
                </c:pt>
                <c:pt idx="163">
                  <c:v>5466.666666666667</c:v>
                </c:pt>
                <c:pt idx="164">
                  <c:v>5500.0000000000009</c:v>
                </c:pt>
                <c:pt idx="165">
                  <c:v>5533.333333333333</c:v>
                </c:pt>
                <c:pt idx="166">
                  <c:v>5566.666666666667</c:v>
                </c:pt>
                <c:pt idx="167">
                  <c:v>5600.0000000000009</c:v>
                </c:pt>
                <c:pt idx="168">
                  <c:v>5633.3333333333339</c:v>
                </c:pt>
                <c:pt idx="169">
                  <c:v>5666.666666666667</c:v>
                </c:pt>
                <c:pt idx="170">
                  <c:v>5700.0000000000009</c:v>
                </c:pt>
                <c:pt idx="171">
                  <c:v>5733.3333333333339</c:v>
                </c:pt>
                <c:pt idx="172">
                  <c:v>5766.666666666667</c:v>
                </c:pt>
                <c:pt idx="173">
                  <c:v>5800.0000000000009</c:v>
                </c:pt>
                <c:pt idx="174">
                  <c:v>5833.3333333333339</c:v>
                </c:pt>
                <c:pt idx="175">
                  <c:v>5866.6666666666679</c:v>
                </c:pt>
                <c:pt idx="176">
                  <c:v>5900</c:v>
                </c:pt>
                <c:pt idx="177">
                  <c:v>5933.3333333333339</c:v>
                </c:pt>
                <c:pt idx="178">
                  <c:v>5966.666666666667</c:v>
                </c:pt>
                <c:pt idx="179">
                  <c:v>6000.0000000000009</c:v>
                </c:pt>
                <c:pt idx="180">
                  <c:v>6033.3333333333348</c:v>
                </c:pt>
                <c:pt idx="181">
                  <c:v>6066.666666666667</c:v>
                </c:pt>
                <c:pt idx="182">
                  <c:v>6100.0000000000009</c:v>
                </c:pt>
                <c:pt idx="183">
                  <c:v>6133.3333333333339</c:v>
                </c:pt>
                <c:pt idx="184">
                  <c:v>6166.666666666667</c:v>
                </c:pt>
                <c:pt idx="185">
                  <c:v>6200.0000000000009</c:v>
                </c:pt>
                <c:pt idx="186">
                  <c:v>6233.3333333333339</c:v>
                </c:pt>
                <c:pt idx="187">
                  <c:v>6266.666666666667</c:v>
                </c:pt>
                <c:pt idx="188">
                  <c:v>6300.0000000000009</c:v>
                </c:pt>
                <c:pt idx="189">
                  <c:v>6333.333333333333</c:v>
                </c:pt>
                <c:pt idx="190">
                  <c:v>6366.666666666667</c:v>
                </c:pt>
                <c:pt idx="191">
                  <c:v>6400.0000000000018</c:v>
                </c:pt>
                <c:pt idx="192">
                  <c:v>6433.3333333333339</c:v>
                </c:pt>
                <c:pt idx="193">
                  <c:v>6466.6666666666679</c:v>
                </c:pt>
                <c:pt idx="194">
                  <c:v>6500</c:v>
                </c:pt>
                <c:pt idx="195">
                  <c:v>6533.3333333333339</c:v>
                </c:pt>
                <c:pt idx="196">
                  <c:v>6566.666666666667</c:v>
                </c:pt>
                <c:pt idx="197">
                  <c:v>6600</c:v>
                </c:pt>
                <c:pt idx="198">
                  <c:v>6633.3333333333339</c:v>
                </c:pt>
                <c:pt idx="199">
                  <c:v>6666.6666666666679</c:v>
                </c:pt>
                <c:pt idx="200">
                  <c:v>6700.0000000000009</c:v>
                </c:pt>
                <c:pt idx="201">
                  <c:v>6733.3333333333339</c:v>
                </c:pt>
                <c:pt idx="202">
                  <c:v>6766.666666666667</c:v>
                </c:pt>
                <c:pt idx="203">
                  <c:v>6800</c:v>
                </c:pt>
                <c:pt idx="204">
                  <c:v>6833.3333333333348</c:v>
                </c:pt>
                <c:pt idx="205">
                  <c:v>6866.666666666667</c:v>
                </c:pt>
                <c:pt idx="206">
                  <c:v>6900.0000000000009</c:v>
                </c:pt>
                <c:pt idx="207">
                  <c:v>6933.3333333333339</c:v>
                </c:pt>
                <c:pt idx="208">
                  <c:v>6966.666666666667</c:v>
                </c:pt>
                <c:pt idx="209">
                  <c:v>7000</c:v>
                </c:pt>
                <c:pt idx="210">
                  <c:v>7033.3333333333339</c:v>
                </c:pt>
                <c:pt idx="211">
                  <c:v>7066.6666666666679</c:v>
                </c:pt>
                <c:pt idx="212">
                  <c:v>7100.0000000000009</c:v>
                </c:pt>
                <c:pt idx="213">
                  <c:v>7133.3333333333339</c:v>
                </c:pt>
                <c:pt idx="214">
                  <c:v>7166.666666666667</c:v>
                </c:pt>
                <c:pt idx="215">
                  <c:v>7200.0000000000009</c:v>
                </c:pt>
                <c:pt idx="216">
                  <c:v>7233.3333333333339</c:v>
                </c:pt>
                <c:pt idx="217">
                  <c:v>7266.6666666666679</c:v>
                </c:pt>
                <c:pt idx="218">
                  <c:v>7300</c:v>
                </c:pt>
                <c:pt idx="219">
                  <c:v>7333.3333333333339</c:v>
                </c:pt>
                <c:pt idx="220">
                  <c:v>7366.6666666666679</c:v>
                </c:pt>
                <c:pt idx="221">
                  <c:v>7400</c:v>
                </c:pt>
                <c:pt idx="222">
                  <c:v>7433.3333333333348</c:v>
                </c:pt>
                <c:pt idx="223">
                  <c:v>7466.6666666666679</c:v>
                </c:pt>
                <c:pt idx="224">
                  <c:v>7500.0000000000009</c:v>
                </c:pt>
                <c:pt idx="225">
                  <c:v>7533.3333333333339</c:v>
                </c:pt>
                <c:pt idx="226">
                  <c:v>7566.666666666667</c:v>
                </c:pt>
                <c:pt idx="227">
                  <c:v>7600</c:v>
                </c:pt>
                <c:pt idx="228">
                  <c:v>7633.3333333333339</c:v>
                </c:pt>
                <c:pt idx="229">
                  <c:v>7666.666666666667</c:v>
                </c:pt>
                <c:pt idx="230">
                  <c:v>7700.0000000000009</c:v>
                </c:pt>
                <c:pt idx="231">
                  <c:v>7733.3333333333348</c:v>
                </c:pt>
                <c:pt idx="232">
                  <c:v>7766.6666666666679</c:v>
                </c:pt>
                <c:pt idx="233">
                  <c:v>7800</c:v>
                </c:pt>
                <c:pt idx="234">
                  <c:v>7833.3333333333348</c:v>
                </c:pt>
                <c:pt idx="235">
                  <c:v>7866.666666666667</c:v>
                </c:pt>
                <c:pt idx="236">
                  <c:v>7900.0000000000009</c:v>
                </c:pt>
                <c:pt idx="237">
                  <c:v>7933.3333333333339</c:v>
                </c:pt>
                <c:pt idx="238">
                  <c:v>7966.6666666666679</c:v>
                </c:pt>
                <c:pt idx="239">
                  <c:v>8000.0000000000009</c:v>
                </c:pt>
                <c:pt idx="240">
                  <c:v>8033.333333333333</c:v>
                </c:pt>
                <c:pt idx="241">
                  <c:v>8066.6666666666688</c:v>
                </c:pt>
                <c:pt idx="242">
                  <c:v>8100</c:v>
                </c:pt>
                <c:pt idx="243">
                  <c:v>8133.3333333333339</c:v>
                </c:pt>
                <c:pt idx="244">
                  <c:v>8166.6666666666679</c:v>
                </c:pt>
                <c:pt idx="245">
                  <c:v>8200.0000000000018</c:v>
                </c:pt>
                <c:pt idx="246">
                  <c:v>8233.3333333333339</c:v>
                </c:pt>
                <c:pt idx="247">
                  <c:v>8266.6666666666661</c:v>
                </c:pt>
                <c:pt idx="248">
                  <c:v>8300</c:v>
                </c:pt>
                <c:pt idx="249">
                  <c:v>8333.3333333333358</c:v>
                </c:pt>
                <c:pt idx="250">
                  <c:v>8366.6666666666679</c:v>
                </c:pt>
                <c:pt idx="251">
                  <c:v>8400</c:v>
                </c:pt>
                <c:pt idx="252">
                  <c:v>8433.3333333333339</c:v>
                </c:pt>
                <c:pt idx="253">
                  <c:v>8466.6666666666679</c:v>
                </c:pt>
                <c:pt idx="254">
                  <c:v>8500</c:v>
                </c:pt>
                <c:pt idx="255">
                  <c:v>8533.3333333333339</c:v>
                </c:pt>
                <c:pt idx="256">
                  <c:v>8566.6666666666679</c:v>
                </c:pt>
                <c:pt idx="257">
                  <c:v>8600</c:v>
                </c:pt>
                <c:pt idx="258">
                  <c:v>8633.3333333333339</c:v>
                </c:pt>
                <c:pt idx="259">
                  <c:v>8666.6666666666661</c:v>
                </c:pt>
                <c:pt idx="260">
                  <c:v>8700.0000000000018</c:v>
                </c:pt>
                <c:pt idx="261">
                  <c:v>8733.3333333333339</c:v>
                </c:pt>
                <c:pt idx="262">
                  <c:v>8766.6666666666661</c:v>
                </c:pt>
                <c:pt idx="263">
                  <c:v>8800.0000000000018</c:v>
                </c:pt>
                <c:pt idx="264">
                  <c:v>8833.3333333333339</c:v>
                </c:pt>
                <c:pt idx="265">
                  <c:v>8866.6666666666679</c:v>
                </c:pt>
                <c:pt idx="266">
                  <c:v>8900</c:v>
                </c:pt>
                <c:pt idx="267">
                  <c:v>8933.3333333333339</c:v>
                </c:pt>
                <c:pt idx="268">
                  <c:v>8966.6666666666679</c:v>
                </c:pt>
                <c:pt idx="269">
                  <c:v>9000</c:v>
                </c:pt>
                <c:pt idx="270">
                  <c:v>9033.3333333333358</c:v>
                </c:pt>
                <c:pt idx="271">
                  <c:v>9066.6666666666679</c:v>
                </c:pt>
                <c:pt idx="272">
                  <c:v>9100.0000000000018</c:v>
                </c:pt>
                <c:pt idx="273">
                  <c:v>9133.3333333333321</c:v>
                </c:pt>
                <c:pt idx="274">
                  <c:v>9166.6666666666679</c:v>
                </c:pt>
                <c:pt idx="275">
                  <c:v>9200.0000000000018</c:v>
                </c:pt>
                <c:pt idx="276">
                  <c:v>9233.3333333333339</c:v>
                </c:pt>
                <c:pt idx="277">
                  <c:v>9266.6666666666679</c:v>
                </c:pt>
                <c:pt idx="278">
                  <c:v>9300</c:v>
                </c:pt>
                <c:pt idx="279">
                  <c:v>9333.3333333333339</c:v>
                </c:pt>
                <c:pt idx="280">
                  <c:v>9366.6666666666679</c:v>
                </c:pt>
                <c:pt idx="281">
                  <c:v>9400.0000000000018</c:v>
                </c:pt>
                <c:pt idx="282">
                  <c:v>9433.3333333333358</c:v>
                </c:pt>
                <c:pt idx="283">
                  <c:v>9466.6666666666661</c:v>
                </c:pt>
                <c:pt idx="284">
                  <c:v>9500</c:v>
                </c:pt>
                <c:pt idx="285">
                  <c:v>9533.3333333333339</c:v>
                </c:pt>
                <c:pt idx="286">
                  <c:v>9566.6666666666679</c:v>
                </c:pt>
                <c:pt idx="287">
                  <c:v>9600.0000000000018</c:v>
                </c:pt>
                <c:pt idx="288">
                  <c:v>9633.3333333333339</c:v>
                </c:pt>
                <c:pt idx="289">
                  <c:v>9666.6666666666679</c:v>
                </c:pt>
                <c:pt idx="290">
                  <c:v>9700</c:v>
                </c:pt>
                <c:pt idx="291">
                  <c:v>9733.3333333333339</c:v>
                </c:pt>
                <c:pt idx="292">
                  <c:v>9766.6666666666697</c:v>
                </c:pt>
                <c:pt idx="293">
                  <c:v>9800.0000000000018</c:v>
                </c:pt>
                <c:pt idx="294">
                  <c:v>9833.3333333333339</c:v>
                </c:pt>
                <c:pt idx="295">
                  <c:v>9866.6666666666661</c:v>
                </c:pt>
                <c:pt idx="296">
                  <c:v>9900.0000000000018</c:v>
                </c:pt>
                <c:pt idx="297">
                  <c:v>9933.3333333333339</c:v>
                </c:pt>
                <c:pt idx="298">
                  <c:v>9966.6666666666679</c:v>
                </c:pt>
                <c:pt idx="299">
                  <c:v>10000.000000000002</c:v>
                </c:pt>
                <c:pt idx="300">
                  <c:v>10033.333333333334</c:v>
                </c:pt>
                <c:pt idx="301">
                  <c:v>10066.666666666668</c:v>
                </c:pt>
                <c:pt idx="302">
                  <c:v>10100</c:v>
                </c:pt>
                <c:pt idx="303">
                  <c:v>10133.333333333336</c:v>
                </c:pt>
                <c:pt idx="304">
                  <c:v>10166.666666666668</c:v>
                </c:pt>
                <c:pt idx="305">
                  <c:v>10200</c:v>
                </c:pt>
                <c:pt idx="306">
                  <c:v>10233.333333333334</c:v>
                </c:pt>
                <c:pt idx="307">
                  <c:v>10266.666666666668</c:v>
                </c:pt>
                <c:pt idx="308">
                  <c:v>10300.000000000002</c:v>
                </c:pt>
                <c:pt idx="309">
                  <c:v>10333.333333333334</c:v>
                </c:pt>
                <c:pt idx="310">
                  <c:v>10366.666666666668</c:v>
                </c:pt>
                <c:pt idx="311">
                  <c:v>10400.000000000002</c:v>
                </c:pt>
                <c:pt idx="312">
                  <c:v>10433.333333333334</c:v>
                </c:pt>
                <c:pt idx="313">
                  <c:v>10466.666666666668</c:v>
                </c:pt>
                <c:pt idx="314">
                  <c:v>10500.000000000002</c:v>
                </c:pt>
                <c:pt idx="315">
                  <c:v>10533.333333333334</c:v>
                </c:pt>
                <c:pt idx="316">
                  <c:v>10566.666666666668</c:v>
                </c:pt>
                <c:pt idx="317">
                  <c:v>10600</c:v>
                </c:pt>
                <c:pt idx="318">
                  <c:v>10633.333333333336</c:v>
                </c:pt>
                <c:pt idx="319">
                  <c:v>10666.666666666668</c:v>
                </c:pt>
                <c:pt idx="320">
                  <c:v>10700</c:v>
                </c:pt>
                <c:pt idx="321">
                  <c:v>10733.333333333334</c:v>
                </c:pt>
                <c:pt idx="322">
                  <c:v>10766.666666666668</c:v>
                </c:pt>
                <c:pt idx="323">
                  <c:v>10800.000000000002</c:v>
                </c:pt>
                <c:pt idx="324">
                  <c:v>10833.333333333334</c:v>
                </c:pt>
                <c:pt idx="325">
                  <c:v>10866.666666666668</c:v>
                </c:pt>
                <c:pt idx="326">
                  <c:v>10900</c:v>
                </c:pt>
                <c:pt idx="327">
                  <c:v>10933.333333333334</c:v>
                </c:pt>
                <c:pt idx="328">
                  <c:v>10966.666666666666</c:v>
                </c:pt>
                <c:pt idx="329">
                  <c:v>11000.000000000002</c:v>
                </c:pt>
                <c:pt idx="330">
                  <c:v>11033.333333333336</c:v>
                </c:pt>
                <c:pt idx="331">
                  <c:v>11066.666666666666</c:v>
                </c:pt>
                <c:pt idx="332">
                  <c:v>11100.000000000002</c:v>
                </c:pt>
                <c:pt idx="333">
                  <c:v>11133.333333333334</c:v>
                </c:pt>
                <c:pt idx="334">
                  <c:v>11166.666666666668</c:v>
                </c:pt>
                <c:pt idx="335">
                  <c:v>11200.000000000002</c:v>
                </c:pt>
                <c:pt idx="336">
                  <c:v>11233.333333333334</c:v>
                </c:pt>
                <c:pt idx="337">
                  <c:v>11266.666666666668</c:v>
                </c:pt>
                <c:pt idx="338">
                  <c:v>11300</c:v>
                </c:pt>
                <c:pt idx="339">
                  <c:v>11333.333333333334</c:v>
                </c:pt>
                <c:pt idx="340">
                  <c:v>11366.666666666668</c:v>
                </c:pt>
                <c:pt idx="341">
                  <c:v>11400.000000000002</c:v>
                </c:pt>
                <c:pt idx="342">
                  <c:v>11433.333333333334</c:v>
                </c:pt>
                <c:pt idx="343">
                  <c:v>11466.666666666668</c:v>
                </c:pt>
                <c:pt idx="344">
                  <c:v>11500.000000000002</c:v>
                </c:pt>
                <c:pt idx="345">
                  <c:v>11533.333333333334</c:v>
                </c:pt>
                <c:pt idx="346">
                  <c:v>11566.666666666668</c:v>
                </c:pt>
                <c:pt idx="347">
                  <c:v>11600.000000000002</c:v>
                </c:pt>
                <c:pt idx="348">
                  <c:v>11633.333333333334</c:v>
                </c:pt>
                <c:pt idx="349">
                  <c:v>11666.666666666668</c:v>
                </c:pt>
                <c:pt idx="350">
                  <c:v>11700.000000000002</c:v>
                </c:pt>
                <c:pt idx="351">
                  <c:v>11733.333333333336</c:v>
                </c:pt>
                <c:pt idx="352">
                  <c:v>11766.666666666666</c:v>
                </c:pt>
                <c:pt idx="353">
                  <c:v>11800</c:v>
                </c:pt>
                <c:pt idx="354">
                  <c:v>11833.333333333336</c:v>
                </c:pt>
                <c:pt idx="355">
                  <c:v>11866.666666666668</c:v>
                </c:pt>
                <c:pt idx="356">
                  <c:v>11900.000000000002</c:v>
                </c:pt>
                <c:pt idx="357">
                  <c:v>11933.333333333334</c:v>
                </c:pt>
                <c:pt idx="358">
                  <c:v>11966.666666666668</c:v>
                </c:pt>
                <c:pt idx="359">
                  <c:v>12000.000000000002</c:v>
                </c:pt>
                <c:pt idx="360">
                  <c:v>12033.333333333334</c:v>
                </c:pt>
                <c:pt idx="361">
                  <c:v>12066.66666666667</c:v>
                </c:pt>
                <c:pt idx="362">
                  <c:v>12100.000000000002</c:v>
                </c:pt>
                <c:pt idx="363">
                  <c:v>12133.333333333334</c:v>
                </c:pt>
                <c:pt idx="364">
                  <c:v>12166.666666666666</c:v>
                </c:pt>
                <c:pt idx="365">
                  <c:v>12200.000000000002</c:v>
                </c:pt>
                <c:pt idx="366">
                  <c:v>12233.333333333336</c:v>
                </c:pt>
                <c:pt idx="367">
                  <c:v>12266.666666666668</c:v>
                </c:pt>
                <c:pt idx="368">
                  <c:v>12300</c:v>
                </c:pt>
                <c:pt idx="369">
                  <c:v>12333.333333333334</c:v>
                </c:pt>
                <c:pt idx="370">
                  <c:v>12366.666666666668</c:v>
                </c:pt>
                <c:pt idx="371">
                  <c:v>12400.000000000002</c:v>
                </c:pt>
                <c:pt idx="372">
                  <c:v>12433.333333333336</c:v>
                </c:pt>
                <c:pt idx="373">
                  <c:v>12466.666666666668</c:v>
                </c:pt>
                <c:pt idx="374">
                  <c:v>12500</c:v>
                </c:pt>
                <c:pt idx="375">
                  <c:v>12533.333333333334</c:v>
                </c:pt>
                <c:pt idx="376">
                  <c:v>12566.666666666668</c:v>
                </c:pt>
                <c:pt idx="377">
                  <c:v>12600.000000000002</c:v>
                </c:pt>
                <c:pt idx="378">
                  <c:v>12633.333333333336</c:v>
                </c:pt>
                <c:pt idx="379">
                  <c:v>12666.666666666666</c:v>
                </c:pt>
                <c:pt idx="380">
                  <c:v>12700.000000000002</c:v>
                </c:pt>
                <c:pt idx="381">
                  <c:v>12733.333333333334</c:v>
                </c:pt>
                <c:pt idx="382">
                  <c:v>12766.666666666668</c:v>
                </c:pt>
                <c:pt idx="383">
                  <c:v>12800.000000000004</c:v>
                </c:pt>
                <c:pt idx="384">
                  <c:v>12833.333333333334</c:v>
                </c:pt>
                <c:pt idx="385">
                  <c:v>12866.666666666668</c:v>
                </c:pt>
                <c:pt idx="386">
                  <c:v>12900</c:v>
                </c:pt>
                <c:pt idx="387">
                  <c:v>12933.333333333336</c:v>
                </c:pt>
                <c:pt idx="388">
                  <c:v>12966.666666666668</c:v>
                </c:pt>
                <c:pt idx="389">
                  <c:v>13000</c:v>
                </c:pt>
                <c:pt idx="390">
                  <c:v>13033.333333333336</c:v>
                </c:pt>
                <c:pt idx="391">
                  <c:v>13066.666666666668</c:v>
                </c:pt>
                <c:pt idx="392">
                  <c:v>13100.000000000002</c:v>
                </c:pt>
                <c:pt idx="393">
                  <c:v>13133.333333333334</c:v>
                </c:pt>
                <c:pt idx="394">
                  <c:v>13166.666666666668</c:v>
                </c:pt>
                <c:pt idx="395">
                  <c:v>13200</c:v>
                </c:pt>
                <c:pt idx="396">
                  <c:v>13233.333333333334</c:v>
                </c:pt>
                <c:pt idx="397">
                  <c:v>13266.666666666668</c:v>
                </c:pt>
                <c:pt idx="398">
                  <c:v>13300.000000000002</c:v>
                </c:pt>
                <c:pt idx="399">
                  <c:v>13333.333333333336</c:v>
                </c:pt>
                <c:pt idx="400">
                  <c:v>13366.666666666666</c:v>
                </c:pt>
                <c:pt idx="401">
                  <c:v>13400.000000000002</c:v>
                </c:pt>
                <c:pt idx="402">
                  <c:v>13433.333333333336</c:v>
                </c:pt>
                <c:pt idx="403">
                  <c:v>13466.666666666668</c:v>
                </c:pt>
                <c:pt idx="404">
                  <c:v>13500.000000000002</c:v>
                </c:pt>
                <c:pt idx="405">
                  <c:v>13533.333333333334</c:v>
                </c:pt>
                <c:pt idx="406">
                  <c:v>13566.666666666668</c:v>
                </c:pt>
                <c:pt idx="407">
                  <c:v>13600</c:v>
                </c:pt>
                <c:pt idx="408">
                  <c:v>13633.333333333334</c:v>
                </c:pt>
                <c:pt idx="409">
                  <c:v>13666.66666666667</c:v>
                </c:pt>
                <c:pt idx="410">
                  <c:v>13700.000000000002</c:v>
                </c:pt>
                <c:pt idx="411">
                  <c:v>13733.333333333334</c:v>
                </c:pt>
                <c:pt idx="412">
                  <c:v>13766.666666666668</c:v>
                </c:pt>
                <c:pt idx="413">
                  <c:v>13800.000000000002</c:v>
                </c:pt>
                <c:pt idx="414">
                  <c:v>13833.333333333336</c:v>
                </c:pt>
                <c:pt idx="415">
                  <c:v>13866.666666666668</c:v>
                </c:pt>
                <c:pt idx="416">
                  <c:v>13900.000000000002</c:v>
                </c:pt>
                <c:pt idx="417">
                  <c:v>13933.333333333334</c:v>
                </c:pt>
                <c:pt idx="418">
                  <c:v>13966.666666666668</c:v>
                </c:pt>
                <c:pt idx="419">
                  <c:v>14000</c:v>
                </c:pt>
                <c:pt idx="420">
                  <c:v>14033.333333333336</c:v>
                </c:pt>
                <c:pt idx="421">
                  <c:v>14066.666666666668</c:v>
                </c:pt>
                <c:pt idx="422">
                  <c:v>14100</c:v>
                </c:pt>
                <c:pt idx="423">
                  <c:v>14133.333333333336</c:v>
                </c:pt>
                <c:pt idx="424">
                  <c:v>14166.666666666668</c:v>
                </c:pt>
                <c:pt idx="425">
                  <c:v>14200.000000000002</c:v>
                </c:pt>
                <c:pt idx="426">
                  <c:v>14233.333333333334</c:v>
                </c:pt>
                <c:pt idx="427">
                  <c:v>14266.666666666668</c:v>
                </c:pt>
                <c:pt idx="428">
                  <c:v>14300.000000000002</c:v>
                </c:pt>
                <c:pt idx="429">
                  <c:v>14333.333333333334</c:v>
                </c:pt>
                <c:pt idx="430">
                  <c:v>14366.66666666667</c:v>
                </c:pt>
                <c:pt idx="431">
                  <c:v>14400.000000000002</c:v>
                </c:pt>
                <c:pt idx="432">
                  <c:v>14433.333333333334</c:v>
                </c:pt>
                <c:pt idx="433">
                  <c:v>14466.666666666668</c:v>
                </c:pt>
                <c:pt idx="434">
                  <c:v>14500.000000000002</c:v>
                </c:pt>
                <c:pt idx="435">
                  <c:v>14533.333333333336</c:v>
                </c:pt>
                <c:pt idx="436">
                  <c:v>14566.666666666668</c:v>
                </c:pt>
                <c:pt idx="437">
                  <c:v>14600</c:v>
                </c:pt>
                <c:pt idx="438">
                  <c:v>14633.333333333336</c:v>
                </c:pt>
                <c:pt idx="439">
                  <c:v>14666.666666666668</c:v>
                </c:pt>
                <c:pt idx="440">
                  <c:v>14700.000000000002</c:v>
                </c:pt>
                <c:pt idx="441">
                  <c:v>14733.333333333336</c:v>
                </c:pt>
                <c:pt idx="442">
                  <c:v>14766.666666666668</c:v>
                </c:pt>
                <c:pt idx="443">
                  <c:v>14800</c:v>
                </c:pt>
                <c:pt idx="444">
                  <c:v>14833.333333333334</c:v>
                </c:pt>
                <c:pt idx="445">
                  <c:v>14866.66666666667</c:v>
                </c:pt>
                <c:pt idx="446">
                  <c:v>14900.000000000002</c:v>
                </c:pt>
                <c:pt idx="447">
                  <c:v>14933.333333333336</c:v>
                </c:pt>
                <c:pt idx="448">
                  <c:v>14966.666666666666</c:v>
                </c:pt>
                <c:pt idx="449">
                  <c:v>15000.000000000002</c:v>
                </c:pt>
                <c:pt idx="450">
                  <c:v>15033.333333333334</c:v>
                </c:pt>
                <c:pt idx="451">
                  <c:v>15066.666666666668</c:v>
                </c:pt>
                <c:pt idx="452">
                  <c:v>15100.000000000004</c:v>
                </c:pt>
                <c:pt idx="453">
                  <c:v>15133.333333333334</c:v>
                </c:pt>
                <c:pt idx="454">
                  <c:v>15166.666666666668</c:v>
                </c:pt>
                <c:pt idx="455">
                  <c:v>15200</c:v>
                </c:pt>
                <c:pt idx="456">
                  <c:v>15233.333333333336</c:v>
                </c:pt>
                <c:pt idx="457">
                  <c:v>15266.666666666668</c:v>
                </c:pt>
                <c:pt idx="458">
                  <c:v>15300.000000000002</c:v>
                </c:pt>
                <c:pt idx="459">
                  <c:v>15333.333333333334</c:v>
                </c:pt>
                <c:pt idx="460">
                  <c:v>15366.666666666666</c:v>
                </c:pt>
                <c:pt idx="461">
                  <c:v>15400.000000000002</c:v>
                </c:pt>
                <c:pt idx="462">
                  <c:v>15433.333333333334</c:v>
                </c:pt>
                <c:pt idx="463">
                  <c:v>15466.66666666667</c:v>
                </c:pt>
                <c:pt idx="464">
                  <c:v>15500</c:v>
                </c:pt>
                <c:pt idx="465">
                  <c:v>15533.333333333336</c:v>
                </c:pt>
                <c:pt idx="466">
                  <c:v>15566.666666666668</c:v>
                </c:pt>
                <c:pt idx="467">
                  <c:v>15600</c:v>
                </c:pt>
                <c:pt idx="468">
                  <c:v>15633.333333333336</c:v>
                </c:pt>
                <c:pt idx="469">
                  <c:v>15666.66666666667</c:v>
                </c:pt>
                <c:pt idx="470">
                  <c:v>15700.000000000002</c:v>
                </c:pt>
                <c:pt idx="471">
                  <c:v>15733.333333333334</c:v>
                </c:pt>
                <c:pt idx="472">
                  <c:v>15766.66666666667</c:v>
                </c:pt>
                <c:pt idx="473">
                  <c:v>15800.000000000002</c:v>
                </c:pt>
                <c:pt idx="474">
                  <c:v>15833.333333333334</c:v>
                </c:pt>
                <c:pt idx="475">
                  <c:v>15866.666666666668</c:v>
                </c:pt>
                <c:pt idx="476">
                  <c:v>15900.000000000004</c:v>
                </c:pt>
                <c:pt idx="477">
                  <c:v>15933.333333333336</c:v>
                </c:pt>
                <c:pt idx="478">
                  <c:v>15966.666666666668</c:v>
                </c:pt>
                <c:pt idx="479">
                  <c:v>16000.000000000002</c:v>
                </c:pt>
                <c:pt idx="480">
                  <c:v>16033.333333333334</c:v>
                </c:pt>
                <c:pt idx="481">
                  <c:v>16066.666666666666</c:v>
                </c:pt>
                <c:pt idx="482">
                  <c:v>16100.000000000002</c:v>
                </c:pt>
                <c:pt idx="483">
                  <c:v>16133.333333333338</c:v>
                </c:pt>
                <c:pt idx="484">
                  <c:v>16166.66666666667</c:v>
                </c:pt>
                <c:pt idx="485">
                  <c:v>16200</c:v>
                </c:pt>
                <c:pt idx="486">
                  <c:v>16233.333333333336</c:v>
                </c:pt>
                <c:pt idx="487">
                  <c:v>16266.666666666668</c:v>
                </c:pt>
                <c:pt idx="488">
                  <c:v>16300</c:v>
                </c:pt>
                <c:pt idx="489">
                  <c:v>16333.333333333336</c:v>
                </c:pt>
                <c:pt idx="490">
                  <c:v>16366.66666666667</c:v>
                </c:pt>
                <c:pt idx="491">
                  <c:v>16400.000000000004</c:v>
                </c:pt>
                <c:pt idx="492">
                  <c:v>16433.333333333336</c:v>
                </c:pt>
                <c:pt idx="493">
                  <c:v>16466.666666666668</c:v>
                </c:pt>
                <c:pt idx="494">
                  <c:v>16500</c:v>
                </c:pt>
                <c:pt idx="495">
                  <c:v>16533.333333333332</c:v>
                </c:pt>
                <c:pt idx="496">
                  <c:v>16566.666666666668</c:v>
                </c:pt>
                <c:pt idx="497">
                  <c:v>16600</c:v>
                </c:pt>
                <c:pt idx="498">
                  <c:v>16633.333333333336</c:v>
                </c:pt>
                <c:pt idx="499">
                  <c:v>16666.666666666672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54-4388-8AA3-A4A68C8C274D}"/>
            </c:ext>
          </c:extLst>
        </c:ser>
        <c:ser>
          <c:idx val="2"/>
          <c:order val="2"/>
          <c:tx>
            <c:strRef>
              <c:f>Sheet3!$E$3</c:f>
              <c:strCache>
                <c:ptCount val="1"/>
                <c:pt idx="0">
                  <c:v>60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Sheet3!$E$4:$E$503</c:f>
              <c:numCache>
                <c:formatCode>General</c:formatCode>
                <c:ptCount val="500"/>
                <c:pt idx="0">
                  <c:v>16.666666666666668</c:v>
                </c:pt>
                <c:pt idx="1">
                  <c:v>33.333333333333336</c:v>
                </c:pt>
                <c:pt idx="2">
                  <c:v>50.000000000000014</c:v>
                </c:pt>
                <c:pt idx="3">
                  <c:v>66.666666666666671</c:v>
                </c:pt>
                <c:pt idx="4">
                  <c:v>83.333333333333343</c:v>
                </c:pt>
                <c:pt idx="5">
                  <c:v>100.00000000000003</c:v>
                </c:pt>
                <c:pt idx="6">
                  <c:v>116.66666666666669</c:v>
                </c:pt>
                <c:pt idx="7">
                  <c:v>133.33333333333334</c:v>
                </c:pt>
                <c:pt idx="8">
                  <c:v>150.00000000000003</c:v>
                </c:pt>
                <c:pt idx="9">
                  <c:v>166.66666666666669</c:v>
                </c:pt>
                <c:pt idx="10">
                  <c:v>183.33333333333337</c:v>
                </c:pt>
                <c:pt idx="11">
                  <c:v>200.00000000000006</c:v>
                </c:pt>
                <c:pt idx="12">
                  <c:v>216.66666666666669</c:v>
                </c:pt>
                <c:pt idx="13">
                  <c:v>233.33333333333337</c:v>
                </c:pt>
                <c:pt idx="14">
                  <c:v>250.00000000000003</c:v>
                </c:pt>
                <c:pt idx="15">
                  <c:v>266.66666666666669</c:v>
                </c:pt>
                <c:pt idx="16">
                  <c:v>283.33333333333337</c:v>
                </c:pt>
                <c:pt idx="17">
                  <c:v>300.00000000000006</c:v>
                </c:pt>
                <c:pt idx="18">
                  <c:v>316.66666666666674</c:v>
                </c:pt>
                <c:pt idx="19">
                  <c:v>333.33333333333337</c:v>
                </c:pt>
                <c:pt idx="20">
                  <c:v>350.00000000000006</c:v>
                </c:pt>
                <c:pt idx="21">
                  <c:v>366.66666666666674</c:v>
                </c:pt>
                <c:pt idx="22">
                  <c:v>383.33333333333337</c:v>
                </c:pt>
                <c:pt idx="23">
                  <c:v>400.00000000000011</c:v>
                </c:pt>
                <c:pt idx="24">
                  <c:v>416.66666666666674</c:v>
                </c:pt>
                <c:pt idx="25">
                  <c:v>433.33333333333337</c:v>
                </c:pt>
                <c:pt idx="26">
                  <c:v>450.00000000000006</c:v>
                </c:pt>
                <c:pt idx="27">
                  <c:v>466.66666666666674</c:v>
                </c:pt>
                <c:pt idx="28">
                  <c:v>483.33333333333343</c:v>
                </c:pt>
                <c:pt idx="29">
                  <c:v>500.00000000000006</c:v>
                </c:pt>
                <c:pt idx="30">
                  <c:v>516.66666666666663</c:v>
                </c:pt>
                <c:pt idx="31">
                  <c:v>533.33333333333337</c:v>
                </c:pt>
                <c:pt idx="32">
                  <c:v>550.00000000000011</c:v>
                </c:pt>
                <c:pt idx="33">
                  <c:v>566.66666666666674</c:v>
                </c:pt>
                <c:pt idx="34">
                  <c:v>583.33333333333337</c:v>
                </c:pt>
                <c:pt idx="35">
                  <c:v>600.00000000000011</c:v>
                </c:pt>
                <c:pt idx="36">
                  <c:v>616.66666666666663</c:v>
                </c:pt>
                <c:pt idx="37">
                  <c:v>633.33333333333348</c:v>
                </c:pt>
                <c:pt idx="38">
                  <c:v>650.00000000000011</c:v>
                </c:pt>
                <c:pt idx="39">
                  <c:v>666.66666666666674</c:v>
                </c:pt>
                <c:pt idx="40">
                  <c:v>683.33333333333337</c:v>
                </c:pt>
                <c:pt idx="41">
                  <c:v>700.00000000000011</c:v>
                </c:pt>
                <c:pt idx="42">
                  <c:v>716.66666666666674</c:v>
                </c:pt>
                <c:pt idx="43">
                  <c:v>733.33333333333348</c:v>
                </c:pt>
                <c:pt idx="44">
                  <c:v>750.00000000000011</c:v>
                </c:pt>
                <c:pt idx="45">
                  <c:v>766.66666666666674</c:v>
                </c:pt>
                <c:pt idx="46">
                  <c:v>783.33333333333337</c:v>
                </c:pt>
                <c:pt idx="47">
                  <c:v>800.00000000000023</c:v>
                </c:pt>
                <c:pt idx="48">
                  <c:v>816.66666666666674</c:v>
                </c:pt>
                <c:pt idx="49">
                  <c:v>833.33333333333348</c:v>
                </c:pt>
                <c:pt idx="50">
                  <c:v>850</c:v>
                </c:pt>
                <c:pt idx="51">
                  <c:v>866.66666666666674</c:v>
                </c:pt>
                <c:pt idx="52">
                  <c:v>883.33333333333348</c:v>
                </c:pt>
                <c:pt idx="53">
                  <c:v>900.00000000000011</c:v>
                </c:pt>
                <c:pt idx="54">
                  <c:v>916.66666666666674</c:v>
                </c:pt>
                <c:pt idx="55">
                  <c:v>933.33333333333348</c:v>
                </c:pt>
                <c:pt idx="56">
                  <c:v>950</c:v>
                </c:pt>
                <c:pt idx="57">
                  <c:v>966.66666666666686</c:v>
                </c:pt>
                <c:pt idx="58">
                  <c:v>983.33333333333337</c:v>
                </c:pt>
                <c:pt idx="59">
                  <c:v>1000.0000000000001</c:v>
                </c:pt>
                <c:pt idx="60">
                  <c:v>1016.6666666666667</c:v>
                </c:pt>
                <c:pt idx="61">
                  <c:v>1033.3333333333333</c:v>
                </c:pt>
                <c:pt idx="62">
                  <c:v>1050</c:v>
                </c:pt>
                <c:pt idx="63">
                  <c:v>1066.6666666666667</c:v>
                </c:pt>
                <c:pt idx="64">
                  <c:v>1083.3333333333333</c:v>
                </c:pt>
                <c:pt idx="65">
                  <c:v>1100.0000000000002</c:v>
                </c:pt>
                <c:pt idx="66">
                  <c:v>1116.6666666666667</c:v>
                </c:pt>
                <c:pt idx="67">
                  <c:v>1133.3333333333335</c:v>
                </c:pt>
                <c:pt idx="68">
                  <c:v>1150.0000000000002</c:v>
                </c:pt>
                <c:pt idx="69">
                  <c:v>1166.6666666666667</c:v>
                </c:pt>
                <c:pt idx="70">
                  <c:v>1183.3333333333333</c:v>
                </c:pt>
                <c:pt idx="71">
                  <c:v>1200.0000000000002</c:v>
                </c:pt>
                <c:pt idx="72">
                  <c:v>1216.6666666666667</c:v>
                </c:pt>
                <c:pt idx="73">
                  <c:v>1233.3333333333333</c:v>
                </c:pt>
                <c:pt idx="74">
                  <c:v>1250.0000000000002</c:v>
                </c:pt>
                <c:pt idx="75">
                  <c:v>1266.666666666667</c:v>
                </c:pt>
                <c:pt idx="76">
                  <c:v>1283.3333333333335</c:v>
                </c:pt>
                <c:pt idx="77">
                  <c:v>1300.0000000000002</c:v>
                </c:pt>
                <c:pt idx="78">
                  <c:v>1316.6666666666667</c:v>
                </c:pt>
                <c:pt idx="79">
                  <c:v>1333.3333333333335</c:v>
                </c:pt>
                <c:pt idx="80">
                  <c:v>1350.0000000000002</c:v>
                </c:pt>
                <c:pt idx="81">
                  <c:v>1366.6666666666667</c:v>
                </c:pt>
                <c:pt idx="82">
                  <c:v>1383.3333333333333</c:v>
                </c:pt>
                <c:pt idx="83">
                  <c:v>1400.0000000000002</c:v>
                </c:pt>
                <c:pt idx="84">
                  <c:v>1416.6666666666667</c:v>
                </c:pt>
                <c:pt idx="85">
                  <c:v>1433.3333333333335</c:v>
                </c:pt>
                <c:pt idx="86">
                  <c:v>1450.0000000000002</c:v>
                </c:pt>
                <c:pt idx="87">
                  <c:v>1466.666666666667</c:v>
                </c:pt>
                <c:pt idx="88">
                  <c:v>1483.3333333333335</c:v>
                </c:pt>
                <c:pt idx="89">
                  <c:v>1500.0000000000002</c:v>
                </c:pt>
                <c:pt idx="90">
                  <c:v>1516.6666666666667</c:v>
                </c:pt>
                <c:pt idx="91">
                  <c:v>1533.3333333333335</c:v>
                </c:pt>
                <c:pt idx="92">
                  <c:v>1550.0000000000002</c:v>
                </c:pt>
                <c:pt idx="93">
                  <c:v>1566.6666666666667</c:v>
                </c:pt>
                <c:pt idx="94">
                  <c:v>1583.3333333333333</c:v>
                </c:pt>
                <c:pt idx="95">
                  <c:v>1600.0000000000005</c:v>
                </c:pt>
                <c:pt idx="96">
                  <c:v>1616.666666666667</c:v>
                </c:pt>
                <c:pt idx="97">
                  <c:v>1633.3333333333335</c:v>
                </c:pt>
                <c:pt idx="98">
                  <c:v>1650</c:v>
                </c:pt>
                <c:pt idx="99">
                  <c:v>1666.666666666667</c:v>
                </c:pt>
                <c:pt idx="100">
                  <c:v>1683.3333333333335</c:v>
                </c:pt>
                <c:pt idx="101">
                  <c:v>1700</c:v>
                </c:pt>
                <c:pt idx="102">
                  <c:v>1716.6666666666667</c:v>
                </c:pt>
                <c:pt idx="103">
                  <c:v>1733.3333333333335</c:v>
                </c:pt>
                <c:pt idx="104">
                  <c:v>1750</c:v>
                </c:pt>
                <c:pt idx="105">
                  <c:v>1766.666666666667</c:v>
                </c:pt>
                <c:pt idx="106">
                  <c:v>1783.3333333333335</c:v>
                </c:pt>
                <c:pt idx="107">
                  <c:v>1800.0000000000002</c:v>
                </c:pt>
                <c:pt idx="108">
                  <c:v>1816.666666666667</c:v>
                </c:pt>
                <c:pt idx="109">
                  <c:v>1833.3333333333335</c:v>
                </c:pt>
                <c:pt idx="110">
                  <c:v>1850</c:v>
                </c:pt>
                <c:pt idx="111">
                  <c:v>1866.666666666667</c:v>
                </c:pt>
                <c:pt idx="112">
                  <c:v>1883.3333333333335</c:v>
                </c:pt>
                <c:pt idx="113">
                  <c:v>1900</c:v>
                </c:pt>
                <c:pt idx="114">
                  <c:v>1916.6666666666667</c:v>
                </c:pt>
                <c:pt idx="115">
                  <c:v>1933.3333333333337</c:v>
                </c:pt>
                <c:pt idx="116">
                  <c:v>1950</c:v>
                </c:pt>
                <c:pt idx="117">
                  <c:v>1966.6666666666667</c:v>
                </c:pt>
                <c:pt idx="118">
                  <c:v>1983.3333333333335</c:v>
                </c:pt>
                <c:pt idx="119">
                  <c:v>2000.0000000000002</c:v>
                </c:pt>
                <c:pt idx="120">
                  <c:v>2016.6666666666672</c:v>
                </c:pt>
                <c:pt idx="121">
                  <c:v>2033.3333333333335</c:v>
                </c:pt>
                <c:pt idx="122">
                  <c:v>2050.0000000000005</c:v>
                </c:pt>
                <c:pt idx="123">
                  <c:v>2066.6666666666665</c:v>
                </c:pt>
                <c:pt idx="124">
                  <c:v>2083.3333333333339</c:v>
                </c:pt>
                <c:pt idx="125">
                  <c:v>2100</c:v>
                </c:pt>
                <c:pt idx="126">
                  <c:v>2116.666666666667</c:v>
                </c:pt>
                <c:pt idx="127">
                  <c:v>2133.3333333333335</c:v>
                </c:pt>
                <c:pt idx="128">
                  <c:v>2150</c:v>
                </c:pt>
                <c:pt idx="129">
                  <c:v>2166.6666666666665</c:v>
                </c:pt>
                <c:pt idx="130">
                  <c:v>2183.3333333333335</c:v>
                </c:pt>
                <c:pt idx="131">
                  <c:v>2200.0000000000005</c:v>
                </c:pt>
                <c:pt idx="132">
                  <c:v>2216.666666666667</c:v>
                </c:pt>
                <c:pt idx="133">
                  <c:v>2233.3333333333335</c:v>
                </c:pt>
                <c:pt idx="134">
                  <c:v>2250</c:v>
                </c:pt>
                <c:pt idx="135">
                  <c:v>2266.666666666667</c:v>
                </c:pt>
                <c:pt idx="136">
                  <c:v>2283.333333333333</c:v>
                </c:pt>
                <c:pt idx="137">
                  <c:v>2300.0000000000005</c:v>
                </c:pt>
                <c:pt idx="138">
                  <c:v>2316.666666666667</c:v>
                </c:pt>
                <c:pt idx="139">
                  <c:v>2333.3333333333335</c:v>
                </c:pt>
                <c:pt idx="140">
                  <c:v>2350.0000000000005</c:v>
                </c:pt>
                <c:pt idx="141">
                  <c:v>2366.6666666666665</c:v>
                </c:pt>
                <c:pt idx="142">
                  <c:v>2383.3333333333335</c:v>
                </c:pt>
                <c:pt idx="143">
                  <c:v>2400.0000000000005</c:v>
                </c:pt>
                <c:pt idx="144">
                  <c:v>2416.666666666667</c:v>
                </c:pt>
                <c:pt idx="145">
                  <c:v>2433.3333333333335</c:v>
                </c:pt>
                <c:pt idx="146">
                  <c:v>2450.0000000000005</c:v>
                </c:pt>
                <c:pt idx="147">
                  <c:v>2466.6666666666665</c:v>
                </c:pt>
                <c:pt idx="148">
                  <c:v>2483.3333333333335</c:v>
                </c:pt>
                <c:pt idx="149">
                  <c:v>2500.0000000000005</c:v>
                </c:pt>
                <c:pt idx="150">
                  <c:v>2516.666666666667</c:v>
                </c:pt>
                <c:pt idx="151">
                  <c:v>2533.3333333333339</c:v>
                </c:pt>
                <c:pt idx="152">
                  <c:v>2550</c:v>
                </c:pt>
                <c:pt idx="153">
                  <c:v>2566.666666666667</c:v>
                </c:pt>
                <c:pt idx="154">
                  <c:v>2583.3333333333335</c:v>
                </c:pt>
                <c:pt idx="155">
                  <c:v>2600.0000000000005</c:v>
                </c:pt>
                <c:pt idx="156">
                  <c:v>2616.666666666667</c:v>
                </c:pt>
                <c:pt idx="157">
                  <c:v>2633.3333333333335</c:v>
                </c:pt>
                <c:pt idx="158">
                  <c:v>2650</c:v>
                </c:pt>
                <c:pt idx="159">
                  <c:v>2666.666666666667</c:v>
                </c:pt>
                <c:pt idx="160">
                  <c:v>2683.3333333333335</c:v>
                </c:pt>
                <c:pt idx="161">
                  <c:v>2700.0000000000005</c:v>
                </c:pt>
                <c:pt idx="162">
                  <c:v>2716.666666666667</c:v>
                </c:pt>
                <c:pt idx="163">
                  <c:v>2733.3333333333335</c:v>
                </c:pt>
                <c:pt idx="164">
                  <c:v>2750.0000000000005</c:v>
                </c:pt>
                <c:pt idx="165">
                  <c:v>2766.6666666666665</c:v>
                </c:pt>
                <c:pt idx="166">
                  <c:v>2783.3333333333335</c:v>
                </c:pt>
                <c:pt idx="167">
                  <c:v>2800.0000000000005</c:v>
                </c:pt>
                <c:pt idx="168">
                  <c:v>2816.666666666667</c:v>
                </c:pt>
                <c:pt idx="169">
                  <c:v>2833.3333333333335</c:v>
                </c:pt>
                <c:pt idx="170">
                  <c:v>2850.0000000000005</c:v>
                </c:pt>
                <c:pt idx="171">
                  <c:v>2866.666666666667</c:v>
                </c:pt>
                <c:pt idx="172">
                  <c:v>2883.3333333333335</c:v>
                </c:pt>
                <c:pt idx="173">
                  <c:v>2900.0000000000005</c:v>
                </c:pt>
                <c:pt idx="174">
                  <c:v>2916.666666666667</c:v>
                </c:pt>
                <c:pt idx="175">
                  <c:v>2933.3333333333339</c:v>
                </c:pt>
                <c:pt idx="176">
                  <c:v>2950</c:v>
                </c:pt>
                <c:pt idx="177">
                  <c:v>2966.666666666667</c:v>
                </c:pt>
                <c:pt idx="178">
                  <c:v>2983.3333333333335</c:v>
                </c:pt>
                <c:pt idx="179">
                  <c:v>3000.0000000000005</c:v>
                </c:pt>
                <c:pt idx="180">
                  <c:v>3016.6666666666674</c:v>
                </c:pt>
                <c:pt idx="181">
                  <c:v>3033.3333333333335</c:v>
                </c:pt>
                <c:pt idx="182">
                  <c:v>3050.0000000000005</c:v>
                </c:pt>
                <c:pt idx="183">
                  <c:v>3066.666666666667</c:v>
                </c:pt>
                <c:pt idx="184">
                  <c:v>3083.3333333333335</c:v>
                </c:pt>
                <c:pt idx="185">
                  <c:v>3100.0000000000005</c:v>
                </c:pt>
                <c:pt idx="186">
                  <c:v>3116.666666666667</c:v>
                </c:pt>
                <c:pt idx="187">
                  <c:v>3133.3333333333335</c:v>
                </c:pt>
                <c:pt idx="188">
                  <c:v>3150.0000000000005</c:v>
                </c:pt>
                <c:pt idx="189">
                  <c:v>3166.6666666666665</c:v>
                </c:pt>
                <c:pt idx="190">
                  <c:v>3183.3333333333335</c:v>
                </c:pt>
                <c:pt idx="191">
                  <c:v>3200.0000000000009</c:v>
                </c:pt>
                <c:pt idx="192">
                  <c:v>3216.666666666667</c:v>
                </c:pt>
                <c:pt idx="193">
                  <c:v>3233.3333333333339</c:v>
                </c:pt>
                <c:pt idx="194">
                  <c:v>3250</c:v>
                </c:pt>
                <c:pt idx="195">
                  <c:v>3266.666666666667</c:v>
                </c:pt>
                <c:pt idx="196">
                  <c:v>3283.3333333333335</c:v>
                </c:pt>
                <c:pt idx="197">
                  <c:v>3300</c:v>
                </c:pt>
                <c:pt idx="198">
                  <c:v>3316.666666666667</c:v>
                </c:pt>
                <c:pt idx="199">
                  <c:v>3333.3333333333339</c:v>
                </c:pt>
                <c:pt idx="200">
                  <c:v>3350.0000000000005</c:v>
                </c:pt>
                <c:pt idx="201">
                  <c:v>3366.666666666667</c:v>
                </c:pt>
                <c:pt idx="202">
                  <c:v>3383.3333333333335</c:v>
                </c:pt>
                <c:pt idx="203">
                  <c:v>3400</c:v>
                </c:pt>
                <c:pt idx="204">
                  <c:v>3416.6666666666674</c:v>
                </c:pt>
                <c:pt idx="205">
                  <c:v>3433.3333333333335</c:v>
                </c:pt>
                <c:pt idx="206">
                  <c:v>3450.0000000000005</c:v>
                </c:pt>
                <c:pt idx="207">
                  <c:v>3466.666666666667</c:v>
                </c:pt>
                <c:pt idx="208">
                  <c:v>3483.3333333333335</c:v>
                </c:pt>
                <c:pt idx="209">
                  <c:v>3500</c:v>
                </c:pt>
                <c:pt idx="210">
                  <c:v>3516.666666666667</c:v>
                </c:pt>
                <c:pt idx="211">
                  <c:v>3533.3333333333339</c:v>
                </c:pt>
                <c:pt idx="212">
                  <c:v>3550.0000000000005</c:v>
                </c:pt>
                <c:pt idx="213">
                  <c:v>3566.666666666667</c:v>
                </c:pt>
                <c:pt idx="214">
                  <c:v>3583.3333333333335</c:v>
                </c:pt>
                <c:pt idx="215">
                  <c:v>3600.0000000000005</c:v>
                </c:pt>
                <c:pt idx="216">
                  <c:v>3616.666666666667</c:v>
                </c:pt>
                <c:pt idx="217">
                  <c:v>3633.3333333333339</c:v>
                </c:pt>
                <c:pt idx="218">
                  <c:v>3650</c:v>
                </c:pt>
                <c:pt idx="219">
                  <c:v>3666.666666666667</c:v>
                </c:pt>
                <c:pt idx="220">
                  <c:v>3683.3333333333339</c:v>
                </c:pt>
                <c:pt idx="221">
                  <c:v>3700</c:v>
                </c:pt>
                <c:pt idx="222">
                  <c:v>3716.6666666666674</c:v>
                </c:pt>
                <c:pt idx="223">
                  <c:v>3733.3333333333339</c:v>
                </c:pt>
                <c:pt idx="224">
                  <c:v>3750.0000000000005</c:v>
                </c:pt>
                <c:pt idx="225">
                  <c:v>3766.666666666667</c:v>
                </c:pt>
                <c:pt idx="226">
                  <c:v>3783.3333333333335</c:v>
                </c:pt>
                <c:pt idx="227">
                  <c:v>3800</c:v>
                </c:pt>
                <c:pt idx="228">
                  <c:v>3816.666666666667</c:v>
                </c:pt>
                <c:pt idx="229">
                  <c:v>3833.3333333333335</c:v>
                </c:pt>
                <c:pt idx="230">
                  <c:v>3850.0000000000005</c:v>
                </c:pt>
                <c:pt idx="231">
                  <c:v>3866.6666666666674</c:v>
                </c:pt>
                <c:pt idx="232">
                  <c:v>3883.3333333333339</c:v>
                </c:pt>
                <c:pt idx="233">
                  <c:v>3900</c:v>
                </c:pt>
                <c:pt idx="234">
                  <c:v>3916.6666666666674</c:v>
                </c:pt>
                <c:pt idx="235">
                  <c:v>3933.3333333333335</c:v>
                </c:pt>
                <c:pt idx="236">
                  <c:v>3950.0000000000005</c:v>
                </c:pt>
                <c:pt idx="237">
                  <c:v>3966.666666666667</c:v>
                </c:pt>
                <c:pt idx="238">
                  <c:v>3983.3333333333339</c:v>
                </c:pt>
                <c:pt idx="239">
                  <c:v>4000.0000000000005</c:v>
                </c:pt>
                <c:pt idx="240">
                  <c:v>4016.6666666666665</c:v>
                </c:pt>
                <c:pt idx="241">
                  <c:v>4033.3333333333344</c:v>
                </c:pt>
                <c:pt idx="242">
                  <c:v>4050</c:v>
                </c:pt>
                <c:pt idx="243">
                  <c:v>4066.666666666667</c:v>
                </c:pt>
                <c:pt idx="244">
                  <c:v>4083.3333333333339</c:v>
                </c:pt>
                <c:pt idx="245">
                  <c:v>4100.0000000000009</c:v>
                </c:pt>
                <c:pt idx="246">
                  <c:v>4116.666666666667</c:v>
                </c:pt>
                <c:pt idx="247">
                  <c:v>4133.333333333333</c:v>
                </c:pt>
                <c:pt idx="248">
                  <c:v>4150</c:v>
                </c:pt>
                <c:pt idx="249">
                  <c:v>4166.6666666666679</c:v>
                </c:pt>
                <c:pt idx="250">
                  <c:v>4183.3333333333339</c:v>
                </c:pt>
                <c:pt idx="251">
                  <c:v>4200</c:v>
                </c:pt>
                <c:pt idx="252">
                  <c:v>4216.666666666667</c:v>
                </c:pt>
                <c:pt idx="253">
                  <c:v>4233.3333333333339</c:v>
                </c:pt>
                <c:pt idx="254">
                  <c:v>4250</c:v>
                </c:pt>
                <c:pt idx="255">
                  <c:v>4266.666666666667</c:v>
                </c:pt>
                <c:pt idx="256">
                  <c:v>4283.3333333333339</c:v>
                </c:pt>
                <c:pt idx="257">
                  <c:v>4300</c:v>
                </c:pt>
                <c:pt idx="258">
                  <c:v>4316.666666666667</c:v>
                </c:pt>
                <c:pt idx="259">
                  <c:v>4333.333333333333</c:v>
                </c:pt>
                <c:pt idx="260">
                  <c:v>4350.0000000000009</c:v>
                </c:pt>
                <c:pt idx="261">
                  <c:v>4366.666666666667</c:v>
                </c:pt>
                <c:pt idx="262">
                  <c:v>4383.333333333333</c:v>
                </c:pt>
                <c:pt idx="263">
                  <c:v>4400.0000000000009</c:v>
                </c:pt>
                <c:pt idx="264">
                  <c:v>4416.666666666667</c:v>
                </c:pt>
                <c:pt idx="265">
                  <c:v>4433.3333333333339</c:v>
                </c:pt>
                <c:pt idx="266">
                  <c:v>4450</c:v>
                </c:pt>
                <c:pt idx="267">
                  <c:v>4466.666666666667</c:v>
                </c:pt>
                <c:pt idx="268">
                  <c:v>4483.3333333333339</c:v>
                </c:pt>
                <c:pt idx="269">
                  <c:v>4500</c:v>
                </c:pt>
                <c:pt idx="270">
                  <c:v>4516.6666666666679</c:v>
                </c:pt>
                <c:pt idx="271">
                  <c:v>4533.3333333333339</c:v>
                </c:pt>
                <c:pt idx="272">
                  <c:v>4550.0000000000009</c:v>
                </c:pt>
                <c:pt idx="273">
                  <c:v>4566.6666666666661</c:v>
                </c:pt>
                <c:pt idx="274">
                  <c:v>4583.3333333333339</c:v>
                </c:pt>
                <c:pt idx="275">
                  <c:v>4600.0000000000009</c:v>
                </c:pt>
                <c:pt idx="276">
                  <c:v>4616.666666666667</c:v>
                </c:pt>
                <c:pt idx="277">
                  <c:v>4633.3333333333339</c:v>
                </c:pt>
                <c:pt idx="278">
                  <c:v>4650</c:v>
                </c:pt>
                <c:pt idx="279">
                  <c:v>4666.666666666667</c:v>
                </c:pt>
                <c:pt idx="280">
                  <c:v>4683.3333333333339</c:v>
                </c:pt>
                <c:pt idx="281">
                  <c:v>4700.0000000000009</c:v>
                </c:pt>
                <c:pt idx="282">
                  <c:v>4716.6666666666679</c:v>
                </c:pt>
                <c:pt idx="283">
                  <c:v>4733.333333333333</c:v>
                </c:pt>
                <c:pt idx="284">
                  <c:v>4750</c:v>
                </c:pt>
                <c:pt idx="285">
                  <c:v>4766.666666666667</c:v>
                </c:pt>
                <c:pt idx="286">
                  <c:v>4783.3333333333339</c:v>
                </c:pt>
                <c:pt idx="287">
                  <c:v>4800.0000000000009</c:v>
                </c:pt>
                <c:pt idx="288">
                  <c:v>4816.666666666667</c:v>
                </c:pt>
                <c:pt idx="289">
                  <c:v>4833.3333333333339</c:v>
                </c:pt>
                <c:pt idx="290">
                  <c:v>4850</c:v>
                </c:pt>
                <c:pt idx="291">
                  <c:v>4866.666666666667</c:v>
                </c:pt>
                <c:pt idx="292">
                  <c:v>4883.3333333333348</c:v>
                </c:pt>
                <c:pt idx="293">
                  <c:v>4900.0000000000009</c:v>
                </c:pt>
                <c:pt idx="294">
                  <c:v>4916.666666666667</c:v>
                </c:pt>
                <c:pt idx="295">
                  <c:v>4933.333333333333</c:v>
                </c:pt>
                <c:pt idx="296">
                  <c:v>4950.0000000000009</c:v>
                </c:pt>
                <c:pt idx="297">
                  <c:v>4966.666666666667</c:v>
                </c:pt>
                <c:pt idx="298">
                  <c:v>4983.3333333333339</c:v>
                </c:pt>
                <c:pt idx="299">
                  <c:v>5000.0000000000009</c:v>
                </c:pt>
                <c:pt idx="300">
                  <c:v>5016.666666666667</c:v>
                </c:pt>
                <c:pt idx="301">
                  <c:v>5033.3333333333339</c:v>
                </c:pt>
                <c:pt idx="302">
                  <c:v>5050</c:v>
                </c:pt>
                <c:pt idx="303">
                  <c:v>5066.6666666666679</c:v>
                </c:pt>
                <c:pt idx="304">
                  <c:v>5083.3333333333339</c:v>
                </c:pt>
                <c:pt idx="305">
                  <c:v>5100</c:v>
                </c:pt>
                <c:pt idx="306">
                  <c:v>5116.666666666667</c:v>
                </c:pt>
                <c:pt idx="307">
                  <c:v>5133.3333333333339</c:v>
                </c:pt>
                <c:pt idx="308">
                  <c:v>5150.0000000000009</c:v>
                </c:pt>
                <c:pt idx="309">
                  <c:v>5166.666666666667</c:v>
                </c:pt>
                <c:pt idx="310">
                  <c:v>5183.3333333333339</c:v>
                </c:pt>
                <c:pt idx="311">
                  <c:v>5200.0000000000009</c:v>
                </c:pt>
                <c:pt idx="312">
                  <c:v>5216.666666666667</c:v>
                </c:pt>
                <c:pt idx="313">
                  <c:v>5233.3333333333339</c:v>
                </c:pt>
                <c:pt idx="314">
                  <c:v>5250.0000000000009</c:v>
                </c:pt>
                <c:pt idx="315">
                  <c:v>5266.666666666667</c:v>
                </c:pt>
                <c:pt idx="316">
                  <c:v>5283.3333333333339</c:v>
                </c:pt>
                <c:pt idx="317">
                  <c:v>5300</c:v>
                </c:pt>
                <c:pt idx="318">
                  <c:v>5316.6666666666679</c:v>
                </c:pt>
                <c:pt idx="319">
                  <c:v>5333.3333333333339</c:v>
                </c:pt>
                <c:pt idx="320">
                  <c:v>5350</c:v>
                </c:pt>
                <c:pt idx="321">
                  <c:v>5366.666666666667</c:v>
                </c:pt>
                <c:pt idx="322">
                  <c:v>5383.3333333333339</c:v>
                </c:pt>
                <c:pt idx="323">
                  <c:v>5400.0000000000009</c:v>
                </c:pt>
                <c:pt idx="324">
                  <c:v>5416.666666666667</c:v>
                </c:pt>
                <c:pt idx="325">
                  <c:v>5433.3333333333339</c:v>
                </c:pt>
                <c:pt idx="326">
                  <c:v>5450</c:v>
                </c:pt>
                <c:pt idx="327">
                  <c:v>5466.666666666667</c:v>
                </c:pt>
                <c:pt idx="328">
                  <c:v>5483.333333333333</c:v>
                </c:pt>
                <c:pt idx="329">
                  <c:v>5500.0000000000009</c:v>
                </c:pt>
                <c:pt idx="330">
                  <c:v>5516.6666666666679</c:v>
                </c:pt>
                <c:pt idx="331">
                  <c:v>5533.333333333333</c:v>
                </c:pt>
                <c:pt idx="332">
                  <c:v>5550.0000000000009</c:v>
                </c:pt>
                <c:pt idx="333">
                  <c:v>5566.666666666667</c:v>
                </c:pt>
                <c:pt idx="334">
                  <c:v>5583.3333333333339</c:v>
                </c:pt>
                <c:pt idx="335">
                  <c:v>5600.0000000000009</c:v>
                </c:pt>
                <c:pt idx="336">
                  <c:v>5616.666666666667</c:v>
                </c:pt>
                <c:pt idx="337">
                  <c:v>5633.3333333333339</c:v>
                </c:pt>
                <c:pt idx="338">
                  <c:v>5650</c:v>
                </c:pt>
                <c:pt idx="339">
                  <c:v>5666.666666666667</c:v>
                </c:pt>
                <c:pt idx="340">
                  <c:v>5683.3333333333339</c:v>
                </c:pt>
                <c:pt idx="341">
                  <c:v>5700.0000000000009</c:v>
                </c:pt>
                <c:pt idx="342">
                  <c:v>5716.666666666667</c:v>
                </c:pt>
                <c:pt idx="343">
                  <c:v>5733.3333333333339</c:v>
                </c:pt>
                <c:pt idx="344">
                  <c:v>5750.0000000000009</c:v>
                </c:pt>
                <c:pt idx="345">
                  <c:v>5766.666666666667</c:v>
                </c:pt>
                <c:pt idx="346">
                  <c:v>5783.3333333333339</c:v>
                </c:pt>
                <c:pt idx="347">
                  <c:v>5800.0000000000009</c:v>
                </c:pt>
                <c:pt idx="348">
                  <c:v>5816.666666666667</c:v>
                </c:pt>
                <c:pt idx="349">
                  <c:v>5833.3333333333339</c:v>
                </c:pt>
                <c:pt idx="350">
                  <c:v>5850.0000000000009</c:v>
                </c:pt>
                <c:pt idx="351">
                  <c:v>5866.6666666666679</c:v>
                </c:pt>
                <c:pt idx="352">
                  <c:v>5883.333333333333</c:v>
                </c:pt>
                <c:pt idx="353">
                  <c:v>5900</c:v>
                </c:pt>
                <c:pt idx="354">
                  <c:v>5916.6666666666679</c:v>
                </c:pt>
                <c:pt idx="355">
                  <c:v>5933.3333333333339</c:v>
                </c:pt>
                <c:pt idx="356">
                  <c:v>5950.0000000000009</c:v>
                </c:pt>
                <c:pt idx="357">
                  <c:v>5966.666666666667</c:v>
                </c:pt>
                <c:pt idx="358">
                  <c:v>5983.3333333333339</c:v>
                </c:pt>
                <c:pt idx="359">
                  <c:v>6000.0000000000009</c:v>
                </c:pt>
                <c:pt idx="360">
                  <c:v>6016.666666666667</c:v>
                </c:pt>
                <c:pt idx="361">
                  <c:v>6033.3333333333348</c:v>
                </c:pt>
                <c:pt idx="362">
                  <c:v>6050.0000000000009</c:v>
                </c:pt>
                <c:pt idx="363">
                  <c:v>6066.666666666667</c:v>
                </c:pt>
                <c:pt idx="364">
                  <c:v>6083.333333333333</c:v>
                </c:pt>
                <c:pt idx="365">
                  <c:v>6100.0000000000009</c:v>
                </c:pt>
                <c:pt idx="366">
                  <c:v>6116.6666666666679</c:v>
                </c:pt>
                <c:pt idx="367">
                  <c:v>6133.3333333333339</c:v>
                </c:pt>
                <c:pt idx="368">
                  <c:v>6150</c:v>
                </c:pt>
                <c:pt idx="369">
                  <c:v>6166.666666666667</c:v>
                </c:pt>
                <c:pt idx="370">
                  <c:v>6183.3333333333339</c:v>
                </c:pt>
                <c:pt idx="371">
                  <c:v>6200.0000000000009</c:v>
                </c:pt>
                <c:pt idx="372">
                  <c:v>6216.6666666666679</c:v>
                </c:pt>
                <c:pt idx="373">
                  <c:v>6233.3333333333339</c:v>
                </c:pt>
                <c:pt idx="374">
                  <c:v>6250</c:v>
                </c:pt>
                <c:pt idx="375">
                  <c:v>6266.666666666667</c:v>
                </c:pt>
                <c:pt idx="376">
                  <c:v>6283.3333333333339</c:v>
                </c:pt>
                <c:pt idx="377">
                  <c:v>6300.0000000000009</c:v>
                </c:pt>
                <c:pt idx="378">
                  <c:v>6316.6666666666679</c:v>
                </c:pt>
                <c:pt idx="379">
                  <c:v>6333.333333333333</c:v>
                </c:pt>
                <c:pt idx="380">
                  <c:v>6350.0000000000009</c:v>
                </c:pt>
                <c:pt idx="381">
                  <c:v>6366.666666666667</c:v>
                </c:pt>
                <c:pt idx="382">
                  <c:v>6383.3333333333339</c:v>
                </c:pt>
                <c:pt idx="383">
                  <c:v>6400.0000000000018</c:v>
                </c:pt>
                <c:pt idx="384">
                  <c:v>6416.666666666667</c:v>
                </c:pt>
                <c:pt idx="385">
                  <c:v>6433.3333333333339</c:v>
                </c:pt>
                <c:pt idx="386">
                  <c:v>6450</c:v>
                </c:pt>
                <c:pt idx="387">
                  <c:v>6466.6666666666679</c:v>
                </c:pt>
                <c:pt idx="388">
                  <c:v>6483.3333333333339</c:v>
                </c:pt>
                <c:pt idx="389">
                  <c:v>6500</c:v>
                </c:pt>
                <c:pt idx="390">
                  <c:v>6516.6666666666679</c:v>
                </c:pt>
                <c:pt idx="391">
                  <c:v>6533.3333333333339</c:v>
                </c:pt>
                <c:pt idx="392">
                  <c:v>6550.0000000000009</c:v>
                </c:pt>
                <c:pt idx="393">
                  <c:v>6566.666666666667</c:v>
                </c:pt>
                <c:pt idx="394">
                  <c:v>6583.3333333333339</c:v>
                </c:pt>
                <c:pt idx="395">
                  <c:v>6600</c:v>
                </c:pt>
                <c:pt idx="396">
                  <c:v>6616.666666666667</c:v>
                </c:pt>
                <c:pt idx="397">
                  <c:v>6633.3333333333339</c:v>
                </c:pt>
                <c:pt idx="398">
                  <c:v>6650.0000000000009</c:v>
                </c:pt>
                <c:pt idx="399">
                  <c:v>6666.6666666666679</c:v>
                </c:pt>
                <c:pt idx="400">
                  <c:v>6683.333333333333</c:v>
                </c:pt>
                <c:pt idx="401">
                  <c:v>6700.0000000000009</c:v>
                </c:pt>
                <c:pt idx="402">
                  <c:v>6716.6666666666679</c:v>
                </c:pt>
                <c:pt idx="403">
                  <c:v>6733.3333333333339</c:v>
                </c:pt>
                <c:pt idx="404">
                  <c:v>6750.0000000000009</c:v>
                </c:pt>
                <c:pt idx="405">
                  <c:v>6766.666666666667</c:v>
                </c:pt>
                <c:pt idx="406">
                  <c:v>6783.3333333333339</c:v>
                </c:pt>
                <c:pt idx="407">
                  <c:v>6800</c:v>
                </c:pt>
                <c:pt idx="408">
                  <c:v>6816.666666666667</c:v>
                </c:pt>
                <c:pt idx="409">
                  <c:v>6833.3333333333348</c:v>
                </c:pt>
                <c:pt idx="410">
                  <c:v>6850.0000000000009</c:v>
                </c:pt>
                <c:pt idx="411">
                  <c:v>6866.666666666667</c:v>
                </c:pt>
                <c:pt idx="412">
                  <c:v>6883.3333333333339</c:v>
                </c:pt>
                <c:pt idx="413">
                  <c:v>6900.0000000000009</c:v>
                </c:pt>
                <c:pt idx="414">
                  <c:v>6916.6666666666679</c:v>
                </c:pt>
                <c:pt idx="415">
                  <c:v>6933.3333333333339</c:v>
                </c:pt>
                <c:pt idx="416">
                  <c:v>6950.0000000000009</c:v>
                </c:pt>
                <c:pt idx="417">
                  <c:v>6966.666666666667</c:v>
                </c:pt>
                <c:pt idx="418">
                  <c:v>6983.3333333333339</c:v>
                </c:pt>
                <c:pt idx="419">
                  <c:v>7000</c:v>
                </c:pt>
                <c:pt idx="420">
                  <c:v>7016.6666666666679</c:v>
                </c:pt>
                <c:pt idx="421">
                  <c:v>7033.3333333333339</c:v>
                </c:pt>
                <c:pt idx="422">
                  <c:v>7050</c:v>
                </c:pt>
                <c:pt idx="423">
                  <c:v>7066.6666666666679</c:v>
                </c:pt>
                <c:pt idx="424">
                  <c:v>7083.3333333333339</c:v>
                </c:pt>
                <c:pt idx="425">
                  <c:v>7100.0000000000009</c:v>
                </c:pt>
                <c:pt idx="426">
                  <c:v>7116.666666666667</c:v>
                </c:pt>
                <c:pt idx="427">
                  <c:v>7133.3333333333339</c:v>
                </c:pt>
                <c:pt idx="428">
                  <c:v>7150.0000000000009</c:v>
                </c:pt>
                <c:pt idx="429">
                  <c:v>7166.666666666667</c:v>
                </c:pt>
                <c:pt idx="430">
                  <c:v>7183.3333333333348</c:v>
                </c:pt>
                <c:pt idx="431">
                  <c:v>7200.0000000000009</c:v>
                </c:pt>
                <c:pt idx="432">
                  <c:v>7216.666666666667</c:v>
                </c:pt>
                <c:pt idx="433">
                  <c:v>7233.3333333333339</c:v>
                </c:pt>
                <c:pt idx="434">
                  <c:v>7250.0000000000009</c:v>
                </c:pt>
                <c:pt idx="435">
                  <c:v>7266.6666666666679</c:v>
                </c:pt>
                <c:pt idx="436">
                  <c:v>7283.3333333333339</c:v>
                </c:pt>
                <c:pt idx="437">
                  <c:v>7300</c:v>
                </c:pt>
                <c:pt idx="438">
                  <c:v>7316.6666666666679</c:v>
                </c:pt>
                <c:pt idx="439">
                  <c:v>7333.3333333333339</c:v>
                </c:pt>
                <c:pt idx="440">
                  <c:v>7350.0000000000009</c:v>
                </c:pt>
                <c:pt idx="441">
                  <c:v>7366.6666666666679</c:v>
                </c:pt>
                <c:pt idx="442">
                  <c:v>7383.3333333333339</c:v>
                </c:pt>
                <c:pt idx="443">
                  <c:v>7400</c:v>
                </c:pt>
                <c:pt idx="444">
                  <c:v>7416.666666666667</c:v>
                </c:pt>
                <c:pt idx="445">
                  <c:v>7433.3333333333348</c:v>
                </c:pt>
                <c:pt idx="446">
                  <c:v>7450.0000000000009</c:v>
                </c:pt>
                <c:pt idx="447">
                  <c:v>7466.6666666666679</c:v>
                </c:pt>
                <c:pt idx="448">
                  <c:v>7483.333333333333</c:v>
                </c:pt>
                <c:pt idx="449">
                  <c:v>7500.0000000000009</c:v>
                </c:pt>
                <c:pt idx="450">
                  <c:v>7516.666666666667</c:v>
                </c:pt>
                <c:pt idx="451">
                  <c:v>7533.3333333333339</c:v>
                </c:pt>
                <c:pt idx="452">
                  <c:v>7550.0000000000018</c:v>
                </c:pt>
                <c:pt idx="453">
                  <c:v>7566.666666666667</c:v>
                </c:pt>
                <c:pt idx="454">
                  <c:v>7583.3333333333339</c:v>
                </c:pt>
                <c:pt idx="455">
                  <c:v>7600</c:v>
                </c:pt>
                <c:pt idx="456">
                  <c:v>7616.6666666666679</c:v>
                </c:pt>
                <c:pt idx="457">
                  <c:v>7633.3333333333339</c:v>
                </c:pt>
                <c:pt idx="458">
                  <c:v>7650.0000000000009</c:v>
                </c:pt>
                <c:pt idx="459">
                  <c:v>7666.666666666667</c:v>
                </c:pt>
                <c:pt idx="460">
                  <c:v>7683.333333333333</c:v>
                </c:pt>
                <c:pt idx="461">
                  <c:v>7700.0000000000009</c:v>
                </c:pt>
                <c:pt idx="462">
                  <c:v>7716.666666666667</c:v>
                </c:pt>
                <c:pt idx="463">
                  <c:v>7733.3333333333348</c:v>
                </c:pt>
                <c:pt idx="464">
                  <c:v>7750</c:v>
                </c:pt>
                <c:pt idx="465">
                  <c:v>7766.6666666666679</c:v>
                </c:pt>
                <c:pt idx="466">
                  <c:v>7783.3333333333339</c:v>
                </c:pt>
                <c:pt idx="467">
                  <c:v>7800</c:v>
                </c:pt>
                <c:pt idx="468">
                  <c:v>7816.6666666666679</c:v>
                </c:pt>
                <c:pt idx="469">
                  <c:v>7833.3333333333348</c:v>
                </c:pt>
                <c:pt idx="470">
                  <c:v>7850.0000000000009</c:v>
                </c:pt>
                <c:pt idx="471">
                  <c:v>7866.666666666667</c:v>
                </c:pt>
                <c:pt idx="472">
                  <c:v>7883.3333333333348</c:v>
                </c:pt>
                <c:pt idx="473">
                  <c:v>7900.0000000000009</c:v>
                </c:pt>
                <c:pt idx="474">
                  <c:v>7916.666666666667</c:v>
                </c:pt>
                <c:pt idx="475">
                  <c:v>7933.3333333333339</c:v>
                </c:pt>
                <c:pt idx="476">
                  <c:v>7950.0000000000018</c:v>
                </c:pt>
                <c:pt idx="477">
                  <c:v>7966.6666666666679</c:v>
                </c:pt>
                <c:pt idx="478">
                  <c:v>7983.3333333333339</c:v>
                </c:pt>
                <c:pt idx="479">
                  <c:v>8000.0000000000009</c:v>
                </c:pt>
                <c:pt idx="480">
                  <c:v>8016.666666666667</c:v>
                </c:pt>
                <c:pt idx="481">
                  <c:v>8033.333333333333</c:v>
                </c:pt>
                <c:pt idx="482">
                  <c:v>8050.0000000000009</c:v>
                </c:pt>
                <c:pt idx="483">
                  <c:v>8066.6666666666688</c:v>
                </c:pt>
                <c:pt idx="484">
                  <c:v>8083.3333333333348</c:v>
                </c:pt>
                <c:pt idx="485">
                  <c:v>8100</c:v>
                </c:pt>
                <c:pt idx="486">
                  <c:v>8116.6666666666679</c:v>
                </c:pt>
                <c:pt idx="487">
                  <c:v>8133.3333333333339</c:v>
                </c:pt>
                <c:pt idx="488">
                  <c:v>8150</c:v>
                </c:pt>
                <c:pt idx="489">
                  <c:v>8166.6666666666679</c:v>
                </c:pt>
                <c:pt idx="490">
                  <c:v>8183.3333333333348</c:v>
                </c:pt>
                <c:pt idx="491">
                  <c:v>8200.0000000000018</c:v>
                </c:pt>
                <c:pt idx="492">
                  <c:v>8216.6666666666679</c:v>
                </c:pt>
                <c:pt idx="493">
                  <c:v>8233.3333333333339</c:v>
                </c:pt>
                <c:pt idx="494">
                  <c:v>8250</c:v>
                </c:pt>
                <c:pt idx="495">
                  <c:v>8266.6666666666661</c:v>
                </c:pt>
                <c:pt idx="496">
                  <c:v>8283.3333333333339</c:v>
                </c:pt>
                <c:pt idx="497">
                  <c:v>8300</c:v>
                </c:pt>
                <c:pt idx="498">
                  <c:v>8316.6666666666679</c:v>
                </c:pt>
                <c:pt idx="499">
                  <c:v>8333.3333333333358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54-4388-8AA3-A4A68C8C274D}"/>
            </c:ext>
          </c:extLst>
        </c:ser>
        <c:ser>
          <c:idx val="3"/>
          <c:order val="3"/>
          <c:tx>
            <c:strRef>
              <c:f>Sheet3!$F$3</c:f>
              <c:strCache>
                <c:ptCount val="1"/>
                <c:pt idx="0">
                  <c:v>120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Sheet3!$F$4:$F$503</c:f>
              <c:numCache>
                <c:formatCode>General</c:formatCode>
                <c:ptCount val="500"/>
                <c:pt idx="0">
                  <c:v>8.3333333333333339</c:v>
                </c:pt>
                <c:pt idx="1">
                  <c:v>16.666666666666668</c:v>
                </c:pt>
                <c:pt idx="2">
                  <c:v>25.000000000000007</c:v>
                </c:pt>
                <c:pt idx="3">
                  <c:v>33.333333333333336</c:v>
                </c:pt>
                <c:pt idx="4">
                  <c:v>41.666666666666671</c:v>
                </c:pt>
                <c:pt idx="5">
                  <c:v>50.000000000000014</c:v>
                </c:pt>
                <c:pt idx="6">
                  <c:v>58.333333333333343</c:v>
                </c:pt>
                <c:pt idx="7">
                  <c:v>66.666666666666671</c:v>
                </c:pt>
                <c:pt idx="8">
                  <c:v>75.000000000000014</c:v>
                </c:pt>
                <c:pt idx="9">
                  <c:v>83.333333333333343</c:v>
                </c:pt>
                <c:pt idx="10">
                  <c:v>91.666666666666686</c:v>
                </c:pt>
                <c:pt idx="11">
                  <c:v>100.00000000000003</c:v>
                </c:pt>
                <c:pt idx="12">
                  <c:v>108.33333333333334</c:v>
                </c:pt>
                <c:pt idx="13">
                  <c:v>116.66666666666669</c:v>
                </c:pt>
                <c:pt idx="14">
                  <c:v>125.00000000000001</c:v>
                </c:pt>
                <c:pt idx="15">
                  <c:v>133.33333333333334</c:v>
                </c:pt>
                <c:pt idx="16">
                  <c:v>141.66666666666669</c:v>
                </c:pt>
                <c:pt idx="17">
                  <c:v>150.00000000000003</c:v>
                </c:pt>
                <c:pt idx="18">
                  <c:v>158.33333333333337</c:v>
                </c:pt>
                <c:pt idx="19">
                  <c:v>166.66666666666669</c:v>
                </c:pt>
                <c:pt idx="20">
                  <c:v>175.00000000000003</c:v>
                </c:pt>
                <c:pt idx="21">
                  <c:v>183.33333333333337</c:v>
                </c:pt>
                <c:pt idx="22">
                  <c:v>191.66666666666669</c:v>
                </c:pt>
                <c:pt idx="23">
                  <c:v>200.00000000000006</c:v>
                </c:pt>
                <c:pt idx="24">
                  <c:v>208.33333333333337</c:v>
                </c:pt>
                <c:pt idx="25">
                  <c:v>216.66666666666669</c:v>
                </c:pt>
                <c:pt idx="26">
                  <c:v>225.00000000000003</c:v>
                </c:pt>
                <c:pt idx="27">
                  <c:v>233.33333333333337</c:v>
                </c:pt>
                <c:pt idx="28">
                  <c:v>241.66666666666671</c:v>
                </c:pt>
                <c:pt idx="29">
                  <c:v>250.00000000000003</c:v>
                </c:pt>
                <c:pt idx="30">
                  <c:v>258.33333333333331</c:v>
                </c:pt>
                <c:pt idx="31">
                  <c:v>266.66666666666669</c:v>
                </c:pt>
                <c:pt idx="32">
                  <c:v>275.00000000000006</c:v>
                </c:pt>
                <c:pt idx="33">
                  <c:v>283.33333333333337</c:v>
                </c:pt>
                <c:pt idx="34">
                  <c:v>291.66666666666669</c:v>
                </c:pt>
                <c:pt idx="35">
                  <c:v>300.00000000000006</c:v>
                </c:pt>
                <c:pt idx="36">
                  <c:v>308.33333333333331</c:v>
                </c:pt>
                <c:pt idx="37">
                  <c:v>316.66666666666674</c:v>
                </c:pt>
                <c:pt idx="38">
                  <c:v>325.00000000000006</c:v>
                </c:pt>
                <c:pt idx="39">
                  <c:v>333.33333333333337</c:v>
                </c:pt>
                <c:pt idx="40">
                  <c:v>341.66666666666669</c:v>
                </c:pt>
                <c:pt idx="41">
                  <c:v>350.00000000000006</c:v>
                </c:pt>
                <c:pt idx="42">
                  <c:v>358.33333333333337</c:v>
                </c:pt>
                <c:pt idx="43">
                  <c:v>366.66666666666674</c:v>
                </c:pt>
                <c:pt idx="44">
                  <c:v>375.00000000000006</c:v>
                </c:pt>
                <c:pt idx="45">
                  <c:v>383.33333333333337</c:v>
                </c:pt>
                <c:pt idx="46">
                  <c:v>391.66666666666669</c:v>
                </c:pt>
                <c:pt idx="47">
                  <c:v>400.00000000000011</c:v>
                </c:pt>
                <c:pt idx="48">
                  <c:v>408.33333333333337</c:v>
                </c:pt>
                <c:pt idx="49">
                  <c:v>416.66666666666674</c:v>
                </c:pt>
                <c:pt idx="50">
                  <c:v>425</c:v>
                </c:pt>
                <c:pt idx="51">
                  <c:v>433.33333333333337</c:v>
                </c:pt>
                <c:pt idx="52">
                  <c:v>441.66666666666674</c:v>
                </c:pt>
                <c:pt idx="53">
                  <c:v>450.00000000000006</c:v>
                </c:pt>
                <c:pt idx="54">
                  <c:v>458.33333333333337</c:v>
                </c:pt>
                <c:pt idx="55">
                  <c:v>466.66666666666674</c:v>
                </c:pt>
                <c:pt idx="56">
                  <c:v>475</c:v>
                </c:pt>
                <c:pt idx="57">
                  <c:v>483.33333333333343</c:v>
                </c:pt>
                <c:pt idx="58">
                  <c:v>491.66666666666669</c:v>
                </c:pt>
                <c:pt idx="59">
                  <c:v>500.00000000000006</c:v>
                </c:pt>
                <c:pt idx="60">
                  <c:v>508.33333333333337</c:v>
                </c:pt>
                <c:pt idx="61">
                  <c:v>516.66666666666663</c:v>
                </c:pt>
                <c:pt idx="62">
                  <c:v>525</c:v>
                </c:pt>
                <c:pt idx="63">
                  <c:v>533.33333333333337</c:v>
                </c:pt>
                <c:pt idx="64">
                  <c:v>541.66666666666663</c:v>
                </c:pt>
                <c:pt idx="65">
                  <c:v>550.00000000000011</c:v>
                </c:pt>
                <c:pt idx="66">
                  <c:v>558.33333333333337</c:v>
                </c:pt>
                <c:pt idx="67">
                  <c:v>566.66666666666674</c:v>
                </c:pt>
                <c:pt idx="68">
                  <c:v>575.00000000000011</c:v>
                </c:pt>
                <c:pt idx="69">
                  <c:v>583.33333333333337</c:v>
                </c:pt>
                <c:pt idx="70">
                  <c:v>591.66666666666663</c:v>
                </c:pt>
                <c:pt idx="71">
                  <c:v>600.00000000000011</c:v>
                </c:pt>
                <c:pt idx="72">
                  <c:v>608.33333333333337</c:v>
                </c:pt>
                <c:pt idx="73">
                  <c:v>616.66666666666663</c:v>
                </c:pt>
                <c:pt idx="74">
                  <c:v>625.00000000000011</c:v>
                </c:pt>
                <c:pt idx="75">
                  <c:v>633.33333333333348</c:v>
                </c:pt>
                <c:pt idx="76">
                  <c:v>641.66666666666674</c:v>
                </c:pt>
                <c:pt idx="77">
                  <c:v>650.00000000000011</c:v>
                </c:pt>
                <c:pt idx="78">
                  <c:v>658.33333333333337</c:v>
                </c:pt>
                <c:pt idx="79">
                  <c:v>666.66666666666674</c:v>
                </c:pt>
                <c:pt idx="80">
                  <c:v>675.00000000000011</c:v>
                </c:pt>
                <c:pt idx="81">
                  <c:v>683.33333333333337</c:v>
                </c:pt>
                <c:pt idx="82">
                  <c:v>691.66666666666663</c:v>
                </c:pt>
                <c:pt idx="83">
                  <c:v>700.00000000000011</c:v>
                </c:pt>
                <c:pt idx="84">
                  <c:v>708.33333333333337</c:v>
                </c:pt>
                <c:pt idx="85">
                  <c:v>716.66666666666674</c:v>
                </c:pt>
                <c:pt idx="86">
                  <c:v>725.00000000000011</c:v>
                </c:pt>
                <c:pt idx="87">
                  <c:v>733.33333333333348</c:v>
                </c:pt>
                <c:pt idx="88">
                  <c:v>741.66666666666674</c:v>
                </c:pt>
                <c:pt idx="89">
                  <c:v>750.00000000000011</c:v>
                </c:pt>
                <c:pt idx="90">
                  <c:v>758.33333333333337</c:v>
                </c:pt>
                <c:pt idx="91">
                  <c:v>766.66666666666674</c:v>
                </c:pt>
                <c:pt idx="92">
                  <c:v>775.00000000000011</c:v>
                </c:pt>
                <c:pt idx="93">
                  <c:v>783.33333333333337</c:v>
                </c:pt>
                <c:pt idx="94">
                  <c:v>791.66666666666663</c:v>
                </c:pt>
                <c:pt idx="95">
                  <c:v>800.00000000000023</c:v>
                </c:pt>
                <c:pt idx="96">
                  <c:v>808.33333333333348</c:v>
                </c:pt>
                <c:pt idx="97">
                  <c:v>816.66666666666674</c:v>
                </c:pt>
                <c:pt idx="98">
                  <c:v>825</c:v>
                </c:pt>
                <c:pt idx="99">
                  <c:v>833.33333333333348</c:v>
                </c:pt>
                <c:pt idx="100">
                  <c:v>841.66666666666674</c:v>
                </c:pt>
                <c:pt idx="101">
                  <c:v>850</c:v>
                </c:pt>
                <c:pt idx="102">
                  <c:v>858.33333333333337</c:v>
                </c:pt>
                <c:pt idx="103">
                  <c:v>866.66666666666674</c:v>
                </c:pt>
                <c:pt idx="104">
                  <c:v>875</c:v>
                </c:pt>
                <c:pt idx="105">
                  <c:v>883.33333333333348</c:v>
                </c:pt>
                <c:pt idx="106">
                  <c:v>891.66666666666674</c:v>
                </c:pt>
                <c:pt idx="107">
                  <c:v>900.00000000000011</c:v>
                </c:pt>
                <c:pt idx="108">
                  <c:v>908.33333333333348</c:v>
                </c:pt>
                <c:pt idx="109">
                  <c:v>916.66666666666674</c:v>
                </c:pt>
                <c:pt idx="110">
                  <c:v>925</c:v>
                </c:pt>
                <c:pt idx="111">
                  <c:v>933.33333333333348</c:v>
                </c:pt>
                <c:pt idx="112">
                  <c:v>941.66666666666674</c:v>
                </c:pt>
                <c:pt idx="113">
                  <c:v>950</c:v>
                </c:pt>
                <c:pt idx="114">
                  <c:v>958.33333333333337</c:v>
                </c:pt>
                <c:pt idx="115">
                  <c:v>966.66666666666686</c:v>
                </c:pt>
                <c:pt idx="116">
                  <c:v>975</c:v>
                </c:pt>
                <c:pt idx="117">
                  <c:v>983.33333333333337</c:v>
                </c:pt>
                <c:pt idx="118">
                  <c:v>991.66666666666674</c:v>
                </c:pt>
                <c:pt idx="119">
                  <c:v>1000.0000000000001</c:v>
                </c:pt>
                <c:pt idx="120">
                  <c:v>1008.3333333333336</c:v>
                </c:pt>
                <c:pt idx="121">
                  <c:v>1016.6666666666667</c:v>
                </c:pt>
                <c:pt idx="122">
                  <c:v>1025.0000000000002</c:v>
                </c:pt>
                <c:pt idx="123">
                  <c:v>1033.3333333333333</c:v>
                </c:pt>
                <c:pt idx="124">
                  <c:v>1041.666666666667</c:v>
                </c:pt>
                <c:pt idx="125">
                  <c:v>1050</c:v>
                </c:pt>
                <c:pt idx="126">
                  <c:v>1058.3333333333335</c:v>
                </c:pt>
                <c:pt idx="127">
                  <c:v>1066.6666666666667</c:v>
                </c:pt>
                <c:pt idx="128">
                  <c:v>1075</c:v>
                </c:pt>
                <c:pt idx="129">
                  <c:v>1083.3333333333333</c:v>
                </c:pt>
                <c:pt idx="130">
                  <c:v>1091.6666666666667</c:v>
                </c:pt>
                <c:pt idx="131">
                  <c:v>1100.0000000000002</c:v>
                </c:pt>
                <c:pt idx="132">
                  <c:v>1108.3333333333335</c:v>
                </c:pt>
                <c:pt idx="133">
                  <c:v>1116.6666666666667</c:v>
                </c:pt>
                <c:pt idx="134">
                  <c:v>1125</c:v>
                </c:pt>
                <c:pt idx="135">
                  <c:v>1133.3333333333335</c:v>
                </c:pt>
                <c:pt idx="136">
                  <c:v>1141.6666666666665</c:v>
                </c:pt>
                <c:pt idx="137">
                  <c:v>1150.0000000000002</c:v>
                </c:pt>
                <c:pt idx="138">
                  <c:v>1158.3333333333335</c:v>
                </c:pt>
                <c:pt idx="139">
                  <c:v>1166.6666666666667</c:v>
                </c:pt>
                <c:pt idx="140">
                  <c:v>1175.0000000000002</c:v>
                </c:pt>
                <c:pt idx="141">
                  <c:v>1183.3333333333333</c:v>
                </c:pt>
                <c:pt idx="142">
                  <c:v>1191.6666666666667</c:v>
                </c:pt>
                <c:pt idx="143">
                  <c:v>1200.0000000000002</c:v>
                </c:pt>
                <c:pt idx="144">
                  <c:v>1208.3333333333335</c:v>
                </c:pt>
                <c:pt idx="145">
                  <c:v>1216.6666666666667</c:v>
                </c:pt>
                <c:pt idx="146">
                  <c:v>1225.0000000000002</c:v>
                </c:pt>
                <c:pt idx="147">
                  <c:v>1233.3333333333333</c:v>
                </c:pt>
                <c:pt idx="148">
                  <c:v>1241.6666666666667</c:v>
                </c:pt>
                <c:pt idx="149">
                  <c:v>1250.0000000000002</c:v>
                </c:pt>
                <c:pt idx="150">
                  <c:v>1258.3333333333335</c:v>
                </c:pt>
                <c:pt idx="151">
                  <c:v>1266.666666666667</c:v>
                </c:pt>
                <c:pt idx="152">
                  <c:v>1275</c:v>
                </c:pt>
                <c:pt idx="153">
                  <c:v>1283.3333333333335</c:v>
                </c:pt>
                <c:pt idx="154">
                  <c:v>1291.6666666666667</c:v>
                </c:pt>
                <c:pt idx="155">
                  <c:v>1300.0000000000002</c:v>
                </c:pt>
                <c:pt idx="156">
                  <c:v>1308.3333333333335</c:v>
                </c:pt>
                <c:pt idx="157">
                  <c:v>1316.6666666666667</c:v>
                </c:pt>
                <c:pt idx="158">
                  <c:v>1325</c:v>
                </c:pt>
                <c:pt idx="159">
                  <c:v>1333.3333333333335</c:v>
                </c:pt>
                <c:pt idx="160">
                  <c:v>1341.6666666666667</c:v>
                </c:pt>
                <c:pt idx="161">
                  <c:v>1350.0000000000002</c:v>
                </c:pt>
                <c:pt idx="162">
                  <c:v>1358.3333333333335</c:v>
                </c:pt>
                <c:pt idx="163">
                  <c:v>1366.6666666666667</c:v>
                </c:pt>
                <c:pt idx="164">
                  <c:v>1375.0000000000002</c:v>
                </c:pt>
                <c:pt idx="165">
                  <c:v>1383.3333333333333</c:v>
                </c:pt>
                <c:pt idx="166">
                  <c:v>1391.6666666666667</c:v>
                </c:pt>
                <c:pt idx="167">
                  <c:v>1400.0000000000002</c:v>
                </c:pt>
                <c:pt idx="168">
                  <c:v>1408.3333333333335</c:v>
                </c:pt>
                <c:pt idx="169">
                  <c:v>1416.6666666666667</c:v>
                </c:pt>
                <c:pt idx="170">
                  <c:v>1425.0000000000002</c:v>
                </c:pt>
                <c:pt idx="171">
                  <c:v>1433.3333333333335</c:v>
                </c:pt>
                <c:pt idx="172">
                  <c:v>1441.6666666666667</c:v>
                </c:pt>
                <c:pt idx="173">
                  <c:v>1450.0000000000002</c:v>
                </c:pt>
                <c:pt idx="174">
                  <c:v>1458.3333333333335</c:v>
                </c:pt>
                <c:pt idx="175">
                  <c:v>1466.666666666667</c:v>
                </c:pt>
                <c:pt idx="176">
                  <c:v>1475</c:v>
                </c:pt>
                <c:pt idx="177">
                  <c:v>1483.3333333333335</c:v>
                </c:pt>
                <c:pt idx="178">
                  <c:v>1491.6666666666667</c:v>
                </c:pt>
                <c:pt idx="179">
                  <c:v>1500.0000000000002</c:v>
                </c:pt>
                <c:pt idx="180">
                  <c:v>1508.3333333333337</c:v>
                </c:pt>
                <c:pt idx="181">
                  <c:v>1516.6666666666667</c:v>
                </c:pt>
                <c:pt idx="182">
                  <c:v>1525.0000000000002</c:v>
                </c:pt>
                <c:pt idx="183">
                  <c:v>1533.3333333333335</c:v>
                </c:pt>
                <c:pt idx="184">
                  <c:v>1541.6666666666667</c:v>
                </c:pt>
                <c:pt idx="185">
                  <c:v>1550.0000000000002</c:v>
                </c:pt>
                <c:pt idx="186">
                  <c:v>1558.3333333333335</c:v>
                </c:pt>
                <c:pt idx="187">
                  <c:v>1566.6666666666667</c:v>
                </c:pt>
                <c:pt idx="188">
                  <c:v>1575.0000000000002</c:v>
                </c:pt>
                <c:pt idx="189">
                  <c:v>1583.3333333333333</c:v>
                </c:pt>
                <c:pt idx="190">
                  <c:v>1591.6666666666667</c:v>
                </c:pt>
                <c:pt idx="191">
                  <c:v>1600.0000000000005</c:v>
                </c:pt>
                <c:pt idx="192">
                  <c:v>1608.3333333333335</c:v>
                </c:pt>
                <c:pt idx="193">
                  <c:v>1616.666666666667</c:v>
                </c:pt>
                <c:pt idx="194">
                  <c:v>1625</c:v>
                </c:pt>
                <c:pt idx="195">
                  <c:v>1633.3333333333335</c:v>
                </c:pt>
                <c:pt idx="196">
                  <c:v>1641.6666666666667</c:v>
                </c:pt>
                <c:pt idx="197">
                  <c:v>1650</c:v>
                </c:pt>
                <c:pt idx="198">
                  <c:v>1658.3333333333335</c:v>
                </c:pt>
                <c:pt idx="199">
                  <c:v>1666.666666666667</c:v>
                </c:pt>
                <c:pt idx="200">
                  <c:v>1675.0000000000002</c:v>
                </c:pt>
                <c:pt idx="201">
                  <c:v>1683.3333333333335</c:v>
                </c:pt>
                <c:pt idx="202">
                  <c:v>1691.6666666666667</c:v>
                </c:pt>
                <c:pt idx="203">
                  <c:v>1700</c:v>
                </c:pt>
                <c:pt idx="204">
                  <c:v>1708.3333333333337</c:v>
                </c:pt>
                <c:pt idx="205">
                  <c:v>1716.6666666666667</c:v>
                </c:pt>
                <c:pt idx="206">
                  <c:v>1725.0000000000002</c:v>
                </c:pt>
                <c:pt idx="207">
                  <c:v>1733.3333333333335</c:v>
                </c:pt>
                <c:pt idx="208">
                  <c:v>1741.6666666666667</c:v>
                </c:pt>
                <c:pt idx="209">
                  <c:v>1750</c:v>
                </c:pt>
                <c:pt idx="210">
                  <c:v>1758.3333333333335</c:v>
                </c:pt>
                <c:pt idx="211">
                  <c:v>1766.666666666667</c:v>
                </c:pt>
                <c:pt idx="212">
                  <c:v>1775.0000000000002</c:v>
                </c:pt>
                <c:pt idx="213">
                  <c:v>1783.3333333333335</c:v>
                </c:pt>
                <c:pt idx="214">
                  <c:v>1791.6666666666667</c:v>
                </c:pt>
                <c:pt idx="215">
                  <c:v>1800.0000000000002</c:v>
                </c:pt>
                <c:pt idx="216">
                  <c:v>1808.3333333333335</c:v>
                </c:pt>
                <c:pt idx="217">
                  <c:v>1816.666666666667</c:v>
                </c:pt>
                <c:pt idx="218">
                  <c:v>1825</c:v>
                </c:pt>
                <c:pt idx="219">
                  <c:v>1833.3333333333335</c:v>
                </c:pt>
                <c:pt idx="220">
                  <c:v>1841.666666666667</c:v>
                </c:pt>
                <c:pt idx="221">
                  <c:v>1850</c:v>
                </c:pt>
                <c:pt idx="222">
                  <c:v>1858.3333333333337</c:v>
                </c:pt>
                <c:pt idx="223">
                  <c:v>1866.666666666667</c:v>
                </c:pt>
                <c:pt idx="224">
                  <c:v>1875.0000000000002</c:v>
                </c:pt>
                <c:pt idx="225">
                  <c:v>1883.3333333333335</c:v>
                </c:pt>
                <c:pt idx="226">
                  <c:v>1891.6666666666667</c:v>
                </c:pt>
                <c:pt idx="227">
                  <c:v>1900</c:v>
                </c:pt>
                <c:pt idx="228">
                  <c:v>1908.3333333333335</c:v>
                </c:pt>
                <c:pt idx="229">
                  <c:v>1916.6666666666667</c:v>
                </c:pt>
                <c:pt idx="230">
                  <c:v>1925.0000000000002</c:v>
                </c:pt>
                <c:pt idx="231">
                  <c:v>1933.3333333333337</c:v>
                </c:pt>
                <c:pt idx="232">
                  <c:v>1941.666666666667</c:v>
                </c:pt>
                <c:pt idx="233">
                  <c:v>1950</c:v>
                </c:pt>
                <c:pt idx="234">
                  <c:v>1958.3333333333337</c:v>
                </c:pt>
                <c:pt idx="235">
                  <c:v>1966.6666666666667</c:v>
                </c:pt>
                <c:pt idx="236">
                  <c:v>1975.0000000000002</c:v>
                </c:pt>
                <c:pt idx="237">
                  <c:v>1983.3333333333335</c:v>
                </c:pt>
                <c:pt idx="238">
                  <c:v>1991.666666666667</c:v>
                </c:pt>
                <c:pt idx="239">
                  <c:v>2000.0000000000002</c:v>
                </c:pt>
                <c:pt idx="240">
                  <c:v>2008.3333333333333</c:v>
                </c:pt>
                <c:pt idx="241">
                  <c:v>2016.6666666666672</c:v>
                </c:pt>
                <c:pt idx="242">
                  <c:v>2025</c:v>
                </c:pt>
                <c:pt idx="243">
                  <c:v>2033.3333333333335</c:v>
                </c:pt>
                <c:pt idx="244">
                  <c:v>2041.666666666667</c:v>
                </c:pt>
                <c:pt idx="245">
                  <c:v>2050.0000000000005</c:v>
                </c:pt>
                <c:pt idx="246">
                  <c:v>2058.3333333333335</c:v>
                </c:pt>
                <c:pt idx="247">
                  <c:v>2066.6666666666665</c:v>
                </c:pt>
                <c:pt idx="248">
                  <c:v>2075</c:v>
                </c:pt>
                <c:pt idx="249">
                  <c:v>2083.3333333333339</c:v>
                </c:pt>
                <c:pt idx="250">
                  <c:v>2091.666666666667</c:v>
                </c:pt>
                <c:pt idx="251">
                  <c:v>2100</c:v>
                </c:pt>
                <c:pt idx="252">
                  <c:v>2108.3333333333335</c:v>
                </c:pt>
                <c:pt idx="253">
                  <c:v>2116.666666666667</c:v>
                </c:pt>
                <c:pt idx="254">
                  <c:v>2125</c:v>
                </c:pt>
                <c:pt idx="255">
                  <c:v>2133.3333333333335</c:v>
                </c:pt>
                <c:pt idx="256">
                  <c:v>2141.666666666667</c:v>
                </c:pt>
                <c:pt idx="257">
                  <c:v>2150</c:v>
                </c:pt>
                <c:pt idx="258">
                  <c:v>2158.3333333333335</c:v>
                </c:pt>
                <c:pt idx="259">
                  <c:v>2166.6666666666665</c:v>
                </c:pt>
                <c:pt idx="260">
                  <c:v>2175.0000000000005</c:v>
                </c:pt>
                <c:pt idx="261">
                  <c:v>2183.3333333333335</c:v>
                </c:pt>
                <c:pt idx="262">
                  <c:v>2191.6666666666665</c:v>
                </c:pt>
                <c:pt idx="263">
                  <c:v>2200.0000000000005</c:v>
                </c:pt>
                <c:pt idx="264">
                  <c:v>2208.3333333333335</c:v>
                </c:pt>
                <c:pt idx="265">
                  <c:v>2216.666666666667</c:v>
                </c:pt>
                <c:pt idx="266">
                  <c:v>2225</c:v>
                </c:pt>
                <c:pt idx="267">
                  <c:v>2233.3333333333335</c:v>
                </c:pt>
                <c:pt idx="268">
                  <c:v>2241.666666666667</c:v>
                </c:pt>
                <c:pt idx="269">
                  <c:v>2250</c:v>
                </c:pt>
                <c:pt idx="270">
                  <c:v>2258.3333333333339</c:v>
                </c:pt>
                <c:pt idx="271">
                  <c:v>2266.666666666667</c:v>
                </c:pt>
                <c:pt idx="272">
                  <c:v>2275.0000000000005</c:v>
                </c:pt>
                <c:pt idx="273">
                  <c:v>2283.333333333333</c:v>
                </c:pt>
                <c:pt idx="274">
                  <c:v>2291.666666666667</c:v>
                </c:pt>
                <c:pt idx="275">
                  <c:v>2300.0000000000005</c:v>
                </c:pt>
                <c:pt idx="276">
                  <c:v>2308.3333333333335</c:v>
                </c:pt>
                <c:pt idx="277">
                  <c:v>2316.666666666667</c:v>
                </c:pt>
                <c:pt idx="278">
                  <c:v>2325</c:v>
                </c:pt>
                <c:pt idx="279">
                  <c:v>2333.3333333333335</c:v>
                </c:pt>
                <c:pt idx="280">
                  <c:v>2341.666666666667</c:v>
                </c:pt>
                <c:pt idx="281">
                  <c:v>2350.0000000000005</c:v>
                </c:pt>
                <c:pt idx="282">
                  <c:v>2358.3333333333339</c:v>
                </c:pt>
                <c:pt idx="283">
                  <c:v>2366.6666666666665</c:v>
                </c:pt>
                <c:pt idx="284">
                  <c:v>2375</c:v>
                </c:pt>
                <c:pt idx="285">
                  <c:v>2383.3333333333335</c:v>
                </c:pt>
                <c:pt idx="286">
                  <c:v>2391.666666666667</c:v>
                </c:pt>
                <c:pt idx="287">
                  <c:v>2400.0000000000005</c:v>
                </c:pt>
                <c:pt idx="288">
                  <c:v>2408.3333333333335</c:v>
                </c:pt>
                <c:pt idx="289">
                  <c:v>2416.666666666667</c:v>
                </c:pt>
                <c:pt idx="290">
                  <c:v>2425</c:v>
                </c:pt>
                <c:pt idx="291">
                  <c:v>2433.3333333333335</c:v>
                </c:pt>
                <c:pt idx="292">
                  <c:v>2441.6666666666674</c:v>
                </c:pt>
                <c:pt idx="293">
                  <c:v>2450.0000000000005</c:v>
                </c:pt>
                <c:pt idx="294">
                  <c:v>2458.3333333333335</c:v>
                </c:pt>
                <c:pt idx="295">
                  <c:v>2466.6666666666665</c:v>
                </c:pt>
                <c:pt idx="296">
                  <c:v>2475.0000000000005</c:v>
                </c:pt>
                <c:pt idx="297">
                  <c:v>2483.3333333333335</c:v>
                </c:pt>
                <c:pt idx="298">
                  <c:v>2491.666666666667</c:v>
                </c:pt>
                <c:pt idx="299">
                  <c:v>2500.0000000000005</c:v>
                </c:pt>
                <c:pt idx="300">
                  <c:v>2508.3333333333335</c:v>
                </c:pt>
                <c:pt idx="301">
                  <c:v>2516.666666666667</c:v>
                </c:pt>
                <c:pt idx="302">
                  <c:v>2525</c:v>
                </c:pt>
                <c:pt idx="303">
                  <c:v>2533.3333333333339</c:v>
                </c:pt>
                <c:pt idx="304">
                  <c:v>2541.666666666667</c:v>
                </c:pt>
                <c:pt idx="305">
                  <c:v>2550</c:v>
                </c:pt>
                <c:pt idx="306">
                  <c:v>2558.3333333333335</c:v>
                </c:pt>
                <c:pt idx="307">
                  <c:v>2566.666666666667</c:v>
                </c:pt>
                <c:pt idx="308">
                  <c:v>2575.0000000000005</c:v>
                </c:pt>
                <c:pt idx="309">
                  <c:v>2583.3333333333335</c:v>
                </c:pt>
                <c:pt idx="310">
                  <c:v>2591.666666666667</c:v>
                </c:pt>
                <c:pt idx="311">
                  <c:v>2600.0000000000005</c:v>
                </c:pt>
                <c:pt idx="312">
                  <c:v>2608.3333333333335</c:v>
                </c:pt>
                <c:pt idx="313">
                  <c:v>2616.666666666667</c:v>
                </c:pt>
                <c:pt idx="314">
                  <c:v>2625.0000000000005</c:v>
                </c:pt>
                <c:pt idx="315">
                  <c:v>2633.3333333333335</c:v>
                </c:pt>
                <c:pt idx="316">
                  <c:v>2641.666666666667</c:v>
                </c:pt>
                <c:pt idx="317">
                  <c:v>2650</c:v>
                </c:pt>
                <c:pt idx="318">
                  <c:v>2658.3333333333339</c:v>
                </c:pt>
                <c:pt idx="319">
                  <c:v>2666.666666666667</c:v>
                </c:pt>
                <c:pt idx="320">
                  <c:v>2675</c:v>
                </c:pt>
                <c:pt idx="321">
                  <c:v>2683.3333333333335</c:v>
                </c:pt>
                <c:pt idx="322">
                  <c:v>2691.666666666667</c:v>
                </c:pt>
                <c:pt idx="323">
                  <c:v>2700.0000000000005</c:v>
                </c:pt>
                <c:pt idx="324">
                  <c:v>2708.3333333333335</c:v>
                </c:pt>
                <c:pt idx="325">
                  <c:v>2716.666666666667</c:v>
                </c:pt>
                <c:pt idx="326">
                  <c:v>2725</c:v>
                </c:pt>
                <c:pt idx="327">
                  <c:v>2733.3333333333335</c:v>
                </c:pt>
                <c:pt idx="328">
                  <c:v>2741.6666666666665</c:v>
                </c:pt>
                <c:pt idx="329">
                  <c:v>2750.0000000000005</c:v>
                </c:pt>
                <c:pt idx="330">
                  <c:v>2758.3333333333339</c:v>
                </c:pt>
                <c:pt idx="331">
                  <c:v>2766.6666666666665</c:v>
                </c:pt>
                <c:pt idx="332">
                  <c:v>2775.0000000000005</c:v>
                </c:pt>
                <c:pt idx="333">
                  <c:v>2783.3333333333335</c:v>
                </c:pt>
                <c:pt idx="334">
                  <c:v>2791.666666666667</c:v>
                </c:pt>
                <c:pt idx="335">
                  <c:v>2800.0000000000005</c:v>
                </c:pt>
                <c:pt idx="336">
                  <c:v>2808.3333333333335</c:v>
                </c:pt>
                <c:pt idx="337">
                  <c:v>2816.666666666667</c:v>
                </c:pt>
                <c:pt idx="338">
                  <c:v>2825</c:v>
                </c:pt>
                <c:pt idx="339">
                  <c:v>2833.3333333333335</c:v>
                </c:pt>
                <c:pt idx="340">
                  <c:v>2841.666666666667</c:v>
                </c:pt>
                <c:pt idx="341">
                  <c:v>2850.0000000000005</c:v>
                </c:pt>
                <c:pt idx="342">
                  <c:v>2858.3333333333335</c:v>
                </c:pt>
                <c:pt idx="343">
                  <c:v>2866.666666666667</c:v>
                </c:pt>
                <c:pt idx="344">
                  <c:v>2875.0000000000005</c:v>
                </c:pt>
                <c:pt idx="345">
                  <c:v>2883.3333333333335</c:v>
                </c:pt>
                <c:pt idx="346">
                  <c:v>2891.666666666667</c:v>
                </c:pt>
                <c:pt idx="347">
                  <c:v>2900.0000000000005</c:v>
                </c:pt>
                <c:pt idx="348">
                  <c:v>2908.3333333333335</c:v>
                </c:pt>
                <c:pt idx="349">
                  <c:v>2916.666666666667</c:v>
                </c:pt>
                <c:pt idx="350">
                  <c:v>2925.0000000000005</c:v>
                </c:pt>
                <c:pt idx="351">
                  <c:v>2933.3333333333339</c:v>
                </c:pt>
                <c:pt idx="352">
                  <c:v>2941.6666666666665</c:v>
                </c:pt>
                <c:pt idx="353">
                  <c:v>2950</c:v>
                </c:pt>
                <c:pt idx="354">
                  <c:v>2958.3333333333339</c:v>
                </c:pt>
                <c:pt idx="355">
                  <c:v>2966.666666666667</c:v>
                </c:pt>
                <c:pt idx="356">
                  <c:v>2975.0000000000005</c:v>
                </c:pt>
                <c:pt idx="357">
                  <c:v>2983.3333333333335</c:v>
                </c:pt>
                <c:pt idx="358">
                  <c:v>2991.666666666667</c:v>
                </c:pt>
                <c:pt idx="359">
                  <c:v>3000.0000000000005</c:v>
                </c:pt>
                <c:pt idx="360">
                  <c:v>3008.3333333333335</c:v>
                </c:pt>
                <c:pt idx="361">
                  <c:v>3016.6666666666674</c:v>
                </c:pt>
                <c:pt idx="362">
                  <c:v>3025.0000000000005</c:v>
                </c:pt>
                <c:pt idx="363">
                  <c:v>3033.3333333333335</c:v>
                </c:pt>
                <c:pt idx="364">
                  <c:v>3041.6666666666665</c:v>
                </c:pt>
                <c:pt idx="365">
                  <c:v>3050.0000000000005</c:v>
                </c:pt>
                <c:pt idx="366">
                  <c:v>3058.3333333333339</c:v>
                </c:pt>
                <c:pt idx="367">
                  <c:v>3066.666666666667</c:v>
                </c:pt>
                <c:pt idx="368">
                  <c:v>3075</c:v>
                </c:pt>
                <c:pt idx="369">
                  <c:v>3083.3333333333335</c:v>
                </c:pt>
                <c:pt idx="370">
                  <c:v>3091.666666666667</c:v>
                </c:pt>
                <c:pt idx="371">
                  <c:v>3100.0000000000005</c:v>
                </c:pt>
                <c:pt idx="372">
                  <c:v>3108.3333333333339</c:v>
                </c:pt>
                <c:pt idx="373">
                  <c:v>3116.666666666667</c:v>
                </c:pt>
                <c:pt idx="374">
                  <c:v>3125</c:v>
                </c:pt>
                <c:pt idx="375">
                  <c:v>3133.3333333333335</c:v>
                </c:pt>
                <c:pt idx="376">
                  <c:v>3141.666666666667</c:v>
                </c:pt>
                <c:pt idx="377">
                  <c:v>3150.0000000000005</c:v>
                </c:pt>
                <c:pt idx="378">
                  <c:v>3158.3333333333339</c:v>
                </c:pt>
                <c:pt idx="379">
                  <c:v>3166.6666666666665</c:v>
                </c:pt>
                <c:pt idx="380">
                  <c:v>3175.0000000000005</c:v>
                </c:pt>
                <c:pt idx="381">
                  <c:v>3183.3333333333335</c:v>
                </c:pt>
                <c:pt idx="382">
                  <c:v>3191.666666666667</c:v>
                </c:pt>
                <c:pt idx="383">
                  <c:v>3200.0000000000009</c:v>
                </c:pt>
                <c:pt idx="384">
                  <c:v>3208.3333333333335</c:v>
                </c:pt>
                <c:pt idx="385">
                  <c:v>3216.666666666667</c:v>
                </c:pt>
                <c:pt idx="386">
                  <c:v>3225</c:v>
                </c:pt>
                <c:pt idx="387">
                  <c:v>3233.3333333333339</c:v>
                </c:pt>
                <c:pt idx="388">
                  <c:v>3241.666666666667</c:v>
                </c:pt>
                <c:pt idx="389">
                  <c:v>3250</c:v>
                </c:pt>
                <c:pt idx="390">
                  <c:v>3258.3333333333339</c:v>
                </c:pt>
                <c:pt idx="391">
                  <c:v>3266.666666666667</c:v>
                </c:pt>
                <c:pt idx="392">
                  <c:v>3275.0000000000005</c:v>
                </c:pt>
                <c:pt idx="393">
                  <c:v>3283.3333333333335</c:v>
                </c:pt>
                <c:pt idx="394">
                  <c:v>3291.666666666667</c:v>
                </c:pt>
                <c:pt idx="395">
                  <c:v>3300</c:v>
                </c:pt>
                <c:pt idx="396">
                  <c:v>3308.3333333333335</c:v>
                </c:pt>
                <c:pt idx="397">
                  <c:v>3316.666666666667</c:v>
                </c:pt>
                <c:pt idx="398">
                  <c:v>3325.0000000000005</c:v>
                </c:pt>
                <c:pt idx="399">
                  <c:v>3333.3333333333339</c:v>
                </c:pt>
                <c:pt idx="400">
                  <c:v>3341.6666666666665</c:v>
                </c:pt>
                <c:pt idx="401">
                  <c:v>3350.0000000000005</c:v>
                </c:pt>
                <c:pt idx="402">
                  <c:v>3358.3333333333339</c:v>
                </c:pt>
                <c:pt idx="403">
                  <c:v>3366.666666666667</c:v>
                </c:pt>
                <c:pt idx="404">
                  <c:v>3375.0000000000005</c:v>
                </c:pt>
                <c:pt idx="405">
                  <c:v>3383.3333333333335</c:v>
                </c:pt>
                <c:pt idx="406">
                  <c:v>3391.666666666667</c:v>
                </c:pt>
                <c:pt idx="407">
                  <c:v>3400</c:v>
                </c:pt>
                <c:pt idx="408">
                  <c:v>3408.3333333333335</c:v>
                </c:pt>
                <c:pt idx="409">
                  <c:v>3416.6666666666674</c:v>
                </c:pt>
                <c:pt idx="410">
                  <c:v>3425.0000000000005</c:v>
                </c:pt>
                <c:pt idx="411">
                  <c:v>3433.3333333333335</c:v>
                </c:pt>
                <c:pt idx="412">
                  <c:v>3441.666666666667</c:v>
                </c:pt>
                <c:pt idx="413">
                  <c:v>3450.0000000000005</c:v>
                </c:pt>
                <c:pt idx="414">
                  <c:v>3458.3333333333339</c:v>
                </c:pt>
                <c:pt idx="415">
                  <c:v>3466.666666666667</c:v>
                </c:pt>
                <c:pt idx="416">
                  <c:v>3475.0000000000005</c:v>
                </c:pt>
                <c:pt idx="417">
                  <c:v>3483.3333333333335</c:v>
                </c:pt>
                <c:pt idx="418">
                  <c:v>3491.666666666667</c:v>
                </c:pt>
                <c:pt idx="419">
                  <c:v>3500</c:v>
                </c:pt>
                <c:pt idx="420">
                  <c:v>3508.3333333333339</c:v>
                </c:pt>
                <c:pt idx="421">
                  <c:v>3516.666666666667</c:v>
                </c:pt>
                <c:pt idx="422">
                  <c:v>3525</c:v>
                </c:pt>
                <c:pt idx="423">
                  <c:v>3533.3333333333339</c:v>
                </c:pt>
                <c:pt idx="424">
                  <c:v>3541.666666666667</c:v>
                </c:pt>
                <c:pt idx="425">
                  <c:v>3550.0000000000005</c:v>
                </c:pt>
                <c:pt idx="426">
                  <c:v>3558.3333333333335</c:v>
                </c:pt>
                <c:pt idx="427">
                  <c:v>3566.666666666667</c:v>
                </c:pt>
                <c:pt idx="428">
                  <c:v>3575.0000000000005</c:v>
                </c:pt>
                <c:pt idx="429">
                  <c:v>3583.3333333333335</c:v>
                </c:pt>
                <c:pt idx="430">
                  <c:v>3591.6666666666674</c:v>
                </c:pt>
                <c:pt idx="431">
                  <c:v>3600.0000000000005</c:v>
                </c:pt>
                <c:pt idx="432">
                  <c:v>3608.3333333333335</c:v>
                </c:pt>
                <c:pt idx="433">
                  <c:v>3616.666666666667</c:v>
                </c:pt>
                <c:pt idx="434">
                  <c:v>3625.0000000000005</c:v>
                </c:pt>
                <c:pt idx="435">
                  <c:v>3633.3333333333339</c:v>
                </c:pt>
                <c:pt idx="436">
                  <c:v>3641.666666666667</c:v>
                </c:pt>
                <c:pt idx="437">
                  <c:v>3650</c:v>
                </c:pt>
                <c:pt idx="438">
                  <c:v>3658.3333333333339</c:v>
                </c:pt>
                <c:pt idx="439">
                  <c:v>3666.666666666667</c:v>
                </c:pt>
                <c:pt idx="440">
                  <c:v>3675.0000000000005</c:v>
                </c:pt>
                <c:pt idx="441">
                  <c:v>3683.3333333333339</c:v>
                </c:pt>
                <c:pt idx="442">
                  <c:v>3691.666666666667</c:v>
                </c:pt>
                <c:pt idx="443">
                  <c:v>3700</c:v>
                </c:pt>
                <c:pt idx="444">
                  <c:v>3708.3333333333335</c:v>
                </c:pt>
                <c:pt idx="445">
                  <c:v>3716.6666666666674</c:v>
                </c:pt>
                <c:pt idx="446">
                  <c:v>3725.0000000000005</c:v>
                </c:pt>
                <c:pt idx="447">
                  <c:v>3733.3333333333339</c:v>
                </c:pt>
                <c:pt idx="448">
                  <c:v>3741.6666666666665</c:v>
                </c:pt>
                <c:pt idx="449">
                  <c:v>3750.0000000000005</c:v>
                </c:pt>
                <c:pt idx="450">
                  <c:v>3758.3333333333335</c:v>
                </c:pt>
                <c:pt idx="451">
                  <c:v>3766.666666666667</c:v>
                </c:pt>
                <c:pt idx="452">
                  <c:v>3775.0000000000009</c:v>
                </c:pt>
                <c:pt idx="453">
                  <c:v>3783.3333333333335</c:v>
                </c:pt>
                <c:pt idx="454">
                  <c:v>3791.666666666667</c:v>
                </c:pt>
                <c:pt idx="455">
                  <c:v>3800</c:v>
                </c:pt>
                <c:pt idx="456">
                  <c:v>3808.3333333333339</c:v>
                </c:pt>
                <c:pt idx="457">
                  <c:v>3816.666666666667</c:v>
                </c:pt>
                <c:pt idx="458">
                  <c:v>3825.0000000000005</c:v>
                </c:pt>
                <c:pt idx="459">
                  <c:v>3833.3333333333335</c:v>
                </c:pt>
                <c:pt idx="460">
                  <c:v>3841.6666666666665</c:v>
                </c:pt>
                <c:pt idx="461">
                  <c:v>3850.0000000000005</c:v>
                </c:pt>
                <c:pt idx="462">
                  <c:v>3858.3333333333335</c:v>
                </c:pt>
                <c:pt idx="463">
                  <c:v>3866.6666666666674</c:v>
                </c:pt>
                <c:pt idx="464">
                  <c:v>3875</c:v>
                </c:pt>
                <c:pt idx="465">
                  <c:v>3883.3333333333339</c:v>
                </c:pt>
                <c:pt idx="466">
                  <c:v>3891.666666666667</c:v>
                </c:pt>
                <c:pt idx="467">
                  <c:v>3900</c:v>
                </c:pt>
                <c:pt idx="468">
                  <c:v>3908.3333333333339</c:v>
                </c:pt>
                <c:pt idx="469">
                  <c:v>3916.6666666666674</c:v>
                </c:pt>
                <c:pt idx="470">
                  <c:v>3925.0000000000005</c:v>
                </c:pt>
                <c:pt idx="471">
                  <c:v>3933.3333333333335</c:v>
                </c:pt>
                <c:pt idx="472">
                  <c:v>3941.6666666666674</c:v>
                </c:pt>
                <c:pt idx="473">
                  <c:v>3950.0000000000005</c:v>
                </c:pt>
                <c:pt idx="474">
                  <c:v>3958.3333333333335</c:v>
                </c:pt>
                <c:pt idx="475">
                  <c:v>3966.666666666667</c:v>
                </c:pt>
                <c:pt idx="476">
                  <c:v>3975.0000000000009</c:v>
                </c:pt>
                <c:pt idx="477">
                  <c:v>3983.3333333333339</c:v>
                </c:pt>
                <c:pt idx="478">
                  <c:v>3991.666666666667</c:v>
                </c:pt>
                <c:pt idx="479">
                  <c:v>4000.0000000000005</c:v>
                </c:pt>
                <c:pt idx="480">
                  <c:v>4008.3333333333335</c:v>
                </c:pt>
                <c:pt idx="481">
                  <c:v>4016.6666666666665</c:v>
                </c:pt>
                <c:pt idx="482">
                  <c:v>4025.0000000000005</c:v>
                </c:pt>
                <c:pt idx="483">
                  <c:v>4033.3333333333344</c:v>
                </c:pt>
                <c:pt idx="484">
                  <c:v>4041.6666666666674</c:v>
                </c:pt>
                <c:pt idx="485">
                  <c:v>4050</c:v>
                </c:pt>
                <c:pt idx="486">
                  <c:v>4058.3333333333339</c:v>
                </c:pt>
                <c:pt idx="487">
                  <c:v>4066.666666666667</c:v>
                </c:pt>
                <c:pt idx="488">
                  <c:v>4075</c:v>
                </c:pt>
                <c:pt idx="489">
                  <c:v>4083.3333333333339</c:v>
                </c:pt>
                <c:pt idx="490">
                  <c:v>4091.6666666666674</c:v>
                </c:pt>
                <c:pt idx="491">
                  <c:v>4100.0000000000009</c:v>
                </c:pt>
                <c:pt idx="492">
                  <c:v>4108.3333333333339</c:v>
                </c:pt>
                <c:pt idx="493">
                  <c:v>4116.666666666667</c:v>
                </c:pt>
                <c:pt idx="494">
                  <c:v>4125</c:v>
                </c:pt>
                <c:pt idx="495">
                  <c:v>4133.333333333333</c:v>
                </c:pt>
                <c:pt idx="496">
                  <c:v>4141.666666666667</c:v>
                </c:pt>
                <c:pt idx="497">
                  <c:v>4150</c:v>
                </c:pt>
                <c:pt idx="498">
                  <c:v>4158.3333333333339</c:v>
                </c:pt>
                <c:pt idx="499">
                  <c:v>4166.6666666666679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54-4388-8AA3-A4A68C8C274D}"/>
            </c:ext>
          </c:extLst>
        </c:ser>
        <c:ser>
          <c:idx val="4"/>
          <c:order val="4"/>
          <c:tx>
            <c:strRef>
              <c:f>Sheet3!$G$3</c:f>
              <c:strCache>
                <c:ptCount val="1"/>
                <c:pt idx="0">
                  <c:v>260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Sheet3!$G$4:$G$503</c:f>
              <c:numCache>
                <c:formatCode>General</c:formatCode>
                <c:ptCount val="500"/>
                <c:pt idx="0">
                  <c:v>3.8461538461538463</c:v>
                </c:pt>
                <c:pt idx="1">
                  <c:v>7.6923076923076925</c:v>
                </c:pt>
                <c:pt idx="2">
                  <c:v>11.53846153846154</c:v>
                </c:pt>
                <c:pt idx="3">
                  <c:v>15.384615384615385</c:v>
                </c:pt>
                <c:pt idx="4">
                  <c:v>19.23076923076923</c:v>
                </c:pt>
                <c:pt idx="5">
                  <c:v>23.07692307692308</c:v>
                </c:pt>
                <c:pt idx="6">
                  <c:v>26.923076923076923</c:v>
                </c:pt>
                <c:pt idx="7">
                  <c:v>30.76923076923077</c:v>
                </c:pt>
                <c:pt idx="8">
                  <c:v>34.615384615384613</c:v>
                </c:pt>
                <c:pt idx="9">
                  <c:v>38.46153846153846</c:v>
                </c:pt>
                <c:pt idx="10">
                  <c:v>42.307692307692307</c:v>
                </c:pt>
                <c:pt idx="11">
                  <c:v>46.15384615384616</c:v>
                </c:pt>
                <c:pt idx="12">
                  <c:v>50</c:v>
                </c:pt>
                <c:pt idx="13">
                  <c:v>53.846153846153847</c:v>
                </c:pt>
                <c:pt idx="14">
                  <c:v>57.692307692307693</c:v>
                </c:pt>
                <c:pt idx="15">
                  <c:v>61.53846153846154</c:v>
                </c:pt>
                <c:pt idx="16">
                  <c:v>65.384615384615373</c:v>
                </c:pt>
                <c:pt idx="17">
                  <c:v>69.230769230769226</c:v>
                </c:pt>
                <c:pt idx="18">
                  <c:v>73.07692307692308</c:v>
                </c:pt>
                <c:pt idx="19">
                  <c:v>76.92307692307692</c:v>
                </c:pt>
                <c:pt idx="20">
                  <c:v>80.769230769230774</c:v>
                </c:pt>
                <c:pt idx="21">
                  <c:v>84.615384615384613</c:v>
                </c:pt>
                <c:pt idx="22">
                  <c:v>88.461538461538467</c:v>
                </c:pt>
                <c:pt idx="23">
                  <c:v>92.307692307692321</c:v>
                </c:pt>
                <c:pt idx="24">
                  <c:v>96.15384615384616</c:v>
                </c:pt>
                <c:pt idx="25">
                  <c:v>100</c:v>
                </c:pt>
                <c:pt idx="26">
                  <c:v>103.84615384615385</c:v>
                </c:pt>
                <c:pt idx="27">
                  <c:v>107.69230769230769</c:v>
                </c:pt>
                <c:pt idx="28">
                  <c:v>111.53846153846153</c:v>
                </c:pt>
                <c:pt idx="29">
                  <c:v>115.38461538461539</c:v>
                </c:pt>
                <c:pt idx="30">
                  <c:v>119.23076923076923</c:v>
                </c:pt>
                <c:pt idx="31">
                  <c:v>123.07692307692308</c:v>
                </c:pt>
                <c:pt idx="32">
                  <c:v>126.92307692307693</c:v>
                </c:pt>
                <c:pt idx="33">
                  <c:v>130.76923076923075</c:v>
                </c:pt>
                <c:pt idx="34">
                  <c:v>134.61538461538461</c:v>
                </c:pt>
                <c:pt idx="35">
                  <c:v>138.46153846153845</c:v>
                </c:pt>
                <c:pt idx="36">
                  <c:v>142.30769230769232</c:v>
                </c:pt>
                <c:pt idx="37">
                  <c:v>146.15384615384616</c:v>
                </c:pt>
                <c:pt idx="38">
                  <c:v>150.00000000000003</c:v>
                </c:pt>
                <c:pt idx="39">
                  <c:v>153.84615384615384</c:v>
                </c:pt>
                <c:pt idx="40">
                  <c:v>157.69230769230771</c:v>
                </c:pt>
                <c:pt idx="41">
                  <c:v>161.53846153846155</c:v>
                </c:pt>
                <c:pt idx="42">
                  <c:v>165.38461538461539</c:v>
                </c:pt>
                <c:pt idx="43">
                  <c:v>169.23076923076923</c:v>
                </c:pt>
                <c:pt idx="44">
                  <c:v>173.07692307692309</c:v>
                </c:pt>
                <c:pt idx="45">
                  <c:v>176.92307692307693</c:v>
                </c:pt>
                <c:pt idx="46">
                  <c:v>180.76923076923077</c:v>
                </c:pt>
                <c:pt idx="47">
                  <c:v>184.61538461538464</c:v>
                </c:pt>
                <c:pt idx="48">
                  <c:v>188.46153846153845</c:v>
                </c:pt>
                <c:pt idx="49">
                  <c:v>192.30769230769232</c:v>
                </c:pt>
                <c:pt idx="50">
                  <c:v>196.15384615384613</c:v>
                </c:pt>
                <c:pt idx="51">
                  <c:v>200</c:v>
                </c:pt>
                <c:pt idx="52">
                  <c:v>203.84615384615387</c:v>
                </c:pt>
                <c:pt idx="53">
                  <c:v>207.69230769230771</c:v>
                </c:pt>
                <c:pt idx="54">
                  <c:v>211.53846153846155</c:v>
                </c:pt>
                <c:pt idx="55">
                  <c:v>215.38461538461539</c:v>
                </c:pt>
                <c:pt idx="56">
                  <c:v>219.23076923076923</c:v>
                </c:pt>
                <c:pt idx="57">
                  <c:v>223.07692307692307</c:v>
                </c:pt>
                <c:pt idx="58">
                  <c:v>226.92307692307693</c:v>
                </c:pt>
                <c:pt idx="59">
                  <c:v>230.76923076923077</c:v>
                </c:pt>
                <c:pt idx="60">
                  <c:v>234.61538461538464</c:v>
                </c:pt>
                <c:pt idx="61">
                  <c:v>238.46153846153845</c:v>
                </c:pt>
                <c:pt idx="62">
                  <c:v>242.30769230769235</c:v>
                </c:pt>
                <c:pt idx="63">
                  <c:v>246.15384615384616</c:v>
                </c:pt>
                <c:pt idx="64">
                  <c:v>250</c:v>
                </c:pt>
                <c:pt idx="65">
                  <c:v>253.84615384615387</c:v>
                </c:pt>
                <c:pt idx="66">
                  <c:v>257.69230769230768</c:v>
                </c:pt>
                <c:pt idx="67">
                  <c:v>261.53846153846149</c:v>
                </c:pt>
                <c:pt idx="68">
                  <c:v>265.38461538461542</c:v>
                </c:pt>
                <c:pt idx="69">
                  <c:v>269.23076923076923</c:v>
                </c:pt>
                <c:pt idx="70">
                  <c:v>273.07692307692304</c:v>
                </c:pt>
                <c:pt idx="71">
                  <c:v>276.92307692307691</c:v>
                </c:pt>
                <c:pt idx="72">
                  <c:v>280.76923076923083</c:v>
                </c:pt>
                <c:pt idx="73">
                  <c:v>284.61538461538464</c:v>
                </c:pt>
                <c:pt idx="74">
                  <c:v>288.46153846153851</c:v>
                </c:pt>
                <c:pt idx="75">
                  <c:v>292.30769230769232</c:v>
                </c:pt>
                <c:pt idx="76">
                  <c:v>296.15384615384619</c:v>
                </c:pt>
                <c:pt idx="77">
                  <c:v>300.00000000000006</c:v>
                </c:pt>
                <c:pt idx="78">
                  <c:v>303.84615384615387</c:v>
                </c:pt>
                <c:pt idx="79">
                  <c:v>307.69230769230768</c:v>
                </c:pt>
                <c:pt idx="80">
                  <c:v>311.53846153846155</c:v>
                </c:pt>
                <c:pt idx="81">
                  <c:v>315.38461538461542</c:v>
                </c:pt>
                <c:pt idx="82">
                  <c:v>319.23076923076923</c:v>
                </c:pt>
                <c:pt idx="83">
                  <c:v>323.07692307692309</c:v>
                </c:pt>
                <c:pt idx="84">
                  <c:v>326.92307692307691</c:v>
                </c:pt>
                <c:pt idx="85">
                  <c:v>330.76923076923077</c:v>
                </c:pt>
                <c:pt idx="86">
                  <c:v>334.61538461538464</c:v>
                </c:pt>
                <c:pt idx="87">
                  <c:v>338.46153846153845</c:v>
                </c:pt>
                <c:pt idx="88">
                  <c:v>342.30769230769232</c:v>
                </c:pt>
                <c:pt idx="89">
                  <c:v>346.15384615384619</c:v>
                </c:pt>
                <c:pt idx="90">
                  <c:v>350.00000000000006</c:v>
                </c:pt>
                <c:pt idx="91">
                  <c:v>353.84615384615387</c:v>
                </c:pt>
                <c:pt idx="92">
                  <c:v>357.69230769230774</c:v>
                </c:pt>
                <c:pt idx="93">
                  <c:v>361.53846153846155</c:v>
                </c:pt>
                <c:pt idx="94">
                  <c:v>365.38461538461542</c:v>
                </c:pt>
                <c:pt idx="95">
                  <c:v>369.23076923076928</c:v>
                </c:pt>
                <c:pt idx="96">
                  <c:v>373.07692307692309</c:v>
                </c:pt>
                <c:pt idx="97">
                  <c:v>376.92307692307691</c:v>
                </c:pt>
                <c:pt idx="98">
                  <c:v>380.76923076923077</c:v>
                </c:pt>
                <c:pt idx="99">
                  <c:v>384.61538461538464</c:v>
                </c:pt>
                <c:pt idx="100">
                  <c:v>388.46153846153845</c:v>
                </c:pt>
                <c:pt idx="101">
                  <c:v>392.30769230769226</c:v>
                </c:pt>
                <c:pt idx="102">
                  <c:v>396.15384615384613</c:v>
                </c:pt>
                <c:pt idx="103">
                  <c:v>400</c:v>
                </c:pt>
                <c:pt idx="104">
                  <c:v>403.84615384615387</c:v>
                </c:pt>
                <c:pt idx="105">
                  <c:v>407.69230769230774</c:v>
                </c:pt>
                <c:pt idx="106">
                  <c:v>411.53846153846155</c:v>
                </c:pt>
                <c:pt idx="107">
                  <c:v>415.38461538461542</c:v>
                </c:pt>
                <c:pt idx="108">
                  <c:v>419.23076923076928</c:v>
                </c:pt>
                <c:pt idx="109">
                  <c:v>423.07692307692309</c:v>
                </c:pt>
                <c:pt idx="110">
                  <c:v>426.92307692307691</c:v>
                </c:pt>
                <c:pt idx="111">
                  <c:v>430.76923076923077</c:v>
                </c:pt>
                <c:pt idx="112">
                  <c:v>434.61538461538464</c:v>
                </c:pt>
                <c:pt idx="113">
                  <c:v>438.46153846153845</c:v>
                </c:pt>
                <c:pt idx="114">
                  <c:v>442.30769230769232</c:v>
                </c:pt>
                <c:pt idx="115">
                  <c:v>446.15384615384613</c:v>
                </c:pt>
                <c:pt idx="116">
                  <c:v>450</c:v>
                </c:pt>
                <c:pt idx="117">
                  <c:v>453.84615384615387</c:v>
                </c:pt>
                <c:pt idx="118">
                  <c:v>457.69230769230768</c:v>
                </c:pt>
                <c:pt idx="119">
                  <c:v>461.53846153846155</c:v>
                </c:pt>
                <c:pt idx="120">
                  <c:v>465.38461538461542</c:v>
                </c:pt>
                <c:pt idx="121">
                  <c:v>469.23076923076928</c:v>
                </c:pt>
                <c:pt idx="122">
                  <c:v>473.07692307692309</c:v>
                </c:pt>
                <c:pt idx="123">
                  <c:v>476.92307692307691</c:v>
                </c:pt>
                <c:pt idx="124">
                  <c:v>480.76923076923083</c:v>
                </c:pt>
                <c:pt idx="125">
                  <c:v>484.6153846153847</c:v>
                </c:pt>
                <c:pt idx="126">
                  <c:v>488.46153846153851</c:v>
                </c:pt>
                <c:pt idx="127">
                  <c:v>492.30769230769232</c:v>
                </c:pt>
                <c:pt idx="128">
                  <c:v>496.15384615384613</c:v>
                </c:pt>
                <c:pt idx="129">
                  <c:v>500</c:v>
                </c:pt>
                <c:pt idx="130">
                  <c:v>503.84615384615381</c:v>
                </c:pt>
                <c:pt idx="131">
                  <c:v>507.69230769230774</c:v>
                </c:pt>
                <c:pt idx="132">
                  <c:v>511.53846153846155</c:v>
                </c:pt>
                <c:pt idx="133">
                  <c:v>515.38461538461536</c:v>
                </c:pt>
                <c:pt idx="134">
                  <c:v>519.23076923076917</c:v>
                </c:pt>
                <c:pt idx="135">
                  <c:v>523.07692307692298</c:v>
                </c:pt>
                <c:pt idx="136">
                  <c:v>526.92307692307691</c:v>
                </c:pt>
                <c:pt idx="137">
                  <c:v>530.76923076923083</c:v>
                </c:pt>
                <c:pt idx="138">
                  <c:v>534.61538461538464</c:v>
                </c:pt>
                <c:pt idx="139">
                  <c:v>538.46153846153845</c:v>
                </c:pt>
                <c:pt idx="140">
                  <c:v>542.30769230769226</c:v>
                </c:pt>
                <c:pt idx="141">
                  <c:v>546.15384615384608</c:v>
                </c:pt>
                <c:pt idx="142">
                  <c:v>549.99999999999989</c:v>
                </c:pt>
                <c:pt idx="143">
                  <c:v>553.84615384615381</c:v>
                </c:pt>
                <c:pt idx="144">
                  <c:v>557.69230769230774</c:v>
                </c:pt>
                <c:pt idx="145">
                  <c:v>561.53846153846166</c:v>
                </c:pt>
                <c:pt idx="146">
                  <c:v>565.38461538461547</c:v>
                </c:pt>
                <c:pt idx="147">
                  <c:v>569.23076923076928</c:v>
                </c:pt>
                <c:pt idx="148">
                  <c:v>573.07692307692309</c:v>
                </c:pt>
                <c:pt idx="149">
                  <c:v>576.92307692307702</c:v>
                </c:pt>
                <c:pt idx="150">
                  <c:v>580.76923076923083</c:v>
                </c:pt>
                <c:pt idx="151">
                  <c:v>584.61538461538464</c:v>
                </c:pt>
                <c:pt idx="152">
                  <c:v>588.46153846153845</c:v>
                </c:pt>
                <c:pt idx="153">
                  <c:v>592.30769230769238</c:v>
                </c:pt>
                <c:pt idx="154">
                  <c:v>596.15384615384619</c:v>
                </c:pt>
                <c:pt idx="155">
                  <c:v>600.00000000000011</c:v>
                </c:pt>
                <c:pt idx="156">
                  <c:v>603.84615384615392</c:v>
                </c:pt>
                <c:pt idx="157">
                  <c:v>607.69230769230774</c:v>
                </c:pt>
                <c:pt idx="158">
                  <c:v>611.53846153846155</c:v>
                </c:pt>
                <c:pt idx="159">
                  <c:v>615.38461538461536</c:v>
                </c:pt>
                <c:pt idx="160">
                  <c:v>619.23076923076917</c:v>
                </c:pt>
                <c:pt idx="161">
                  <c:v>623.07692307692309</c:v>
                </c:pt>
                <c:pt idx="162">
                  <c:v>626.92307692307702</c:v>
                </c:pt>
                <c:pt idx="163">
                  <c:v>630.76923076923083</c:v>
                </c:pt>
                <c:pt idx="164">
                  <c:v>634.61538461538464</c:v>
                </c:pt>
                <c:pt idx="165">
                  <c:v>638.46153846153845</c:v>
                </c:pt>
                <c:pt idx="166">
                  <c:v>642.30769230769226</c:v>
                </c:pt>
                <c:pt idx="167">
                  <c:v>646.15384615384619</c:v>
                </c:pt>
                <c:pt idx="168">
                  <c:v>650</c:v>
                </c:pt>
                <c:pt idx="169">
                  <c:v>653.84615384615381</c:v>
                </c:pt>
                <c:pt idx="170">
                  <c:v>657.69230769230762</c:v>
                </c:pt>
                <c:pt idx="171">
                  <c:v>661.53846153846155</c:v>
                </c:pt>
                <c:pt idx="172">
                  <c:v>665.38461538461536</c:v>
                </c:pt>
                <c:pt idx="173">
                  <c:v>669.23076923076928</c:v>
                </c:pt>
                <c:pt idx="174">
                  <c:v>673.07692307692309</c:v>
                </c:pt>
                <c:pt idx="175">
                  <c:v>676.92307692307691</c:v>
                </c:pt>
                <c:pt idx="176">
                  <c:v>680.76923076923072</c:v>
                </c:pt>
                <c:pt idx="177">
                  <c:v>684.61538461538464</c:v>
                </c:pt>
                <c:pt idx="178">
                  <c:v>688.46153846153845</c:v>
                </c:pt>
                <c:pt idx="179">
                  <c:v>692.30769230769238</c:v>
                </c:pt>
                <c:pt idx="180">
                  <c:v>696.1538461538463</c:v>
                </c:pt>
                <c:pt idx="181">
                  <c:v>700.00000000000011</c:v>
                </c:pt>
                <c:pt idx="182">
                  <c:v>703.84615384615392</c:v>
                </c:pt>
                <c:pt idx="183">
                  <c:v>707.69230769230774</c:v>
                </c:pt>
                <c:pt idx="184">
                  <c:v>711.53846153846155</c:v>
                </c:pt>
                <c:pt idx="185">
                  <c:v>715.38461538461547</c:v>
                </c:pt>
                <c:pt idx="186">
                  <c:v>719.23076923076928</c:v>
                </c:pt>
                <c:pt idx="187">
                  <c:v>723.07692307692309</c:v>
                </c:pt>
                <c:pt idx="188">
                  <c:v>726.92307692307691</c:v>
                </c:pt>
                <c:pt idx="189">
                  <c:v>730.76923076923083</c:v>
                </c:pt>
                <c:pt idx="190">
                  <c:v>734.61538461538464</c:v>
                </c:pt>
                <c:pt idx="191">
                  <c:v>738.46153846153857</c:v>
                </c:pt>
                <c:pt idx="192">
                  <c:v>742.30769230769238</c:v>
                </c:pt>
                <c:pt idx="193">
                  <c:v>746.15384615384619</c:v>
                </c:pt>
                <c:pt idx="194">
                  <c:v>750</c:v>
                </c:pt>
                <c:pt idx="195">
                  <c:v>753.84615384615381</c:v>
                </c:pt>
                <c:pt idx="196">
                  <c:v>757.69230769230762</c:v>
                </c:pt>
                <c:pt idx="197">
                  <c:v>761.53846153846155</c:v>
                </c:pt>
                <c:pt idx="198">
                  <c:v>765.38461538461547</c:v>
                </c:pt>
                <c:pt idx="199">
                  <c:v>769.23076923076928</c:v>
                </c:pt>
                <c:pt idx="200">
                  <c:v>773.07692307692309</c:v>
                </c:pt>
                <c:pt idx="201">
                  <c:v>776.92307692307691</c:v>
                </c:pt>
                <c:pt idx="202">
                  <c:v>780.76923076923072</c:v>
                </c:pt>
                <c:pt idx="203">
                  <c:v>784.61538461538453</c:v>
                </c:pt>
                <c:pt idx="204">
                  <c:v>788.46153846153845</c:v>
                </c:pt>
                <c:pt idx="205">
                  <c:v>792.30769230769226</c:v>
                </c:pt>
                <c:pt idx="206">
                  <c:v>796.15384615384619</c:v>
                </c:pt>
                <c:pt idx="207">
                  <c:v>800</c:v>
                </c:pt>
                <c:pt idx="208">
                  <c:v>803.84615384615381</c:v>
                </c:pt>
                <c:pt idx="209">
                  <c:v>807.69230769230774</c:v>
                </c:pt>
                <c:pt idx="210">
                  <c:v>811.53846153846166</c:v>
                </c:pt>
                <c:pt idx="211">
                  <c:v>815.38461538461547</c:v>
                </c:pt>
                <c:pt idx="212">
                  <c:v>819.23076923076928</c:v>
                </c:pt>
                <c:pt idx="213">
                  <c:v>823.07692307692309</c:v>
                </c:pt>
                <c:pt idx="214">
                  <c:v>826.92307692307691</c:v>
                </c:pt>
                <c:pt idx="215">
                  <c:v>830.76923076923083</c:v>
                </c:pt>
                <c:pt idx="216">
                  <c:v>834.61538461538476</c:v>
                </c:pt>
                <c:pt idx="217">
                  <c:v>838.46153846153857</c:v>
                </c:pt>
                <c:pt idx="218">
                  <c:v>842.30769230769238</c:v>
                </c:pt>
                <c:pt idx="219">
                  <c:v>846.15384615384619</c:v>
                </c:pt>
                <c:pt idx="220">
                  <c:v>850</c:v>
                </c:pt>
                <c:pt idx="221">
                  <c:v>853.84615384615381</c:v>
                </c:pt>
                <c:pt idx="222">
                  <c:v>857.69230769230774</c:v>
                </c:pt>
                <c:pt idx="223">
                  <c:v>861.53846153846155</c:v>
                </c:pt>
                <c:pt idx="224">
                  <c:v>865.38461538461547</c:v>
                </c:pt>
                <c:pt idx="225">
                  <c:v>869.23076923076928</c:v>
                </c:pt>
                <c:pt idx="226">
                  <c:v>873.07692307692309</c:v>
                </c:pt>
                <c:pt idx="227">
                  <c:v>876.92307692307691</c:v>
                </c:pt>
                <c:pt idx="228">
                  <c:v>880.76923076923083</c:v>
                </c:pt>
                <c:pt idx="229">
                  <c:v>884.61538461538464</c:v>
                </c:pt>
                <c:pt idx="230">
                  <c:v>888.46153846153845</c:v>
                </c:pt>
                <c:pt idx="231">
                  <c:v>892.30769230769226</c:v>
                </c:pt>
                <c:pt idx="232">
                  <c:v>896.15384615384619</c:v>
                </c:pt>
                <c:pt idx="233">
                  <c:v>900</c:v>
                </c:pt>
                <c:pt idx="234">
                  <c:v>903.84615384615392</c:v>
                </c:pt>
                <c:pt idx="235">
                  <c:v>907.69230769230774</c:v>
                </c:pt>
                <c:pt idx="236">
                  <c:v>911.53846153846155</c:v>
                </c:pt>
                <c:pt idx="237">
                  <c:v>915.38461538461536</c:v>
                </c:pt>
                <c:pt idx="238">
                  <c:v>919.23076923076917</c:v>
                </c:pt>
                <c:pt idx="239">
                  <c:v>923.07692307692309</c:v>
                </c:pt>
                <c:pt idx="240">
                  <c:v>926.92307692307679</c:v>
                </c:pt>
                <c:pt idx="241">
                  <c:v>930.76923076923083</c:v>
                </c:pt>
                <c:pt idx="242">
                  <c:v>934.61538461538464</c:v>
                </c:pt>
                <c:pt idx="243">
                  <c:v>938.46153846153857</c:v>
                </c:pt>
                <c:pt idx="244">
                  <c:v>942.30769230769249</c:v>
                </c:pt>
                <c:pt idx="245">
                  <c:v>946.15384615384619</c:v>
                </c:pt>
                <c:pt idx="246">
                  <c:v>950.00000000000011</c:v>
                </c:pt>
                <c:pt idx="247">
                  <c:v>953.84615384615381</c:v>
                </c:pt>
                <c:pt idx="248">
                  <c:v>957.69230769230762</c:v>
                </c:pt>
                <c:pt idx="249">
                  <c:v>961.53846153846166</c:v>
                </c:pt>
                <c:pt idx="250">
                  <c:v>965.38461538461536</c:v>
                </c:pt>
                <c:pt idx="251">
                  <c:v>969.2307692307694</c:v>
                </c:pt>
                <c:pt idx="252">
                  <c:v>973.07692307692298</c:v>
                </c:pt>
                <c:pt idx="253">
                  <c:v>976.92307692307702</c:v>
                </c:pt>
                <c:pt idx="254">
                  <c:v>980.7692307692306</c:v>
                </c:pt>
                <c:pt idx="255">
                  <c:v>984.61538461538464</c:v>
                </c:pt>
                <c:pt idx="256">
                  <c:v>988.46153846153845</c:v>
                </c:pt>
                <c:pt idx="257">
                  <c:v>992.30769230769226</c:v>
                </c:pt>
                <c:pt idx="258">
                  <c:v>996.15384615384608</c:v>
                </c:pt>
                <c:pt idx="259">
                  <c:v>1000</c:v>
                </c:pt>
                <c:pt idx="260">
                  <c:v>1003.846153846154</c:v>
                </c:pt>
                <c:pt idx="261">
                  <c:v>1007.6923076923076</c:v>
                </c:pt>
                <c:pt idx="262">
                  <c:v>1011.5384615384617</c:v>
                </c:pt>
                <c:pt idx="263">
                  <c:v>1015.3846153846155</c:v>
                </c:pt>
                <c:pt idx="264">
                  <c:v>1019.2307692307693</c:v>
                </c:pt>
                <c:pt idx="265">
                  <c:v>1023.0769230769231</c:v>
                </c:pt>
                <c:pt idx="266">
                  <c:v>1026.9230769230769</c:v>
                </c:pt>
                <c:pt idx="267">
                  <c:v>1030.7692307692307</c:v>
                </c:pt>
                <c:pt idx="268">
                  <c:v>1034.6153846153848</c:v>
                </c:pt>
                <c:pt idx="269">
                  <c:v>1038.4615384615383</c:v>
                </c:pt>
                <c:pt idx="270">
                  <c:v>1042.3076923076924</c:v>
                </c:pt>
                <c:pt idx="271">
                  <c:v>1046.153846153846</c:v>
                </c:pt>
                <c:pt idx="272">
                  <c:v>1050</c:v>
                </c:pt>
                <c:pt idx="273">
                  <c:v>1053.8461538461538</c:v>
                </c:pt>
                <c:pt idx="274">
                  <c:v>1057.6923076923078</c:v>
                </c:pt>
                <c:pt idx="275">
                  <c:v>1061.5384615384617</c:v>
                </c:pt>
                <c:pt idx="276">
                  <c:v>1065.3846153846155</c:v>
                </c:pt>
                <c:pt idx="277">
                  <c:v>1069.2307692307693</c:v>
                </c:pt>
                <c:pt idx="278">
                  <c:v>1073.0769230769231</c:v>
                </c:pt>
                <c:pt idx="279">
                  <c:v>1076.9230769230769</c:v>
                </c:pt>
                <c:pt idx="280">
                  <c:v>1080.7692307692309</c:v>
                </c:pt>
                <c:pt idx="281">
                  <c:v>1084.6153846153845</c:v>
                </c:pt>
                <c:pt idx="282">
                  <c:v>1088.4615384615386</c:v>
                </c:pt>
                <c:pt idx="283">
                  <c:v>1092.3076923076922</c:v>
                </c:pt>
                <c:pt idx="284">
                  <c:v>1096.1538461538462</c:v>
                </c:pt>
                <c:pt idx="285">
                  <c:v>1099.9999999999998</c:v>
                </c:pt>
                <c:pt idx="286">
                  <c:v>1103.8461538461538</c:v>
                </c:pt>
                <c:pt idx="287">
                  <c:v>1107.6923076923076</c:v>
                </c:pt>
                <c:pt idx="288">
                  <c:v>1111.5384615384614</c:v>
                </c:pt>
                <c:pt idx="289">
                  <c:v>1115.3846153846155</c:v>
                </c:pt>
                <c:pt idx="290">
                  <c:v>1119.2307692307693</c:v>
                </c:pt>
                <c:pt idx="291">
                  <c:v>1123.0769230769233</c:v>
                </c:pt>
                <c:pt idx="292">
                  <c:v>1126.9230769230771</c:v>
                </c:pt>
                <c:pt idx="293">
                  <c:v>1130.7692307692309</c:v>
                </c:pt>
                <c:pt idx="294">
                  <c:v>1134.6153846153848</c:v>
                </c:pt>
                <c:pt idx="295">
                  <c:v>1138.4615384615386</c:v>
                </c:pt>
                <c:pt idx="296">
                  <c:v>1142.3076923076924</c:v>
                </c:pt>
                <c:pt idx="297">
                  <c:v>1146.1538461538462</c:v>
                </c:pt>
                <c:pt idx="298">
                  <c:v>1150</c:v>
                </c:pt>
                <c:pt idx="299">
                  <c:v>1153.846153846154</c:v>
                </c:pt>
                <c:pt idx="300">
                  <c:v>1157.6923076923076</c:v>
                </c:pt>
                <c:pt idx="301">
                  <c:v>1161.5384615384617</c:v>
                </c:pt>
                <c:pt idx="302">
                  <c:v>1165.3846153846152</c:v>
                </c:pt>
                <c:pt idx="303">
                  <c:v>1169.2307692307693</c:v>
                </c:pt>
                <c:pt idx="304">
                  <c:v>1173.0769230769231</c:v>
                </c:pt>
                <c:pt idx="305">
                  <c:v>1176.9230769230769</c:v>
                </c:pt>
                <c:pt idx="306">
                  <c:v>1180.7692307692307</c:v>
                </c:pt>
                <c:pt idx="307">
                  <c:v>1184.6153846153848</c:v>
                </c:pt>
                <c:pt idx="308">
                  <c:v>1188.4615384615386</c:v>
                </c:pt>
                <c:pt idx="309">
                  <c:v>1192.3076923076924</c:v>
                </c:pt>
                <c:pt idx="310">
                  <c:v>1196.1538461538462</c:v>
                </c:pt>
                <c:pt idx="311">
                  <c:v>1200.0000000000002</c:v>
                </c:pt>
                <c:pt idx="312">
                  <c:v>1203.8461538461538</c:v>
                </c:pt>
                <c:pt idx="313">
                  <c:v>1207.6923076923078</c:v>
                </c:pt>
                <c:pt idx="314">
                  <c:v>1211.5384615384614</c:v>
                </c:pt>
                <c:pt idx="315">
                  <c:v>1215.3846153846155</c:v>
                </c:pt>
                <c:pt idx="316">
                  <c:v>1219.2307692307693</c:v>
                </c:pt>
                <c:pt idx="317">
                  <c:v>1223.0769230769231</c:v>
                </c:pt>
                <c:pt idx="318">
                  <c:v>1226.9230769230769</c:v>
                </c:pt>
                <c:pt idx="319">
                  <c:v>1230.7692307692307</c:v>
                </c:pt>
                <c:pt idx="320">
                  <c:v>1234.6153846153845</c:v>
                </c:pt>
                <c:pt idx="321">
                  <c:v>1238.4615384615383</c:v>
                </c:pt>
                <c:pt idx="322">
                  <c:v>1242.3076923076922</c:v>
                </c:pt>
                <c:pt idx="323">
                  <c:v>1246.1538461538462</c:v>
                </c:pt>
                <c:pt idx="324">
                  <c:v>1250</c:v>
                </c:pt>
                <c:pt idx="325">
                  <c:v>1253.846153846154</c:v>
                </c:pt>
                <c:pt idx="326">
                  <c:v>1257.6923076923078</c:v>
                </c:pt>
                <c:pt idx="327">
                  <c:v>1261.5384615384617</c:v>
                </c:pt>
                <c:pt idx="328">
                  <c:v>1265.3846153846155</c:v>
                </c:pt>
                <c:pt idx="329">
                  <c:v>1269.2307692307693</c:v>
                </c:pt>
                <c:pt idx="330">
                  <c:v>1273.0769230769233</c:v>
                </c:pt>
                <c:pt idx="331">
                  <c:v>1276.9230769230769</c:v>
                </c:pt>
                <c:pt idx="332">
                  <c:v>1280.7692307692309</c:v>
                </c:pt>
                <c:pt idx="333">
                  <c:v>1284.6153846153845</c:v>
                </c:pt>
                <c:pt idx="334">
                  <c:v>1288.4615384615386</c:v>
                </c:pt>
                <c:pt idx="335">
                  <c:v>1292.3076923076924</c:v>
                </c:pt>
                <c:pt idx="336">
                  <c:v>1296.1538461538462</c:v>
                </c:pt>
                <c:pt idx="337">
                  <c:v>1300</c:v>
                </c:pt>
                <c:pt idx="338">
                  <c:v>1303.8461538461538</c:v>
                </c:pt>
                <c:pt idx="339">
                  <c:v>1307.6923076923076</c:v>
                </c:pt>
                <c:pt idx="340">
                  <c:v>1311.5384615384614</c:v>
                </c:pt>
                <c:pt idx="341">
                  <c:v>1315.3846153846152</c:v>
                </c:pt>
                <c:pt idx="342">
                  <c:v>1319.2307692307693</c:v>
                </c:pt>
                <c:pt idx="343">
                  <c:v>1323.0769230769231</c:v>
                </c:pt>
                <c:pt idx="344">
                  <c:v>1326.9230769230771</c:v>
                </c:pt>
                <c:pt idx="345">
                  <c:v>1330.7692307692307</c:v>
                </c:pt>
                <c:pt idx="346">
                  <c:v>1334.6153846153848</c:v>
                </c:pt>
                <c:pt idx="347">
                  <c:v>1338.4615384615386</c:v>
                </c:pt>
                <c:pt idx="348">
                  <c:v>1342.3076923076924</c:v>
                </c:pt>
                <c:pt idx="349">
                  <c:v>1346.1538461538462</c:v>
                </c:pt>
                <c:pt idx="350">
                  <c:v>1350</c:v>
                </c:pt>
                <c:pt idx="351">
                  <c:v>1353.8461538461538</c:v>
                </c:pt>
                <c:pt idx="352">
                  <c:v>1357.6923076923076</c:v>
                </c:pt>
                <c:pt idx="353">
                  <c:v>1361.5384615384614</c:v>
                </c:pt>
                <c:pt idx="354">
                  <c:v>1365.3846153846155</c:v>
                </c:pt>
                <c:pt idx="355">
                  <c:v>1369.2307692307693</c:v>
                </c:pt>
                <c:pt idx="356">
                  <c:v>1373.0769230769231</c:v>
                </c:pt>
                <c:pt idx="357">
                  <c:v>1376.9230769230769</c:v>
                </c:pt>
                <c:pt idx="358">
                  <c:v>1380.7692307692307</c:v>
                </c:pt>
                <c:pt idx="359">
                  <c:v>1384.6153846153848</c:v>
                </c:pt>
                <c:pt idx="360">
                  <c:v>1388.4615384615386</c:v>
                </c:pt>
                <c:pt idx="361">
                  <c:v>1392.3076923076926</c:v>
                </c:pt>
                <c:pt idx="362">
                  <c:v>1396.1538461538462</c:v>
                </c:pt>
                <c:pt idx="363">
                  <c:v>1400.0000000000002</c:v>
                </c:pt>
                <c:pt idx="364">
                  <c:v>1403.8461538461538</c:v>
                </c:pt>
                <c:pt idx="365">
                  <c:v>1407.6923076923078</c:v>
                </c:pt>
                <c:pt idx="366">
                  <c:v>1411.5384615384617</c:v>
                </c:pt>
                <c:pt idx="367">
                  <c:v>1415.3846153846155</c:v>
                </c:pt>
                <c:pt idx="368">
                  <c:v>1419.2307692307693</c:v>
                </c:pt>
                <c:pt idx="369">
                  <c:v>1423.0769230769231</c:v>
                </c:pt>
                <c:pt idx="370">
                  <c:v>1426.9230769230769</c:v>
                </c:pt>
                <c:pt idx="371">
                  <c:v>1430.7692307692309</c:v>
                </c:pt>
                <c:pt idx="372">
                  <c:v>1434.6153846153845</c:v>
                </c:pt>
                <c:pt idx="373">
                  <c:v>1438.4615384615386</c:v>
                </c:pt>
                <c:pt idx="374">
                  <c:v>1442.3076923076922</c:v>
                </c:pt>
                <c:pt idx="375">
                  <c:v>1446.1538461538462</c:v>
                </c:pt>
                <c:pt idx="376">
                  <c:v>1449.9999999999998</c:v>
                </c:pt>
                <c:pt idx="377">
                  <c:v>1453.8461538461538</c:v>
                </c:pt>
                <c:pt idx="378">
                  <c:v>1457.6923076923078</c:v>
                </c:pt>
                <c:pt idx="379">
                  <c:v>1461.5384615384617</c:v>
                </c:pt>
                <c:pt idx="380">
                  <c:v>1465.3846153846155</c:v>
                </c:pt>
                <c:pt idx="381">
                  <c:v>1469.2307692307693</c:v>
                </c:pt>
                <c:pt idx="382">
                  <c:v>1473.0769230769231</c:v>
                </c:pt>
                <c:pt idx="383">
                  <c:v>1476.9230769230771</c:v>
                </c:pt>
                <c:pt idx="384">
                  <c:v>1480.7692307692307</c:v>
                </c:pt>
                <c:pt idx="385">
                  <c:v>1484.6153846153848</c:v>
                </c:pt>
                <c:pt idx="386">
                  <c:v>1488.4615384615383</c:v>
                </c:pt>
                <c:pt idx="387">
                  <c:v>1492.3076923076924</c:v>
                </c:pt>
                <c:pt idx="388">
                  <c:v>1496.1538461538462</c:v>
                </c:pt>
                <c:pt idx="389">
                  <c:v>1500</c:v>
                </c:pt>
                <c:pt idx="390">
                  <c:v>1503.846153846154</c:v>
                </c:pt>
                <c:pt idx="391">
                  <c:v>1507.6923076923076</c:v>
                </c:pt>
                <c:pt idx="392">
                  <c:v>1511.5384615384617</c:v>
                </c:pt>
                <c:pt idx="393">
                  <c:v>1515.3846153846152</c:v>
                </c:pt>
                <c:pt idx="394">
                  <c:v>1519.2307692307693</c:v>
                </c:pt>
                <c:pt idx="395">
                  <c:v>1523.0769230769231</c:v>
                </c:pt>
                <c:pt idx="396">
                  <c:v>1526.9230769230771</c:v>
                </c:pt>
                <c:pt idx="397">
                  <c:v>1530.7692307692309</c:v>
                </c:pt>
                <c:pt idx="398">
                  <c:v>1534.6153846153848</c:v>
                </c:pt>
                <c:pt idx="399">
                  <c:v>1538.4615384615386</c:v>
                </c:pt>
                <c:pt idx="400">
                  <c:v>1542.3076923076924</c:v>
                </c:pt>
                <c:pt idx="401">
                  <c:v>1546.1538461538462</c:v>
                </c:pt>
                <c:pt idx="402">
                  <c:v>1550.0000000000002</c:v>
                </c:pt>
                <c:pt idx="403">
                  <c:v>1553.8461538461538</c:v>
                </c:pt>
                <c:pt idx="404">
                  <c:v>1557.6923076923078</c:v>
                </c:pt>
                <c:pt idx="405">
                  <c:v>1561.5384615384614</c:v>
                </c:pt>
                <c:pt idx="406">
                  <c:v>1565.3846153846155</c:v>
                </c:pt>
                <c:pt idx="407">
                  <c:v>1569.2307692307691</c:v>
                </c:pt>
                <c:pt idx="408">
                  <c:v>1573.0769230769231</c:v>
                </c:pt>
                <c:pt idx="409">
                  <c:v>1576.9230769230769</c:v>
                </c:pt>
                <c:pt idx="410">
                  <c:v>1580.7692307692307</c:v>
                </c:pt>
                <c:pt idx="411">
                  <c:v>1584.6153846153845</c:v>
                </c:pt>
                <c:pt idx="412">
                  <c:v>1588.4615384615383</c:v>
                </c:pt>
                <c:pt idx="413">
                  <c:v>1592.3076923076924</c:v>
                </c:pt>
                <c:pt idx="414">
                  <c:v>1596.1538461538464</c:v>
                </c:pt>
                <c:pt idx="415">
                  <c:v>1600</c:v>
                </c:pt>
                <c:pt idx="416">
                  <c:v>1603.846153846154</c:v>
                </c:pt>
                <c:pt idx="417">
                  <c:v>1607.6923076923076</c:v>
                </c:pt>
                <c:pt idx="418">
                  <c:v>1611.5384615384617</c:v>
                </c:pt>
                <c:pt idx="419">
                  <c:v>1615.3846153846155</c:v>
                </c:pt>
                <c:pt idx="420">
                  <c:v>1619.2307692307693</c:v>
                </c:pt>
                <c:pt idx="421">
                  <c:v>1623.0769230769233</c:v>
                </c:pt>
                <c:pt idx="422">
                  <c:v>1626.9230769230769</c:v>
                </c:pt>
                <c:pt idx="423">
                  <c:v>1630.7692307692309</c:v>
                </c:pt>
                <c:pt idx="424">
                  <c:v>1634.6153846153845</c:v>
                </c:pt>
                <c:pt idx="425">
                  <c:v>1638.4615384615386</c:v>
                </c:pt>
                <c:pt idx="426">
                  <c:v>1642.3076923076924</c:v>
                </c:pt>
                <c:pt idx="427">
                  <c:v>1646.1538461538462</c:v>
                </c:pt>
                <c:pt idx="428">
                  <c:v>1650</c:v>
                </c:pt>
                <c:pt idx="429">
                  <c:v>1653.8461538461538</c:v>
                </c:pt>
                <c:pt idx="430">
                  <c:v>1657.6923076923076</c:v>
                </c:pt>
                <c:pt idx="431">
                  <c:v>1661.5384615384617</c:v>
                </c:pt>
                <c:pt idx="432">
                  <c:v>1665.3846153846155</c:v>
                </c:pt>
                <c:pt idx="433">
                  <c:v>1669.2307692307695</c:v>
                </c:pt>
                <c:pt idx="434">
                  <c:v>1673.0769230769231</c:v>
                </c:pt>
                <c:pt idx="435">
                  <c:v>1676.9230769230771</c:v>
                </c:pt>
                <c:pt idx="436">
                  <c:v>1680.7692307692307</c:v>
                </c:pt>
                <c:pt idx="437">
                  <c:v>1684.6153846153848</c:v>
                </c:pt>
                <c:pt idx="438">
                  <c:v>1688.4615384615386</c:v>
                </c:pt>
                <c:pt idx="439">
                  <c:v>1692.3076923076924</c:v>
                </c:pt>
                <c:pt idx="440">
                  <c:v>1696.1538461538462</c:v>
                </c:pt>
                <c:pt idx="441">
                  <c:v>1700</c:v>
                </c:pt>
                <c:pt idx="442">
                  <c:v>1703.8461538461538</c:v>
                </c:pt>
                <c:pt idx="443">
                  <c:v>1707.6923076923076</c:v>
                </c:pt>
                <c:pt idx="444">
                  <c:v>1711.5384615384614</c:v>
                </c:pt>
                <c:pt idx="445">
                  <c:v>1715.3846153846155</c:v>
                </c:pt>
                <c:pt idx="446">
                  <c:v>1719.2307692307691</c:v>
                </c:pt>
                <c:pt idx="447">
                  <c:v>1723.0769230769231</c:v>
                </c:pt>
                <c:pt idx="448">
                  <c:v>1726.9230769230769</c:v>
                </c:pt>
                <c:pt idx="449">
                  <c:v>1730.7692307692309</c:v>
                </c:pt>
                <c:pt idx="450">
                  <c:v>1734.6153846153845</c:v>
                </c:pt>
                <c:pt idx="451">
                  <c:v>1738.4615384615386</c:v>
                </c:pt>
                <c:pt idx="452">
                  <c:v>1742.3076923076924</c:v>
                </c:pt>
                <c:pt idx="453">
                  <c:v>1746.1538461538462</c:v>
                </c:pt>
                <c:pt idx="454">
                  <c:v>1750.0000000000002</c:v>
                </c:pt>
                <c:pt idx="455">
                  <c:v>1753.8461538461538</c:v>
                </c:pt>
                <c:pt idx="456">
                  <c:v>1757.6923076923078</c:v>
                </c:pt>
                <c:pt idx="457">
                  <c:v>1761.5384615384617</c:v>
                </c:pt>
                <c:pt idx="458">
                  <c:v>1765.3846153846155</c:v>
                </c:pt>
                <c:pt idx="459">
                  <c:v>1769.2307692307693</c:v>
                </c:pt>
                <c:pt idx="460">
                  <c:v>1773.0769230769231</c:v>
                </c:pt>
                <c:pt idx="461">
                  <c:v>1776.9230769230769</c:v>
                </c:pt>
                <c:pt idx="462">
                  <c:v>1780.7692307692307</c:v>
                </c:pt>
                <c:pt idx="463">
                  <c:v>1784.6153846153845</c:v>
                </c:pt>
                <c:pt idx="464">
                  <c:v>1788.4615384615386</c:v>
                </c:pt>
                <c:pt idx="465">
                  <c:v>1792.3076923076924</c:v>
                </c:pt>
                <c:pt idx="466">
                  <c:v>1796.1538461538464</c:v>
                </c:pt>
                <c:pt idx="467">
                  <c:v>1800</c:v>
                </c:pt>
                <c:pt idx="468">
                  <c:v>1803.846153846154</c:v>
                </c:pt>
                <c:pt idx="469">
                  <c:v>1807.6923076923078</c:v>
                </c:pt>
                <c:pt idx="470">
                  <c:v>1811.5384615384617</c:v>
                </c:pt>
                <c:pt idx="471">
                  <c:v>1815.3846153846155</c:v>
                </c:pt>
                <c:pt idx="472">
                  <c:v>1819.2307692307693</c:v>
                </c:pt>
                <c:pt idx="473">
                  <c:v>1823.0769230769231</c:v>
                </c:pt>
                <c:pt idx="474">
                  <c:v>1826.9230769230769</c:v>
                </c:pt>
                <c:pt idx="475">
                  <c:v>1830.7692307692307</c:v>
                </c:pt>
                <c:pt idx="476">
                  <c:v>1834.6153846153848</c:v>
                </c:pt>
                <c:pt idx="477">
                  <c:v>1838.4615384615383</c:v>
                </c:pt>
                <c:pt idx="478">
                  <c:v>1842.3076923076922</c:v>
                </c:pt>
                <c:pt idx="479">
                  <c:v>1846.1538461538462</c:v>
                </c:pt>
                <c:pt idx="480">
                  <c:v>1850</c:v>
                </c:pt>
                <c:pt idx="481">
                  <c:v>1853.8461538461536</c:v>
                </c:pt>
                <c:pt idx="482">
                  <c:v>1857.6923076923078</c:v>
                </c:pt>
                <c:pt idx="483">
                  <c:v>1861.5384615384617</c:v>
                </c:pt>
                <c:pt idx="484">
                  <c:v>1865.3846153846155</c:v>
                </c:pt>
                <c:pt idx="485">
                  <c:v>1869.2307692307693</c:v>
                </c:pt>
                <c:pt idx="486">
                  <c:v>1873.0769230769233</c:v>
                </c:pt>
                <c:pt idx="487">
                  <c:v>1876.9230769230771</c:v>
                </c:pt>
                <c:pt idx="488">
                  <c:v>1880.7692307692307</c:v>
                </c:pt>
                <c:pt idx="489">
                  <c:v>1884.615384615385</c:v>
                </c:pt>
                <c:pt idx="490">
                  <c:v>1888.4615384615386</c:v>
                </c:pt>
                <c:pt idx="491">
                  <c:v>1892.3076923076924</c:v>
                </c:pt>
                <c:pt idx="492">
                  <c:v>1896.153846153846</c:v>
                </c:pt>
                <c:pt idx="493">
                  <c:v>1900.0000000000002</c:v>
                </c:pt>
                <c:pt idx="494">
                  <c:v>1903.8461538461538</c:v>
                </c:pt>
                <c:pt idx="495">
                  <c:v>1907.6923076923076</c:v>
                </c:pt>
                <c:pt idx="496">
                  <c:v>1911.5384615384617</c:v>
                </c:pt>
                <c:pt idx="497">
                  <c:v>1915.3846153846152</c:v>
                </c:pt>
                <c:pt idx="498">
                  <c:v>1919.2307692307693</c:v>
                </c:pt>
                <c:pt idx="499">
                  <c:v>1923.0769230769233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54-4388-8AA3-A4A68C8C274D}"/>
            </c:ext>
          </c:extLst>
        </c:ser>
        <c:ser>
          <c:idx val="5"/>
          <c:order val="5"/>
          <c:tx>
            <c:strRef>
              <c:f>Sheet3!$H$3</c:f>
              <c:strCache>
                <c:ptCount val="1"/>
                <c:pt idx="0">
                  <c:v>570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Sheet3!$H$4:$H$503</c:f>
              <c:numCache>
                <c:formatCode>General</c:formatCode>
                <c:ptCount val="500"/>
                <c:pt idx="0">
                  <c:v>1.7543859649122806</c:v>
                </c:pt>
                <c:pt idx="1">
                  <c:v>3.5087719298245612</c:v>
                </c:pt>
                <c:pt idx="2">
                  <c:v>5.2631578947368425</c:v>
                </c:pt>
                <c:pt idx="3">
                  <c:v>7.0175438596491224</c:v>
                </c:pt>
                <c:pt idx="4">
                  <c:v>8.7719298245614024</c:v>
                </c:pt>
                <c:pt idx="5">
                  <c:v>10.526315789473685</c:v>
                </c:pt>
                <c:pt idx="6">
                  <c:v>12.280701754385964</c:v>
                </c:pt>
                <c:pt idx="7">
                  <c:v>14.035087719298245</c:v>
                </c:pt>
                <c:pt idx="8">
                  <c:v>15.789473684210526</c:v>
                </c:pt>
                <c:pt idx="9">
                  <c:v>17.543859649122805</c:v>
                </c:pt>
                <c:pt idx="10">
                  <c:v>19.298245614035089</c:v>
                </c:pt>
                <c:pt idx="11">
                  <c:v>21.05263157894737</c:v>
                </c:pt>
                <c:pt idx="12">
                  <c:v>22.807017543859647</c:v>
                </c:pt>
                <c:pt idx="13">
                  <c:v>24.561403508771928</c:v>
                </c:pt>
                <c:pt idx="14">
                  <c:v>26.315789473684212</c:v>
                </c:pt>
                <c:pt idx="15">
                  <c:v>28.07017543859649</c:v>
                </c:pt>
                <c:pt idx="16">
                  <c:v>29.824561403508767</c:v>
                </c:pt>
                <c:pt idx="17">
                  <c:v>31.578947368421051</c:v>
                </c:pt>
                <c:pt idx="18">
                  <c:v>33.333333333333336</c:v>
                </c:pt>
                <c:pt idx="19">
                  <c:v>35.087719298245609</c:v>
                </c:pt>
                <c:pt idx="20">
                  <c:v>36.84210526315789</c:v>
                </c:pt>
                <c:pt idx="21">
                  <c:v>38.596491228070178</c:v>
                </c:pt>
                <c:pt idx="22">
                  <c:v>40.350877192982452</c:v>
                </c:pt>
                <c:pt idx="23">
                  <c:v>42.10526315789474</c:v>
                </c:pt>
                <c:pt idx="24">
                  <c:v>43.859649122807021</c:v>
                </c:pt>
                <c:pt idx="25">
                  <c:v>45.614035087719294</c:v>
                </c:pt>
                <c:pt idx="26">
                  <c:v>47.368421052631575</c:v>
                </c:pt>
                <c:pt idx="27">
                  <c:v>49.122807017543856</c:v>
                </c:pt>
                <c:pt idx="28">
                  <c:v>50.877192982456137</c:v>
                </c:pt>
                <c:pt idx="29">
                  <c:v>52.631578947368425</c:v>
                </c:pt>
                <c:pt idx="30">
                  <c:v>54.385964912280691</c:v>
                </c:pt>
                <c:pt idx="31">
                  <c:v>56.140350877192979</c:v>
                </c:pt>
                <c:pt idx="32">
                  <c:v>57.894736842105267</c:v>
                </c:pt>
                <c:pt idx="33">
                  <c:v>59.649122807017534</c:v>
                </c:pt>
                <c:pt idx="34">
                  <c:v>61.403508771929822</c:v>
                </c:pt>
                <c:pt idx="35">
                  <c:v>63.157894736842103</c:v>
                </c:pt>
                <c:pt idx="36">
                  <c:v>64.912280701754383</c:v>
                </c:pt>
                <c:pt idx="37">
                  <c:v>66.666666666666671</c:v>
                </c:pt>
                <c:pt idx="38">
                  <c:v>68.421052631578945</c:v>
                </c:pt>
                <c:pt idx="39">
                  <c:v>70.175438596491219</c:v>
                </c:pt>
                <c:pt idx="40">
                  <c:v>71.929824561403507</c:v>
                </c:pt>
                <c:pt idx="41">
                  <c:v>73.68421052631578</c:v>
                </c:pt>
                <c:pt idx="42">
                  <c:v>75.438596491228068</c:v>
                </c:pt>
                <c:pt idx="43">
                  <c:v>77.192982456140356</c:v>
                </c:pt>
                <c:pt idx="44">
                  <c:v>78.94736842105263</c:v>
                </c:pt>
                <c:pt idx="45">
                  <c:v>80.701754385964904</c:v>
                </c:pt>
                <c:pt idx="46">
                  <c:v>82.456140350877192</c:v>
                </c:pt>
                <c:pt idx="47">
                  <c:v>84.21052631578948</c:v>
                </c:pt>
                <c:pt idx="48">
                  <c:v>85.964912280701739</c:v>
                </c:pt>
                <c:pt idx="49">
                  <c:v>87.719298245614041</c:v>
                </c:pt>
                <c:pt idx="50">
                  <c:v>89.473684210526315</c:v>
                </c:pt>
                <c:pt idx="51">
                  <c:v>91.228070175438589</c:v>
                </c:pt>
                <c:pt idx="52">
                  <c:v>92.982456140350877</c:v>
                </c:pt>
                <c:pt idx="53">
                  <c:v>94.73684210526315</c:v>
                </c:pt>
                <c:pt idx="54">
                  <c:v>96.491228070175424</c:v>
                </c:pt>
                <c:pt idx="55">
                  <c:v>98.245614035087712</c:v>
                </c:pt>
                <c:pt idx="56">
                  <c:v>100</c:v>
                </c:pt>
                <c:pt idx="57">
                  <c:v>101.75438596491227</c:v>
                </c:pt>
                <c:pt idx="58">
                  <c:v>103.50877192982456</c:v>
                </c:pt>
                <c:pt idx="59">
                  <c:v>105.26315789473685</c:v>
                </c:pt>
                <c:pt idx="60">
                  <c:v>107.01754385964911</c:v>
                </c:pt>
                <c:pt idx="61">
                  <c:v>108.77192982456138</c:v>
                </c:pt>
                <c:pt idx="62">
                  <c:v>110.52631578947368</c:v>
                </c:pt>
                <c:pt idx="63">
                  <c:v>112.28070175438596</c:v>
                </c:pt>
                <c:pt idx="64">
                  <c:v>114.03508771929823</c:v>
                </c:pt>
                <c:pt idx="65">
                  <c:v>115.78947368421053</c:v>
                </c:pt>
                <c:pt idx="66">
                  <c:v>117.54385964912279</c:v>
                </c:pt>
                <c:pt idx="67">
                  <c:v>119.29824561403507</c:v>
                </c:pt>
                <c:pt idx="68">
                  <c:v>121.05263157894737</c:v>
                </c:pt>
                <c:pt idx="69">
                  <c:v>122.80701754385964</c:v>
                </c:pt>
                <c:pt idx="70">
                  <c:v>124.5614035087719</c:v>
                </c:pt>
                <c:pt idx="71">
                  <c:v>126.31578947368421</c:v>
                </c:pt>
                <c:pt idx="72">
                  <c:v>128.07017543859646</c:v>
                </c:pt>
                <c:pt idx="73">
                  <c:v>129.82456140350877</c:v>
                </c:pt>
                <c:pt idx="74">
                  <c:v>131.57894736842107</c:v>
                </c:pt>
                <c:pt idx="75">
                  <c:v>133.33333333333334</c:v>
                </c:pt>
                <c:pt idx="76">
                  <c:v>135.08771929824562</c:v>
                </c:pt>
                <c:pt idx="77">
                  <c:v>136.84210526315789</c:v>
                </c:pt>
                <c:pt idx="78">
                  <c:v>138.59649122807016</c:v>
                </c:pt>
                <c:pt idx="79">
                  <c:v>140.35087719298244</c:v>
                </c:pt>
                <c:pt idx="80">
                  <c:v>142.10526315789474</c:v>
                </c:pt>
                <c:pt idx="81">
                  <c:v>143.85964912280701</c:v>
                </c:pt>
                <c:pt idx="82">
                  <c:v>145.61403508771929</c:v>
                </c:pt>
                <c:pt idx="83">
                  <c:v>147.36842105263156</c:v>
                </c:pt>
                <c:pt idx="84">
                  <c:v>149.12280701754383</c:v>
                </c:pt>
                <c:pt idx="85">
                  <c:v>150.87719298245614</c:v>
                </c:pt>
                <c:pt idx="86">
                  <c:v>152.63157894736841</c:v>
                </c:pt>
                <c:pt idx="87">
                  <c:v>154.38596491228071</c:v>
                </c:pt>
                <c:pt idx="88">
                  <c:v>156.14035087719299</c:v>
                </c:pt>
                <c:pt idx="89">
                  <c:v>157.89473684210526</c:v>
                </c:pt>
                <c:pt idx="90">
                  <c:v>159.64912280701753</c:v>
                </c:pt>
                <c:pt idx="91">
                  <c:v>161.40350877192981</c:v>
                </c:pt>
                <c:pt idx="92">
                  <c:v>163.15789473684211</c:v>
                </c:pt>
                <c:pt idx="93">
                  <c:v>164.91228070175438</c:v>
                </c:pt>
                <c:pt idx="94">
                  <c:v>166.66666666666666</c:v>
                </c:pt>
                <c:pt idx="95">
                  <c:v>168.42105263157896</c:v>
                </c:pt>
                <c:pt idx="96">
                  <c:v>170.1754385964912</c:v>
                </c:pt>
                <c:pt idx="97">
                  <c:v>171.92982456140348</c:v>
                </c:pt>
                <c:pt idx="98">
                  <c:v>173.68421052631578</c:v>
                </c:pt>
                <c:pt idx="99">
                  <c:v>175.43859649122808</c:v>
                </c:pt>
                <c:pt idx="100">
                  <c:v>177.19298245614036</c:v>
                </c:pt>
                <c:pt idx="101">
                  <c:v>178.94736842105263</c:v>
                </c:pt>
                <c:pt idx="102">
                  <c:v>180.7017543859649</c:v>
                </c:pt>
                <c:pt idx="103">
                  <c:v>182.45614035087718</c:v>
                </c:pt>
                <c:pt idx="104">
                  <c:v>184.21052631578945</c:v>
                </c:pt>
                <c:pt idx="105">
                  <c:v>185.96491228070175</c:v>
                </c:pt>
                <c:pt idx="106">
                  <c:v>187.71929824561403</c:v>
                </c:pt>
                <c:pt idx="107">
                  <c:v>189.4736842105263</c:v>
                </c:pt>
                <c:pt idx="108">
                  <c:v>191.22807017543857</c:v>
                </c:pt>
                <c:pt idx="109">
                  <c:v>192.98245614035085</c:v>
                </c:pt>
                <c:pt idx="110">
                  <c:v>194.73684210526312</c:v>
                </c:pt>
                <c:pt idx="111">
                  <c:v>196.49122807017542</c:v>
                </c:pt>
                <c:pt idx="112">
                  <c:v>198.24561403508773</c:v>
                </c:pt>
                <c:pt idx="113">
                  <c:v>200</c:v>
                </c:pt>
                <c:pt idx="114">
                  <c:v>201.75438596491227</c:v>
                </c:pt>
                <c:pt idx="115">
                  <c:v>203.50877192982455</c:v>
                </c:pt>
                <c:pt idx="116">
                  <c:v>205.26315789473682</c:v>
                </c:pt>
                <c:pt idx="117">
                  <c:v>207.01754385964912</c:v>
                </c:pt>
                <c:pt idx="118">
                  <c:v>208.7719298245614</c:v>
                </c:pt>
                <c:pt idx="119">
                  <c:v>210.5263157894737</c:v>
                </c:pt>
                <c:pt idx="120">
                  <c:v>212.28070175438597</c:v>
                </c:pt>
                <c:pt idx="121">
                  <c:v>214.03508771929822</c:v>
                </c:pt>
                <c:pt idx="122">
                  <c:v>215.78947368421049</c:v>
                </c:pt>
                <c:pt idx="123">
                  <c:v>217.54385964912277</c:v>
                </c:pt>
                <c:pt idx="124">
                  <c:v>219.2982456140351</c:v>
                </c:pt>
                <c:pt idx="125">
                  <c:v>221.05263157894737</c:v>
                </c:pt>
                <c:pt idx="126">
                  <c:v>222.80701754385967</c:v>
                </c:pt>
                <c:pt idx="127">
                  <c:v>224.56140350877192</c:v>
                </c:pt>
                <c:pt idx="128">
                  <c:v>226.31578947368419</c:v>
                </c:pt>
                <c:pt idx="129">
                  <c:v>228.07017543859646</c:v>
                </c:pt>
                <c:pt idx="130">
                  <c:v>229.82456140350874</c:v>
                </c:pt>
                <c:pt idx="131">
                  <c:v>231.57894736842107</c:v>
                </c:pt>
                <c:pt idx="132">
                  <c:v>233.33333333333334</c:v>
                </c:pt>
                <c:pt idx="133">
                  <c:v>235.08771929824559</c:v>
                </c:pt>
                <c:pt idx="134">
                  <c:v>236.84210526315786</c:v>
                </c:pt>
                <c:pt idx="135">
                  <c:v>238.59649122807014</c:v>
                </c:pt>
                <c:pt idx="136">
                  <c:v>240.35087719298244</c:v>
                </c:pt>
                <c:pt idx="137">
                  <c:v>242.10526315789474</c:v>
                </c:pt>
                <c:pt idx="138">
                  <c:v>243.85964912280704</c:v>
                </c:pt>
                <c:pt idx="139">
                  <c:v>245.61403508771929</c:v>
                </c:pt>
                <c:pt idx="140">
                  <c:v>247.36842105263156</c:v>
                </c:pt>
                <c:pt idx="141">
                  <c:v>249.12280701754381</c:v>
                </c:pt>
                <c:pt idx="142">
                  <c:v>250.87719298245611</c:v>
                </c:pt>
                <c:pt idx="143">
                  <c:v>252.63157894736841</c:v>
                </c:pt>
                <c:pt idx="144">
                  <c:v>254.38596491228071</c:v>
                </c:pt>
                <c:pt idx="145">
                  <c:v>256.14035087719293</c:v>
                </c:pt>
                <c:pt idx="146">
                  <c:v>257.89473684210526</c:v>
                </c:pt>
                <c:pt idx="147">
                  <c:v>259.64912280701753</c:v>
                </c:pt>
                <c:pt idx="148">
                  <c:v>261.40350877192981</c:v>
                </c:pt>
                <c:pt idx="149">
                  <c:v>263.15789473684214</c:v>
                </c:pt>
                <c:pt idx="150">
                  <c:v>264.91228070175436</c:v>
                </c:pt>
                <c:pt idx="151">
                  <c:v>266.66666666666669</c:v>
                </c:pt>
                <c:pt idx="152">
                  <c:v>268.4210526315789</c:v>
                </c:pt>
                <c:pt idx="153">
                  <c:v>270.17543859649123</c:v>
                </c:pt>
                <c:pt idx="154">
                  <c:v>271.92982456140345</c:v>
                </c:pt>
                <c:pt idx="155">
                  <c:v>273.68421052631578</c:v>
                </c:pt>
                <c:pt idx="156">
                  <c:v>275.43859649122805</c:v>
                </c:pt>
                <c:pt idx="157">
                  <c:v>277.19298245614033</c:v>
                </c:pt>
                <c:pt idx="158">
                  <c:v>278.9473684210526</c:v>
                </c:pt>
                <c:pt idx="159">
                  <c:v>280.70175438596488</c:v>
                </c:pt>
                <c:pt idx="160">
                  <c:v>282.45614035087721</c:v>
                </c:pt>
                <c:pt idx="161">
                  <c:v>284.21052631578948</c:v>
                </c:pt>
                <c:pt idx="162">
                  <c:v>285.96491228070175</c:v>
                </c:pt>
                <c:pt idx="163">
                  <c:v>287.71929824561403</c:v>
                </c:pt>
                <c:pt idx="164">
                  <c:v>289.4736842105263</c:v>
                </c:pt>
                <c:pt idx="165">
                  <c:v>291.22807017543857</c:v>
                </c:pt>
                <c:pt idx="166">
                  <c:v>292.98245614035085</c:v>
                </c:pt>
                <c:pt idx="167">
                  <c:v>294.73684210526312</c:v>
                </c:pt>
                <c:pt idx="168">
                  <c:v>296.49122807017545</c:v>
                </c:pt>
                <c:pt idx="169">
                  <c:v>298.24561403508767</c:v>
                </c:pt>
                <c:pt idx="170">
                  <c:v>300</c:v>
                </c:pt>
                <c:pt idx="171">
                  <c:v>301.75438596491227</c:v>
                </c:pt>
                <c:pt idx="172">
                  <c:v>303.50877192982455</c:v>
                </c:pt>
                <c:pt idx="173">
                  <c:v>305.26315789473682</c:v>
                </c:pt>
                <c:pt idx="174">
                  <c:v>307.01754385964909</c:v>
                </c:pt>
                <c:pt idx="175">
                  <c:v>308.77192982456143</c:v>
                </c:pt>
                <c:pt idx="176">
                  <c:v>310.52631578947364</c:v>
                </c:pt>
                <c:pt idx="177">
                  <c:v>312.28070175438597</c:v>
                </c:pt>
                <c:pt idx="178">
                  <c:v>314.03508771929819</c:v>
                </c:pt>
                <c:pt idx="179">
                  <c:v>315.78947368421052</c:v>
                </c:pt>
                <c:pt idx="180">
                  <c:v>317.54385964912279</c:v>
                </c:pt>
                <c:pt idx="181">
                  <c:v>319.29824561403507</c:v>
                </c:pt>
                <c:pt idx="182">
                  <c:v>321.05263157894734</c:v>
                </c:pt>
                <c:pt idx="183">
                  <c:v>322.80701754385962</c:v>
                </c:pt>
                <c:pt idx="184">
                  <c:v>324.56140350877195</c:v>
                </c:pt>
                <c:pt idx="185">
                  <c:v>326.31578947368422</c:v>
                </c:pt>
                <c:pt idx="186">
                  <c:v>328.07017543859644</c:v>
                </c:pt>
                <c:pt idx="187">
                  <c:v>329.82456140350877</c:v>
                </c:pt>
                <c:pt idx="188">
                  <c:v>331.57894736842104</c:v>
                </c:pt>
                <c:pt idx="189">
                  <c:v>333.33333333333331</c:v>
                </c:pt>
                <c:pt idx="190">
                  <c:v>335.08771929824559</c:v>
                </c:pt>
                <c:pt idx="191">
                  <c:v>336.84210526315792</c:v>
                </c:pt>
                <c:pt idx="192">
                  <c:v>338.59649122807019</c:v>
                </c:pt>
                <c:pt idx="193">
                  <c:v>340.35087719298241</c:v>
                </c:pt>
                <c:pt idx="194">
                  <c:v>342.10526315789474</c:v>
                </c:pt>
                <c:pt idx="195">
                  <c:v>343.85964912280696</c:v>
                </c:pt>
                <c:pt idx="196">
                  <c:v>345.61403508771929</c:v>
                </c:pt>
                <c:pt idx="197">
                  <c:v>347.36842105263156</c:v>
                </c:pt>
                <c:pt idx="198">
                  <c:v>349.12280701754383</c:v>
                </c:pt>
                <c:pt idx="199">
                  <c:v>350.87719298245617</c:v>
                </c:pt>
                <c:pt idx="200">
                  <c:v>352.63157894736838</c:v>
                </c:pt>
                <c:pt idx="201">
                  <c:v>354.38596491228071</c:v>
                </c:pt>
                <c:pt idx="202">
                  <c:v>356.14035087719293</c:v>
                </c:pt>
                <c:pt idx="203">
                  <c:v>357.89473684210526</c:v>
                </c:pt>
                <c:pt idx="204">
                  <c:v>359.64912280701753</c:v>
                </c:pt>
                <c:pt idx="205">
                  <c:v>361.40350877192981</c:v>
                </c:pt>
                <c:pt idx="206">
                  <c:v>363.15789473684208</c:v>
                </c:pt>
                <c:pt idx="207">
                  <c:v>364.91228070175436</c:v>
                </c:pt>
                <c:pt idx="208">
                  <c:v>366.66666666666663</c:v>
                </c:pt>
                <c:pt idx="209">
                  <c:v>368.4210526315789</c:v>
                </c:pt>
                <c:pt idx="210">
                  <c:v>370.17543859649123</c:v>
                </c:pt>
                <c:pt idx="211">
                  <c:v>371.92982456140351</c:v>
                </c:pt>
                <c:pt idx="212">
                  <c:v>373.68421052631578</c:v>
                </c:pt>
                <c:pt idx="213">
                  <c:v>375.43859649122805</c:v>
                </c:pt>
                <c:pt idx="214">
                  <c:v>377.19298245614033</c:v>
                </c:pt>
                <c:pt idx="215">
                  <c:v>378.9473684210526</c:v>
                </c:pt>
                <c:pt idx="216">
                  <c:v>380.70175438596493</c:v>
                </c:pt>
                <c:pt idx="217">
                  <c:v>382.45614035087715</c:v>
                </c:pt>
                <c:pt idx="218">
                  <c:v>384.21052631578948</c:v>
                </c:pt>
                <c:pt idx="219">
                  <c:v>385.9649122807017</c:v>
                </c:pt>
                <c:pt idx="220">
                  <c:v>387.71929824561403</c:v>
                </c:pt>
                <c:pt idx="221">
                  <c:v>389.47368421052624</c:v>
                </c:pt>
                <c:pt idx="222">
                  <c:v>391.22807017543863</c:v>
                </c:pt>
                <c:pt idx="223">
                  <c:v>392.98245614035085</c:v>
                </c:pt>
                <c:pt idx="224">
                  <c:v>394.73684210526312</c:v>
                </c:pt>
                <c:pt idx="225">
                  <c:v>396.49122807017545</c:v>
                </c:pt>
                <c:pt idx="226">
                  <c:v>398.24561403508767</c:v>
                </c:pt>
                <c:pt idx="227">
                  <c:v>400</c:v>
                </c:pt>
                <c:pt idx="228">
                  <c:v>401.75438596491227</c:v>
                </c:pt>
                <c:pt idx="229">
                  <c:v>403.50877192982455</c:v>
                </c:pt>
                <c:pt idx="230">
                  <c:v>405.26315789473682</c:v>
                </c:pt>
                <c:pt idx="231">
                  <c:v>407.01754385964909</c:v>
                </c:pt>
                <c:pt idx="232">
                  <c:v>408.77192982456137</c:v>
                </c:pt>
                <c:pt idx="233">
                  <c:v>410.52631578947364</c:v>
                </c:pt>
                <c:pt idx="234">
                  <c:v>412.28070175438597</c:v>
                </c:pt>
                <c:pt idx="235">
                  <c:v>414.03508771929825</c:v>
                </c:pt>
                <c:pt idx="236">
                  <c:v>415.78947368421046</c:v>
                </c:pt>
                <c:pt idx="237">
                  <c:v>417.54385964912279</c:v>
                </c:pt>
                <c:pt idx="238">
                  <c:v>419.29824561403507</c:v>
                </c:pt>
                <c:pt idx="239">
                  <c:v>421.0526315789474</c:v>
                </c:pt>
                <c:pt idx="240">
                  <c:v>422.80701754385962</c:v>
                </c:pt>
                <c:pt idx="241">
                  <c:v>424.56140350877195</c:v>
                </c:pt>
                <c:pt idx="242">
                  <c:v>426.31578947368416</c:v>
                </c:pt>
                <c:pt idx="243">
                  <c:v>428.07017543859644</c:v>
                </c:pt>
                <c:pt idx="244">
                  <c:v>429.82456140350882</c:v>
                </c:pt>
                <c:pt idx="245">
                  <c:v>431.57894736842098</c:v>
                </c:pt>
                <c:pt idx="246">
                  <c:v>433.33333333333337</c:v>
                </c:pt>
                <c:pt idx="247">
                  <c:v>435.08771929824553</c:v>
                </c:pt>
                <c:pt idx="248">
                  <c:v>436.84210526315786</c:v>
                </c:pt>
                <c:pt idx="249">
                  <c:v>438.59649122807019</c:v>
                </c:pt>
                <c:pt idx="250">
                  <c:v>440.35087719298241</c:v>
                </c:pt>
                <c:pt idx="251">
                  <c:v>442.10526315789474</c:v>
                </c:pt>
                <c:pt idx="252">
                  <c:v>443.85964912280696</c:v>
                </c:pt>
                <c:pt idx="253">
                  <c:v>445.61403508771934</c:v>
                </c:pt>
                <c:pt idx="254">
                  <c:v>447.3684210526315</c:v>
                </c:pt>
                <c:pt idx="255">
                  <c:v>449.12280701754383</c:v>
                </c:pt>
                <c:pt idx="256">
                  <c:v>450.87719298245617</c:v>
                </c:pt>
                <c:pt idx="257">
                  <c:v>452.63157894736838</c:v>
                </c:pt>
                <c:pt idx="258">
                  <c:v>454.38596491228071</c:v>
                </c:pt>
                <c:pt idx="259">
                  <c:v>456.14035087719293</c:v>
                </c:pt>
                <c:pt idx="260">
                  <c:v>457.89473684210526</c:v>
                </c:pt>
                <c:pt idx="261">
                  <c:v>459.64912280701748</c:v>
                </c:pt>
                <c:pt idx="262">
                  <c:v>461.40350877192975</c:v>
                </c:pt>
                <c:pt idx="263">
                  <c:v>463.15789473684214</c:v>
                </c:pt>
                <c:pt idx="264">
                  <c:v>464.91228070175436</c:v>
                </c:pt>
                <c:pt idx="265">
                  <c:v>466.66666666666669</c:v>
                </c:pt>
                <c:pt idx="266">
                  <c:v>468.4210526315789</c:v>
                </c:pt>
                <c:pt idx="267">
                  <c:v>470.17543859649118</c:v>
                </c:pt>
                <c:pt idx="268">
                  <c:v>471.92982456140356</c:v>
                </c:pt>
                <c:pt idx="269">
                  <c:v>473.68421052631572</c:v>
                </c:pt>
                <c:pt idx="270">
                  <c:v>475.43859649122811</c:v>
                </c:pt>
                <c:pt idx="271">
                  <c:v>477.19298245614027</c:v>
                </c:pt>
                <c:pt idx="272">
                  <c:v>478.94736842105266</c:v>
                </c:pt>
                <c:pt idx="273">
                  <c:v>480.70175438596488</c:v>
                </c:pt>
                <c:pt idx="274">
                  <c:v>482.45614035087709</c:v>
                </c:pt>
                <c:pt idx="275">
                  <c:v>484.21052631578948</c:v>
                </c:pt>
                <c:pt idx="276">
                  <c:v>485.9649122807017</c:v>
                </c:pt>
                <c:pt idx="277">
                  <c:v>487.71929824561408</c:v>
                </c:pt>
                <c:pt idx="278">
                  <c:v>489.4736842105263</c:v>
                </c:pt>
                <c:pt idx="279">
                  <c:v>491.22807017543857</c:v>
                </c:pt>
                <c:pt idx="280">
                  <c:v>492.98245614035091</c:v>
                </c:pt>
                <c:pt idx="281">
                  <c:v>494.73684210526312</c:v>
                </c:pt>
                <c:pt idx="282">
                  <c:v>496.49122807017551</c:v>
                </c:pt>
                <c:pt idx="283">
                  <c:v>498.24561403508761</c:v>
                </c:pt>
                <c:pt idx="284">
                  <c:v>500</c:v>
                </c:pt>
                <c:pt idx="285">
                  <c:v>501.75438596491222</c:v>
                </c:pt>
                <c:pt idx="286">
                  <c:v>503.50877192982455</c:v>
                </c:pt>
                <c:pt idx="287">
                  <c:v>505.26315789473682</c:v>
                </c:pt>
                <c:pt idx="288">
                  <c:v>507.01754385964904</c:v>
                </c:pt>
                <c:pt idx="289">
                  <c:v>508.77192982456143</c:v>
                </c:pt>
                <c:pt idx="290">
                  <c:v>510.52631578947364</c:v>
                </c:pt>
                <c:pt idx="291">
                  <c:v>512.28070175438586</c:v>
                </c:pt>
                <c:pt idx="292">
                  <c:v>514.03508771929819</c:v>
                </c:pt>
                <c:pt idx="293">
                  <c:v>515.78947368421052</c:v>
                </c:pt>
                <c:pt idx="294">
                  <c:v>517.54385964912285</c:v>
                </c:pt>
                <c:pt idx="295">
                  <c:v>519.29824561403507</c:v>
                </c:pt>
                <c:pt idx="296">
                  <c:v>521.05263157894728</c:v>
                </c:pt>
                <c:pt idx="297">
                  <c:v>522.80701754385962</c:v>
                </c:pt>
                <c:pt idx="298">
                  <c:v>524.56140350877195</c:v>
                </c:pt>
                <c:pt idx="299">
                  <c:v>526.31578947368428</c:v>
                </c:pt>
                <c:pt idx="300">
                  <c:v>528.07017543859638</c:v>
                </c:pt>
                <c:pt idx="301">
                  <c:v>529.82456140350871</c:v>
                </c:pt>
                <c:pt idx="302">
                  <c:v>531.57894736842104</c:v>
                </c:pt>
                <c:pt idx="303">
                  <c:v>533.33333333333337</c:v>
                </c:pt>
                <c:pt idx="304">
                  <c:v>535.08771929824559</c:v>
                </c:pt>
                <c:pt idx="305">
                  <c:v>536.8421052631578</c:v>
                </c:pt>
                <c:pt idx="306">
                  <c:v>538.59649122807014</c:v>
                </c:pt>
                <c:pt idx="307">
                  <c:v>540.35087719298247</c:v>
                </c:pt>
                <c:pt idx="308">
                  <c:v>542.1052631578948</c:v>
                </c:pt>
                <c:pt idx="309">
                  <c:v>543.8596491228069</c:v>
                </c:pt>
                <c:pt idx="310">
                  <c:v>545.61403508771923</c:v>
                </c:pt>
                <c:pt idx="311">
                  <c:v>547.36842105263156</c:v>
                </c:pt>
                <c:pt idx="312">
                  <c:v>549.12280701754389</c:v>
                </c:pt>
                <c:pt idx="313">
                  <c:v>550.87719298245611</c:v>
                </c:pt>
                <c:pt idx="314">
                  <c:v>552.63157894736833</c:v>
                </c:pt>
                <c:pt idx="315">
                  <c:v>554.38596491228066</c:v>
                </c:pt>
                <c:pt idx="316">
                  <c:v>556.14035087719299</c:v>
                </c:pt>
                <c:pt idx="317">
                  <c:v>557.8947368421052</c:v>
                </c:pt>
                <c:pt idx="318">
                  <c:v>559.64912280701753</c:v>
                </c:pt>
                <c:pt idx="319">
                  <c:v>561.40350877192975</c:v>
                </c:pt>
                <c:pt idx="320">
                  <c:v>563.15789473684208</c:v>
                </c:pt>
                <c:pt idx="321">
                  <c:v>564.91228070175441</c:v>
                </c:pt>
                <c:pt idx="322">
                  <c:v>566.66666666666663</c:v>
                </c:pt>
                <c:pt idx="323">
                  <c:v>568.42105263157896</c:v>
                </c:pt>
                <c:pt idx="324">
                  <c:v>570.17543859649118</c:v>
                </c:pt>
                <c:pt idx="325">
                  <c:v>571.92982456140351</c:v>
                </c:pt>
                <c:pt idx="326">
                  <c:v>573.68421052631572</c:v>
                </c:pt>
                <c:pt idx="327">
                  <c:v>575.43859649122805</c:v>
                </c:pt>
                <c:pt idx="328">
                  <c:v>577.19298245614027</c:v>
                </c:pt>
                <c:pt idx="329">
                  <c:v>578.9473684210526</c:v>
                </c:pt>
                <c:pt idx="330">
                  <c:v>580.70175438596482</c:v>
                </c:pt>
                <c:pt idx="331">
                  <c:v>582.45614035087715</c:v>
                </c:pt>
                <c:pt idx="332">
                  <c:v>584.21052631578948</c:v>
                </c:pt>
                <c:pt idx="333">
                  <c:v>585.9649122807017</c:v>
                </c:pt>
                <c:pt idx="334">
                  <c:v>587.71929824561403</c:v>
                </c:pt>
                <c:pt idx="335">
                  <c:v>589.47368421052624</c:v>
                </c:pt>
                <c:pt idx="336">
                  <c:v>591.22807017543857</c:v>
                </c:pt>
                <c:pt idx="337">
                  <c:v>592.98245614035091</c:v>
                </c:pt>
                <c:pt idx="338">
                  <c:v>594.73684210526312</c:v>
                </c:pt>
                <c:pt idx="339">
                  <c:v>596.49122807017534</c:v>
                </c:pt>
                <c:pt idx="340">
                  <c:v>598.24561403508767</c:v>
                </c:pt>
                <c:pt idx="341">
                  <c:v>600</c:v>
                </c:pt>
                <c:pt idx="342">
                  <c:v>601.75438596491233</c:v>
                </c:pt>
                <c:pt idx="343">
                  <c:v>603.50877192982455</c:v>
                </c:pt>
                <c:pt idx="344">
                  <c:v>605.26315789473676</c:v>
                </c:pt>
                <c:pt idx="345">
                  <c:v>607.01754385964909</c:v>
                </c:pt>
                <c:pt idx="346">
                  <c:v>608.77192982456143</c:v>
                </c:pt>
                <c:pt idx="347">
                  <c:v>610.52631578947364</c:v>
                </c:pt>
                <c:pt idx="348">
                  <c:v>612.28070175438586</c:v>
                </c:pt>
                <c:pt idx="349">
                  <c:v>614.03508771929819</c:v>
                </c:pt>
                <c:pt idx="350">
                  <c:v>615.78947368421052</c:v>
                </c:pt>
                <c:pt idx="351">
                  <c:v>617.54385964912285</c:v>
                </c:pt>
                <c:pt idx="352">
                  <c:v>619.29824561403495</c:v>
                </c:pt>
                <c:pt idx="353">
                  <c:v>621.05263157894728</c:v>
                </c:pt>
                <c:pt idx="354">
                  <c:v>622.80701754385962</c:v>
                </c:pt>
                <c:pt idx="355">
                  <c:v>624.56140350877195</c:v>
                </c:pt>
                <c:pt idx="356">
                  <c:v>626.31578947368416</c:v>
                </c:pt>
                <c:pt idx="357">
                  <c:v>628.07017543859638</c:v>
                </c:pt>
                <c:pt idx="358">
                  <c:v>629.82456140350871</c:v>
                </c:pt>
                <c:pt idx="359">
                  <c:v>631.57894736842104</c:v>
                </c:pt>
                <c:pt idx="360">
                  <c:v>633.33333333333337</c:v>
                </c:pt>
                <c:pt idx="361">
                  <c:v>635.08771929824559</c:v>
                </c:pt>
                <c:pt idx="362">
                  <c:v>636.8421052631578</c:v>
                </c:pt>
                <c:pt idx="363">
                  <c:v>638.59649122807014</c:v>
                </c:pt>
                <c:pt idx="364">
                  <c:v>640.35087719298247</c:v>
                </c:pt>
                <c:pt idx="365">
                  <c:v>642.10526315789468</c:v>
                </c:pt>
                <c:pt idx="366">
                  <c:v>643.85964912280701</c:v>
                </c:pt>
                <c:pt idx="367">
                  <c:v>645.61403508771923</c:v>
                </c:pt>
                <c:pt idx="368">
                  <c:v>647.36842105263156</c:v>
                </c:pt>
                <c:pt idx="369">
                  <c:v>649.12280701754389</c:v>
                </c:pt>
                <c:pt idx="370">
                  <c:v>650.87719298245611</c:v>
                </c:pt>
                <c:pt idx="371">
                  <c:v>652.63157894736844</c:v>
                </c:pt>
                <c:pt idx="372">
                  <c:v>654.38596491228066</c:v>
                </c:pt>
                <c:pt idx="373">
                  <c:v>656.14035087719287</c:v>
                </c:pt>
                <c:pt idx="374">
                  <c:v>657.8947368421052</c:v>
                </c:pt>
                <c:pt idx="375">
                  <c:v>659.64912280701753</c:v>
                </c:pt>
                <c:pt idx="376">
                  <c:v>661.40350877192975</c:v>
                </c:pt>
                <c:pt idx="377">
                  <c:v>663.15789473684208</c:v>
                </c:pt>
                <c:pt idx="378">
                  <c:v>664.91228070175441</c:v>
                </c:pt>
                <c:pt idx="379">
                  <c:v>666.66666666666663</c:v>
                </c:pt>
                <c:pt idx="380">
                  <c:v>668.42105263157896</c:v>
                </c:pt>
                <c:pt idx="381">
                  <c:v>670.17543859649118</c:v>
                </c:pt>
                <c:pt idx="382">
                  <c:v>671.92982456140339</c:v>
                </c:pt>
                <c:pt idx="383">
                  <c:v>673.68421052631584</c:v>
                </c:pt>
                <c:pt idx="384">
                  <c:v>675.43859649122805</c:v>
                </c:pt>
                <c:pt idx="385">
                  <c:v>677.19298245614038</c:v>
                </c:pt>
                <c:pt idx="386">
                  <c:v>678.9473684210526</c:v>
                </c:pt>
                <c:pt idx="387">
                  <c:v>680.70175438596482</c:v>
                </c:pt>
                <c:pt idx="388">
                  <c:v>682.45614035087715</c:v>
                </c:pt>
                <c:pt idx="389">
                  <c:v>684.21052631578948</c:v>
                </c:pt>
                <c:pt idx="390">
                  <c:v>685.96491228070181</c:v>
                </c:pt>
                <c:pt idx="391">
                  <c:v>687.71929824561391</c:v>
                </c:pt>
                <c:pt idx="392">
                  <c:v>689.47368421052624</c:v>
                </c:pt>
                <c:pt idx="393">
                  <c:v>691.22807017543857</c:v>
                </c:pt>
                <c:pt idx="394">
                  <c:v>692.98245614035091</c:v>
                </c:pt>
                <c:pt idx="395">
                  <c:v>694.73684210526312</c:v>
                </c:pt>
                <c:pt idx="396">
                  <c:v>696.49122807017534</c:v>
                </c:pt>
                <c:pt idx="397">
                  <c:v>698.24561403508767</c:v>
                </c:pt>
                <c:pt idx="398">
                  <c:v>700</c:v>
                </c:pt>
                <c:pt idx="399">
                  <c:v>701.75438596491233</c:v>
                </c:pt>
                <c:pt idx="400">
                  <c:v>703.50877192982443</c:v>
                </c:pt>
                <c:pt idx="401">
                  <c:v>705.26315789473676</c:v>
                </c:pt>
                <c:pt idx="402">
                  <c:v>707.01754385964921</c:v>
                </c:pt>
                <c:pt idx="403">
                  <c:v>708.77192982456143</c:v>
                </c:pt>
                <c:pt idx="404">
                  <c:v>710.52631578947364</c:v>
                </c:pt>
                <c:pt idx="405">
                  <c:v>712.28070175438586</c:v>
                </c:pt>
                <c:pt idx="406">
                  <c:v>714.03508771929819</c:v>
                </c:pt>
                <c:pt idx="407">
                  <c:v>715.78947368421052</c:v>
                </c:pt>
                <c:pt idx="408">
                  <c:v>717.54385964912274</c:v>
                </c:pt>
                <c:pt idx="409">
                  <c:v>719.29824561403507</c:v>
                </c:pt>
                <c:pt idx="410">
                  <c:v>721.05263157894728</c:v>
                </c:pt>
                <c:pt idx="411">
                  <c:v>722.80701754385962</c:v>
                </c:pt>
                <c:pt idx="412">
                  <c:v>724.56140350877195</c:v>
                </c:pt>
                <c:pt idx="413">
                  <c:v>726.31578947368416</c:v>
                </c:pt>
                <c:pt idx="414">
                  <c:v>728.07017543859649</c:v>
                </c:pt>
                <c:pt idx="415">
                  <c:v>729.82456140350871</c:v>
                </c:pt>
                <c:pt idx="416">
                  <c:v>731.57894736842104</c:v>
                </c:pt>
                <c:pt idx="417">
                  <c:v>733.33333333333326</c:v>
                </c:pt>
                <c:pt idx="418">
                  <c:v>735.08771929824559</c:v>
                </c:pt>
                <c:pt idx="419">
                  <c:v>736.8421052631578</c:v>
                </c:pt>
                <c:pt idx="420">
                  <c:v>738.59649122807014</c:v>
                </c:pt>
                <c:pt idx="421">
                  <c:v>740.35087719298247</c:v>
                </c:pt>
                <c:pt idx="422">
                  <c:v>742.10526315789468</c:v>
                </c:pt>
                <c:pt idx="423">
                  <c:v>743.85964912280701</c:v>
                </c:pt>
                <c:pt idx="424">
                  <c:v>745.61403508771923</c:v>
                </c:pt>
                <c:pt idx="425">
                  <c:v>747.36842105263156</c:v>
                </c:pt>
                <c:pt idx="426">
                  <c:v>749.12280701754389</c:v>
                </c:pt>
                <c:pt idx="427">
                  <c:v>750.87719298245611</c:v>
                </c:pt>
                <c:pt idx="428">
                  <c:v>752.63157894736844</c:v>
                </c:pt>
                <c:pt idx="429">
                  <c:v>754.38596491228066</c:v>
                </c:pt>
                <c:pt idx="430">
                  <c:v>756.14035087719287</c:v>
                </c:pt>
                <c:pt idx="431">
                  <c:v>757.8947368421052</c:v>
                </c:pt>
                <c:pt idx="432">
                  <c:v>759.64912280701753</c:v>
                </c:pt>
                <c:pt idx="433">
                  <c:v>761.40350877192986</c:v>
                </c:pt>
                <c:pt idx="434">
                  <c:v>763.15789473684197</c:v>
                </c:pt>
                <c:pt idx="435">
                  <c:v>764.9122807017543</c:v>
                </c:pt>
                <c:pt idx="436">
                  <c:v>766.66666666666663</c:v>
                </c:pt>
                <c:pt idx="437">
                  <c:v>768.42105263157896</c:v>
                </c:pt>
                <c:pt idx="438">
                  <c:v>770.17543859649118</c:v>
                </c:pt>
                <c:pt idx="439">
                  <c:v>771.92982456140339</c:v>
                </c:pt>
                <c:pt idx="440">
                  <c:v>773.68421052631584</c:v>
                </c:pt>
                <c:pt idx="441">
                  <c:v>775.43859649122805</c:v>
                </c:pt>
                <c:pt idx="442">
                  <c:v>777.19298245614038</c:v>
                </c:pt>
                <c:pt idx="443">
                  <c:v>778.94736842105249</c:v>
                </c:pt>
                <c:pt idx="444">
                  <c:v>780.70175438596482</c:v>
                </c:pt>
                <c:pt idx="445">
                  <c:v>782.45614035087726</c:v>
                </c:pt>
                <c:pt idx="446">
                  <c:v>784.21052631578948</c:v>
                </c:pt>
                <c:pt idx="447">
                  <c:v>785.9649122807017</c:v>
                </c:pt>
                <c:pt idx="448">
                  <c:v>787.71929824561391</c:v>
                </c:pt>
                <c:pt idx="449">
                  <c:v>789.47368421052624</c:v>
                </c:pt>
                <c:pt idx="450">
                  <c:v>791.22807017543857</c:v>
                </c:pt>
                <c:pt idx="451">
                  <c:v>792.98245614035091</c:v>
                </c:pt>
                <c:pt idx="452">
                  <c:v>794.73684210526312</c:v>
                </c:pt>
                <c:pt idx="453">
                  <c:v>796.49122807017534</c:v>
                </c:pt>
                <c:pt idx="454">
                  <c:v>798.24561403508767</c:v>
                </c:pt>
                <c:pt idx="455">
                  <c:v>800</c:v>
                </c:pt>
                <c:pt idx="456">
                  <c:v>801.75438596491222</c:v>
                </c:pt>
                <c:pt idx="457">
                  <c:v>803.50877192982455</c:v>
                </c:pt>
                <c:pt idx="458">
                  <c:v>805.26315789473676</c:v>
                </c:pt>
                <c:pt idx="459">
                  <c:v>807.01754385964909</c:v>
                </c:pt>
                <c:pt idx="460">
                  <c:v>808.77192982456131</c:v>
                </c:pt>
                <c:pt idx="461">
                  <c:v>810.52631578947364</c:v>
                </c:pt>
                <c:pt idx="462">
                  <c:v>812.28070175438586</c:v>
                </c:pt>
                <c:pt idx="463">
                  <c:v>814.03508771929819</c:v>
                </c:pt>
                <c:pt idx="464">
                  <c:v>815.78947368421052</c:v>
                </c:pt>
                <c:pt idx="465">
                  <c:v>817.54385964912274</c:v>
                </c:pt>
                <c:pt idx="466">
                  <c:v>819.29824561403507</c:v>
                </c:pt>
                <c:pt idx="467">
                  <c:v>821.05263157894728</c:v>
                </c:pt>
                <c:pt idx="468">
                  <c:v>822.80701754385962</c:v>
                </c:pt>
                <c:pt idx="469">
                  <c:v>824.56140350877195</c:v>
                </c:pt>
                <c:pt idx="470">
                  <c:v>826.31578947368416</c:v>
                </c:pt>
                <c:pt idx="471">
                  <c:v>828.07017543859649</c:v>
                </c:pt>
                <c:pt idx="472">
                  <c:v>829.82456140350871</c:v>
                </c:pt>
                <c:pt idx="473">
                  <c:v>831.57894736842093</c:v>
                </c:pt>
                <c:pt idx="474">
                  <c:v>833.33333333333326</c:v>
                </c:pt>
                <c:pt idx="475">
                  <c:v>835.08771929824559</c:v>
                </c:pt>
                <c:pt idx="476">
                  <c:v>836.84210526315792</c:v>
                </c:pt>
                <c:pt idx="477">
                  <c:v>838.59649122807014</c:v>
                </c:pt>
                <c:pt idx="478">
                  <c:v>840.35087719298235</c:v>
                </c:pt>
                <c:pt idx="479">
                  <c:v>842.1052631578948</c:v>
                </c:pt>
                <c:pt idx="480">
                  <c:v>843.85964912280701</c:v>
                </c:pt>
                <c:pt idx="481">
                  <c:v>845.61403508771923</c:v>
                </c:pt>
                <c:pt idx="482">
                  <c:v>847.36842105263156</c:v>
                </c:pt>
                <c:pt idx="483">
                  <c:v>849.12280701754389</c:v>
                </c:pt>
                <c:pt idx="484">
                  <c:v>850.87719298245611</c:v>
                </c:pt>
                <c:pt idx="485">
                  <c:v>852.63157894736833</c:v>
                </c:pt>
                <c:pt idx="486">
                  <c:v>854.38596491228066</c:v>
                </c:pt>
                <c:pt idx="487">
                  <c:v>856.14035087719287</c:v>
                </c:pt>
                <c:pt idx="488">
                  <c:v>857.8947368421052</c:v>
                </c:pt>
                <c:pt idx="489">
                  <c:v>859.64912280701765</c:v>
                </c:pt>
                <c:pt idx="490">
                  <c:v>861.40350877192975</c:v>
                </c:pt>
                <c:pt idx="491">
                  <c:v>863.15789473684197</c:v>
                </c:pt>
                <c:pt idx="492">
                  <c:v>864.9122807017543</c:v>
                </c:pt>
                <c:pt idx="493">
                  <c:v>866.66666666666674</c:v>
                </c:pt>
                <c:pt idx="494">
                  <c:v>868.42105263157896</c:v>
                </c:pt>
                <c:pt idx="495">
                  <c:v>870.17543859649106</c:v>
                </c:pt>
                <c:pt idx="496">
                  <c:v>871.92982456140351</c:v>
                </c:pt>
                <c:pt idx="497">
                  <c:v>873.68421052631572</c:v>
                </c:pt>
                <c:pt idx="498">
                  <c:v>875.43859649122805</c:v>
                </c:pt>
                <c:pt idx="499">
                  <c:v>877.19298245614038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54-4388-8AA3-A4A68C8C274D}"/>
            </c:ext>
          </c:extLst>
        </c:ser>
        <c:ser>
          <c:idx val="6"/>
          <c:order val="6"/>
          <c:tx>
            <c:strRef>
              <c:f>Sheet3!$I$3</c:f>
              <c:strCache>
                <c:ptCount val="1"/>
                <c:pt idx="0">
                  <c:v>1000</c:v>
                </c:pt>
              </c:strCache>
            </c:strRef>
          </c:tx>
          <c:marker>
            <c:symbol val="none"/>
          </c:marker>
          <c:xVal>
            <c:numRef>
              <c:f>Sheet3!$B$4:$B$503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</c:numCache>
            </c:numRef>
          </c:xVal>
          <c:yVal>
            <c:numRef>
              <c:f>Sheet3!$I$4:$I$503</c:f>
              <c:numCache>
                <c:formatCode>General</c:formatCode>
                <c:ptCount val="500"/>
                <c:pt idx="0">
                  <c:v>1</c:v>
                </c:pt>
                <c:pt idx="1">
                  <c:v>2</c:v>
                </c:pt>
                <c:pt idx="2">
                  <c:v>3.0000000000000004</c:v>
                </c:pt>
                <c:pt idx="3">
                  <c:v>4</c:v>
                </c:pt>
                <c:pt idx="4">
                  <c:v>5</c:v>
                </c:pt>
                <c:pt idx="5">
                  <c:v>6.0000000000000009</c:v>
                </c:pt>
                <c:pt idx="6">
                  <c:v>7.0000000000000009</c:v>
                </c:pt>
                <c:pt idx="7">
                  <c:v>8</c:v>
                </c:pt>
                <c:pt idx="8">
                  <c:v>9.0000000000000018</c:v>
                </c:pt>
                <c:pt idx="9">
                  <c:v>10</c:v>
                </c:pt>
                <c:pt idx="10">
                  <c:v>11.000000000000002</c:v>
                </c:pt>
                <c:pt idx="11">
                  <c:v>12.000000000000002</c:v>
                </c:pt>
                <c:pt idx="12">
                  <c:v>13</c:v>
                </c:pt>
                <c:pt idx="13">
                  <c:v>14.000000000000002</c:v>
                </c:pt>
                <c:pt idx="14">
                  <c:v>15.000000000000002</c:v>
                </c:pt>
                <c:pt idx="15">
                  <c:v>16</c:v>
                </c:pt>
                <c:pt idx="16">
                  <c:v>17</c:v>
                </c:pt>
                <c:pt idx="17">
                  <c:v>18.000000000000004</c:v>
                </c:pt>
                <c:pt idx="18">
                  <c:v>19</c:v>
                </c:pt>
                <c:pt idx="19">
                  <c:v>20</c:v>
                </c:pt>
                <c:pt idx="20">
                  <c:v>21.000000000000004</c:v>
                </c:pt>
                <c:pt idx="21">
                  <c:v>22.000000000000004</c:v>
                </c:pt>
                <c:pt idx="22">
                  <c:v>23</c:v>
                </c:pt>
                <c:pt idx="23">
                  <c:v>24.000000000000004</c:v>
                </c:pt>
                <c:pt idx="24">
                  <c:v>25.000000000000004</c:v>
                </c:pt>
                <c:pt idx="25">
                  <c:v>26</c:v>
                </c:pt>
                <c:pt idx="26">
                  <c:v>27</c:v>
                </c:pt>
                <c:pt idx="27">
                  <c:v>28.000000000000004</c:v>
                </c:pt>
                <c:pt idx="28">
                  <c:v>29</c:v>
                </c:pt>
                <c:pt idx="29">
                  <c:v>30.000000000000004</c:v>
                </c:pt>
                <c:pt idx="30">
                  <c:v>31</c:v>
                </c:pt>
                <c:pt idx="31">
                  <c:v>32</c:v>
                </c:pt>
                <c:pt idx="32">
                  <c:v>33.000000000000007</c:v>
                </c:pt>
                <c:pt idx="33">
                  <c:v>34</c:v>
                </c:pt>
                <c:pt idx="34">
                  <c:v>35</c:v>
                </c:pt>
                <c:pt idx="35">
                  <c:v>36.000000000000007</c:v>
                </c:pt>
                <c:pt idx="36">
                  <c:v>37</c:v>
                </c:pt>
                <c:pt idx="37">
                  <c:v>38</c:v>
                </c:pt>
                <c:pt idx="38">
                  <c:v>39.000000000000007</c:v>
                </c:pt>
                <c:pt idx="39">
                  <c:v>40</c:v>
                </c:pt>
                <c:pt idx="40">
                  <c:v>41</c:v>
                </c:pt>
                <c:pt idx="41">
                  <c:v>42.000000000000007</c:v>
                </c:pt>
                <c:pt idx="42">
                  <c:v>43</c:v>
                </c:pt>
                <c:pt idx="43">
                  <c:v>44.000000000000007</c:v>
                </c:pt>
                <c:pt idx="44">
                  <c:v>45.000000000000007</c:v>
                </c:pt>
                <c:pt idx="45">
                  <c:v>46</c:v>
                </c:pt>
                <c:pt idx="46">
                  <c:v>47.000000000000007</c:v>
                </c:pt>
                <c:pt idx="47">
                  <c:v>48.000000000000007</c:v>
                </c:pt>
                <c:pt idx="48">
                  <c:v>49</c:v>
                </c:pt>
                <c:pt idx="49">
                  <c:v>50.000000000000007</c:v>
                </c:pt>
                <c:pt idx="50">
                  <c:v>51</c:v>
                </c:pt>
                <c:pt idx="51">
                  <c:v>52</c:v>
                </c:pt>
                <c:pt idx="52">
                  <c:v>53.000000000000007</c:v>
                </c:pt>
                <c:pt idx="53">
                  <c:v>54</c:v>
                </c:pt>
                <c:pt idx="54">
                  <c:v>55</c:v>
                </c:pt>
                <c:pt idx="55">
                  <c:v>56.000000000000007</c:v>
                </c:pt>
                <c:pt idx="56">
                  <c:v>57</c:v>
                </c:pt>
                <c:pt idx="57">
                  <c:v>58</c:v>
                </c:pt>
                <c:pt idx="58">
                  <c:v>59.000000000000007</c:v>
                </c:pt>
                <c:pt idx="59">
                  <c:v>60.000000000000007</c:v>
                </c:pt>
                <c:pt idx="60">
                  <c:v>61.000000000000007</c:v>
                </c:pt>
                <c:pt idx="61">
                  <c:v>62</c:v>
                </c:pt>
                <c:pt idx="62">
                  <c:v>63.000000000000007</c:v>
                </c:pt>
                <c:pt idx="63">
                  <c:v>64</c:v>
                </c:pt>
                <c:pt idx="64">
                  <c:v>65</c:v>
                </c:pt>
                <c:pt idx="65">
                  <c:v>66.000000000000014</c:v>
                </c:pt>
                <c:pt idx="66">
                  <c:v>67</c:v>
                </c:pt>
                <c:pt idx="67">
                  <c:v>68</c:v>
                </c:pt>
                <c:pt idx="68">
                  <c:v>69.000000000000014</c:v>
                </c:pt>
                <c:pt idx="69">
                  <c:v>70</c:v>
                </c:pt>
                <c:pt idx="70">
                  <c:v>71</c:v>
                </c:pt>
                <c:pt idx="71">
                  <c:v>72.000000000000014</c:v>
                </c:pt>
                <c:pt idx="72">
                  <c:v>73</c:v>
                </c:pt>
                <c:pt idx="73">
                  <c:v>74</c:v>
                </c:pt>
                <c:pt idx="74">
                  <c:v>75.000000000000014</c:v>
                </c:pt>
                <c:pt idx="75">
                  <c:v>76</c:v>
                </c:pt>
                <c:pt idx="76">
                  <c:v>77</c:v>
                </c:pt>
                <c:pt idx="77">
                  <c:v>78.000000000000014</c:v>
                </c:pt>
                <c:pt idx="78">
                  <c:v>79</c:v>
                </c:pt>
                <c:pt idx="79">
                  <c:v>80</c:v>
                </c:pt>
                <c:pt idx="80">
                  <c:v>81.000000000000014</c:v>
                </c:pt>
                <c:pt idx="81">
                  <c:v>82</c:v>
                </c:pt>
                <c:pt idx="82">
                  <c:v>83</c:v>
                </c:pt>
                <c:pt idx="83">
                  <c:v>84.000000000000014</c:v>
                </c:pt>
                <c:pt idx="84">
                  <c:v>85</c:v>
                </c:pt>
                <c:pt idx="85">
                  <c:v>86</c:v>
                </c:pt>
                <c:pt idx="86">
                  <c:v>87.000000000000014</c:v>
                </c:pt>
                <c:pt idx="87">
                  <c:v>88.000000000000014</c:v>
                </c:pt>
                <c:pt idx="88">
                  <c:v>89</c:v>
                </c:pt>
                <c:pt idx="89">
                  <c:v>90.000000000000014</c:v>
                </c:pt>
                <c:pt idx="90">
                  <c:v>91.000000000000014</c:v>
                </c:pt>
                <c:pt idx="91">
                  <c:v>92</c:v>
                </c:pt>
                <c:pt idx="92">
                  <c:v>93.000000000000014</c:v>
                </c:pt>
                <c:pt idx="93">
                  <c:v>94.000000000000014</c:v>
                </c:pt>
                <c:pt idx="94">
                  <c:v>95</c:v>
                </c:pt>
                <c:pt idx="95">
                  <c:v>96.000000000000014</c:v>
                </c:pt>
                <c:pt idx="96">
                  <c:v>97.000000000000014</c:v>
                </c:pt>
                <c:pt idx="97">
                  <c:v>98</c:v>
                </c:pt>
                <c:pt idx="98">
                  <c:v>99</c:v>
                </c:pt>
                <c:pt idx="99">
                  <c:v>100.00000000000001</c:v>
                </c:pt>
                <c:pt idx="100">
                  <c:v>101</c:v>
                </c:pt>
                <c:pt idx="101">
                  <c:v>102</c:v>
                </c:pt>
                <c:pt idx="102">
                  <c:v>103.00000000000001</c:v>
                </c:pt>
                <c:pt idx="103">
                  <c:v>104</c:v>
                </c:pt>
                <c:pt idx="104">
                  <c:v>105</c:v>
                </c:pt>
                <c:pt idx="105">
                  <c:v>106.00000000000001</c:v>
                </c:pt>
                <c:pt idx="106">
                  <c:v>107</c:v>
                </c:pt>
                <c:pt idx="107">
                  <c:v>108</c:v>
                </c:pt>
                <c:pt idx="108">
                  <c:v>109.00000000000001</c:v>
                </c:pt>
                <c:pt idx="109">
                  <c:v>110</c:v>
                </c:pt>
                <c:pt idx="110">
                  <c:v>111</c:v>
                </c:pt>
                <c:pt idx="111">
                  <c:v>112.00000000000001</c:v>
                </c:pt>
                <c:pt idx="112">
                  <c:v>113</c:v>
                </c:pt>
                <c:pt idx="113">
                  <c:v>114</c:v>
                </c:pt>
                <c:pt idx="114">
                  <c:v>115.00000000000001</c:v>
                </c:pt>
                <c:pt idx="115">
                  <c:v>116</c:v>
                </c:pt>
                <c:pt idx="116">
                  <c:v>117</c:v>
                </c:pt>
                <c:pt idx="117">
                  <c:v>118.00000000000001</c:v>
                </c:pt>
                <c:pt idx="118">
                  <c:v>119</c:v>
                </c:pt>
                <c:pt idx="119">
                  <c:v>120.00000000000001</c:v>
                </c:pt>
                <c:pt idx="120">
                  <c:v>121.00000000000001</c:v>
                </c:pt>
                <c:pt idx="121">
                  <c:v>122.00000000000001</c:v>
                </c:pt>
                <c:pt idx="122">
                  <c:v>123</c:v>
                </c:pt>
                <c:pt idx="123">
                  <c:v>124</c:v>
                </c:pt>
                <c:pt idx="124">
                  <c:v>125.00000000000001</c:v>
                </c:pt>
                <c:pt idx="125">
                  <c:v>126.00000000000001</c:v>
                </c:pt>
                <c:pt idx="126">
                  <c:v>127.00000000000001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132.00000000000003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138.00000000000003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144.00000000000003</c:v>
                </c:pt>
                <c:pt idx="144">
                  <c:v>145.00000000000003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150.00000000000003</c:v>
                </c:pt>
                <c:pt idx="150">
                  <c:v>151.00000000000003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156.00000000000003</c:v>
                </c:pt>
                <c:pt idx="156">
                  <c:v>157.00000000000003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162.00000000000003</c:v>
                </c:pt>
                <c:pt idx="162">
                  <c:v>163.00000000000003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168.00000000000003</c:v>
                </c:pt>
                <c:pt idx="168">
                  <c:v>169.00000000000003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174.00000000000003</c:v>
                </c:pt>
                <c:pt idx="174">
                  <c:v>175.00000000000003</c:v>
                </c:pt>
                <c:pt idx="175">
                  <c:v>176.00000000000003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180.00000000000003</c:v>
                </c:pt>
                <c:pt idx="180">
                  <c:v>181.00000000000003</c:v>
                </c:pt>
                <c:pt idx="181">
                  <c:v>182.00000000000003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186.00000000000003</c:v>
                </c:pt>
                <c:pt idx="186">
                  <c:v>187.00000000000003</c:v>
                </c:pt>
                <c:pt idx="187">
                  <c:v>188.00000000000003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192.00000000000003</c:v>
                </c:pt>
                <c:pt idx="192">
                  <c:v>193.00000000000003</c:v>
                </c:pt>
                <c:pt idx="193">
                  <c:v>194.00000000000003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199.00000000000003</c:v>
                </c:pt>
                <c:pt idx="199">
                  <c:v>200.00000000000003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205.00000000000003</c:v>
                </c:pt>
                <c:pt idx="205">
                  <c:v>206.00000000000003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211.00000000000003</c:v>
                </c:pt>
                <c:pt idx="211">
                  <c:v>212.00000000000003</c:v>
                </c:pt>
                <c:pt idx="212">
                  <c:v>213.00000000000003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217.00000000000003</c:v>
                </c:pt>
                <c:pt idx="217">
                  <c:v>218.00000000000003</c:v>
                </c:pt>
                <c:pt idx="218">
                  <c:v>219.00000000000003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223.00000000000003</c:v>
                </c:pt>
                <c:pt idx="223">
                  <c:v>224.00000000000003</c:v>
                </c:pt>
                <c:pt idx="224">
                  <c:v>225.00000000000003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229.00000000000003</c:v>
                </c:pt>
                <c:pt idx="229">
                  <c:v>230.00000000000003</c:v>
                </c:pt>
                <c:pt idx="230">
                  <c:v>231.00000000000003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235.00000000000003</c:v>
                </c:pt>
                <c:pt idx="235">
                  <c:v>236.00000000000003</c:v>
                </c:pt>
                <c:pt idx="236">
                  <c:v>237.00000000000003</c:v>
                </c:pt>
                <c:pt idx="237">
                  <c:v>238</c:v>
                </c:pt>
                <c:pt idx="238">
                  <c:v>239</c:v>
                </c:pt>
                <c:pt idx="239">
                  <c:v>240.00000000000003</c:v>
                </c:pt>
                <c:pt idx="240">
                  <c:v>241</c:v>
                </c:pt>
                <c:pt idx="241">
                  <c:v>242.00000000000003</c:v>
                </c:pt>
                <c:pt idx="242">
                  <c:v>243</c:v>
                </c:pt>
                <c:pt idx="243">
                  <c:v>244.00000000000003</c:v>
                </c:pt>
                <c:pt idx="244">
                  <c:v>245.00000000000003</c:v>
                </c:pt>
                <c:pt idx="245">
                  <c:v>246</c:v>
                </c:pt>
                <c:pt idx="246">
                  <c:v>247.00000000000003</c:v>
                </c:pt>
                <c:pt idx="247">
                  <c:v>248</c:v>
                </c:pt>
                <c:pt idx="248">
                  <c:v>249.00000000000003</c:v>
                </c:pt>
                <c:pt idx="249">
                  <c:v>250.00000000000003</c:v>
                </c:pt>
                <c:pt idx="250">
                  <c:v>251</c:v>
                </c:pt>
                <c:pt idx="251">
                  <c:v>252.00000000000003</c:v>
                </c:pt>
                <c:pt idx="252">
                  <c:v>253</c:v>
                </c:pt>
                <c:pt idx="253">
                  <c:v>254.00000000000003</c:v>
                </c:pt>
                <c:pt idx="254">
                  <c:v>255</c:v>
                </c:pt>
                <c:pt idx="255">
                  <c:v>256</c:v>
                </c:pt>
                <c:pt idx="256">
                  <c:v>257.00000000000006</c:v>
                </c:pt>
                <c:pt idx="257">
                  <c:v>258</c:v>
                </c:pt>
                <c:pt idx="258">
                  <c:v>259.00000000000006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264.00000000000006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269.00000000000006</c:v>
                </c:pt>
                <c:pt idx="269">
                  <c:v>270</c:v>
                </c:pt>
                <c:pt idx="270">
                  <c:v>271.00000000000006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276.00000000000006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281.00000000000006</c:v>
                </c:pt>
                <c:pt idx="281">
                  <c:v>282</c:v>
                </c:pt>
                <c:pt idx="282">
                  <c:v>283.00000000000006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288.00000000000006</c:v>
                </c:pt>
                <c:pt idx="288">
                  <c:v>289</c:v>
                </c:pt>
                <c:pt idx="289">
                  <c:v>290.00000000000006</c:v>
                </c:pt>
                <c:pt idx="290">
                  <c:v>291</c:v>
                </c:pt>
                <c:pt idx="291">
                  <c:v>292</c:v>
                </c:pt>
                <c:pt idx="292">
                  <c:v>293.00000000000006</c:v>
                </c:pt>
                <c:pt idx="293">
                  <c:v>294</c:v>
                </c:pt>
                <c:pt idx="294">
                  <c:v>295.00000000000006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300.00000000000006</c:v>
                </c:pt>
                <c:pt idx="300">
                  <c:v>301</c:v>
                </c:pt>
                <c:pt idx="301">
                  <c:v>302.00000000000006</c:v>
                </c:pt>
                <c:pt idx="302">
                  <c:v>303</c:v>
                </c:pt>
                <c:pt idx="303">
                  <c:v>304</c:v>
                </c:pt>
                <c:pt idx="304">
                  <c:v>305.00000000000006</c:v>
                </c:pt>
                <c:pt idx="305">
                  <c:v>306</c:v>
                </c:pt>
                <c:pt idx="306">
                  <c:v>307.00000000000006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312.00000000000006</c:v>
                </c:pt>
                <c:pt idx="312">
                  <c:v>313</c:v>
                </c:pt>
                <c:pt idx="313">
                  <c:v>314.00000000000006</c:v>
                </c:pt>
                <c:pt idx="314">
                  <c:v>315</c:v>
                </c:pt>
                <c:pt idx="315">
                  <c:v>316</c:v>
                </c:pt>
                <c:pt idx="316">
                  <c:v>317.00000000000006</c:v>
                </c:pt>
                <c:pt idx="317">
                  <c:v>318</c:v>
                </c:pt>
                <c:pt idx="318">
                  <c:v>319.00000000000006</c:v>
                </c:pt>
                <c:pt idx="319">
                  <c:v>320</c:v>
                </c:pt>
                <c:pt idx="320">
                  <c:v>321.00000000000006</c:v>
                </c:pt>
                <c:pt idx="321">
                  <c:v>322</c:v>
                </c:pt>
                <c:pt idx="322">
                  <c:v>323</c:v>
                </c:pt>
                <c:pt idx="323">
                  <c:v>324.00000000000006</c:v>
                </c:pt>
                <c:pt idx="324">
                  <c:v>325</c:v>
                </c:pt>
                <c:pt idx="325">
                  <c:v>326.00000000000006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331.00000000000006</c:v>
                </c:pt>
                <c:pt idx="331">
                  <c:v>332</c:v>
                </c:pt>
                <c:pt idx="332">
                  <c:v>333.00000000000006</c:v>
                </c:pt>
                <c:pt idx="333">
                  <c:v>334</c:v>
                </c:pt>
                <c:pt idx="334">
                  <c:v>335</c:v>
                </c:pt>
                <c:pt idx="335">
                  <c:v>336.00000000000006</c:v>
                </c:pt>
                <c:pt idx="336">
                  <c:v>337</c:v>
                </c:pt>
                <c:pt idx="337">
                  <c:v>338.00000000000006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343.00000000000006</c:v>
                </c:pt>
                <c:pt idx="343">
                  <c:v>344</c:v>
                </c:pt>
                <c:pt idx="344">
                  <c:v>345.00000000000006</c:v>
                </c:pt>
                <c:pt idx="345">
                  <c:v>346</c:v>
                </c:pt>
                <c:pt idx="346">
                  <c:v>347</c:v>
                </c:pt>
                <c:pt idx="347">
                  <c:v>348.00000000000006</c:v>
                </c:pt>
                <c:pt idx="348">
                  <c:v>349</c:v>
                </c:pt>
                <c:pt idx="349">
                  <c:v>350.00000000000006</c:v>
                </c:pt>
                <c:pt idx="350">
                  <c:v>351</c:v>
                </c:pt>
                <c:pt idx="351">
                  <c:v>352.00000000000006</c:v>
                </c:pt>
                <c:pt idx="352">
                  <c:v>353</c:v>
                </c:pt>
                <c:pt idx="353">
                  <c:v>354</c:v>
                </c:pt>
                <c:pt idx="354">
                  <c:v>355.00000000000006</c:v>
                </c:pt>
                <c:pt idx="355">
                  <c:v>356</c:v>
                </c:pt>
                <c:pt idx="356">
                  <c:v>357.00000000000006</c:v>
                </c:pt>
                <c:pt idx="357">
                  <c:v>358</c:v>
                </c:pt>
                <c:pt idx="358">
                  <c:v>359</c:v>
                </c:pt>
                <c:pt idx="359">
                  <c:v>360.00000000000006</c:v>
                </c:pt>
                <c:pt idx="360">
                  <c:v>361</c:v>
                </c:pt>
                <c:pt idx="361">
                  <c:v>362.00000000000006</c:v>
                </c:pt>
                <c:pt idx="362">
                  <c:v>363</c:v>
                </c:pt>
                <c:pt idx="363">
                  <c:v>364.00000000000006</c:v>
                </c:pt>
                <c:pt idx="364">
                  <c:v>365</c:v>
                </c:pt>
                <c:pt idx="365">
                  <c:v>366</c:v>
                </c:pt>
                <c:pt idx="366">
                  <c:v>367.00000000000006</c:v>
                </c:pt>
                <c:pt idx="367">
                  <c:v>368</c:v>
                </c:pt>
                <c:pt idx="368">
                  <c:v>369.00000000000006</c:v>
                </c:pt>
                <c:pt idx="369">
                  <c:v>370</c:v>
                </c:pt>
                <c:pt idx="370">
                  <c:v>371</c:v>
                </c:pt>
                <c:pt idx="371">
                  <c:v>372.00000000000006</c:v>
                </c:pt>
                <c:pt idx="372">
                  <c:v>373</c:v>
                </c:pt>
                <c:pt idx="373">
                  <c:v>374.00000000000006</c:v>
                </c:pt>
                <c:pt idx="374">
                  <c:v>375</c:v>
                </c:pt>
                <c:pt idx="375">
                  <c:v>376.00000000000006</c:v>
                </c:pt>
                <c:pt idx="376">
                  <c:v>377</c:v>
                </c:pt>
                <c:pt idx="377">
                  <c:v>378</c:v>
                </c:pt>
                <c:pt idx="378">
                  <c:v>379.00000000000006</c:v>
                </c:pt>
                <c:pt idx="379">
                  <c:v>380</c:v>
                </c:pt>
                <c:pt idx="380">
                  <c:v>381.00000000000006</c:v>
                </c:pt>
                <c:pt idx="381">
                  <c:v>382</c:v>
                </c:pt>
                <c:pt idx="382">
                  <c:v>383</c:v>
                </c:pt>
                <c:pt idx="383">
                  <c:v>384.00000000000006</c:v>
                </c:pt>
                <c:pt idx="384">
                  <c:v>385</c:v>
                </c:pt>
                <c:pt idx="385">
                  <c:v>386.00000000000006</c:v>
                </c:pt>
                <c:pt idx="386">
                  <c:v>387</c:v>
                </c:pt>
                <c:pt idx="387">
                  <c:v>388.00000000000006</c:v>
                </c:pt>
                <c:pt idx="388">
                  <c:v>389</c:v>
                </c:pt>
                <c:pt idx="389">
                  <c:v>390</c:v>
                </c:pt>
                <c:pt idx="390">
                  <c:v>391.00000000000006</c:v>
                </c:pt>
                <c:pt idx="391">
                  <c:v>392</c:v>
                </c:pt>
                <c:pt idx="392">
                  <c:v>393.00000000000006</c:v>
                </c:pt>
                <c:pt idx="393">
                  <c:v>394</c:v>
                </c:pt>
                <c:pt idx="394">
                  <c:v>395.00000000000006</c:v>
                </c:pt>
                <c:pt idx="395">
                  <c:v>396</c:v>
                </c:pt>
                <c:pt idx="396">
                  <c:v>397</c:v>
                </c:pt>
                <c:pt idx="397">
                  <c:v>398.00000000000006</c:v>
                </c:pt>
                <c:pt idx="398">
                  <c:v>399</c:v>
                </c:pt>
                <c:pt idx="399">
                  <c:v>400.00000000000006</c:v>
                </c:pt>
                <c:pt idx="400">
                  <c:v>401</c:v>
                </c:pt>
                <c:pt idx="401">
                  <c:v>402</c:v>
                </c:pt>
                <c:pt idx="402">
                  <c:v>403.00000000000006</c:v>
                </c:pt>
                <c:pt idx="403">
                  <c:v>404</c:v>
                </c:pt>
                <c:pt idx="404">
                  <c:v>405.00000000000006</c:v>
                </c:pt>
                <c:pt idx="405">
                  <c:v>406</c:v>
                </c:pt>
                <c:pt idx="406">
                  <c:v>407.00000000000006</c:v>
                </c:pt>
                <c:pt idx="407">
                  <c:v>408</c:v>
                </c:pt>
                <c:pt idx="408">
                  <c:v>409</c:v>
                </c:pt>
                <c:pt idx="409">
                  <c:v>410.00000000000006</c:v>
                </c:pt>
                <c:pt idx="410">
                  <c:v>411</c:v>
                </c:pt>
                <c:pt idx="411">
                  <c:v>412.00000000000006</c:v>
                </c:pt>
                <c:pt idx="412">
                  <c:v>413</c:v>
                </c:pt>
                <c:pt idx="413">
                  <c:v>414</c:v>
                </c:pt>
                <c:pt idx="414">
                  <c:v>415.00000000000006</c:v>
                </c:pt>
                <c:pt idx="415">
                  <c:v>416</c:v>
                </c:pt>
                <c:pt idx="416">
                  <c:v>417.00000000000006</c:v>
                </c:pt>
                <c:pt idx="417">
                  <c:v>418</c:v>
                </c:pt>
                <c:pt idx="418">
                  <c:v>419.00000000000006</c:v>
                </c:pt>
                <c:pt idx="419">
                  <c:v>420</c:v>
                </c:pt>
                <c:pt idx="420">
                  <c:v>421</c:v>
                </c:pt>
                <c:pt idx="421">
                  <c:v>422.00000000000006</c:v>
                </c:pt>
                <c:pt idx="422">
                  <c:v>423</c:v>
                </c:pt>
                <c:pt idx="423">
                  <c:v>424.00000000000006</c:v>
                </c:pt>
                <c:pt idx="424">
                  <c:v>425</c:v>
                </c:pt>
                <c:pt idx="425">
                  <c:v>426.00000000000006</c:v>
                </c:pt>
                <c:pt idx="426">
                  <c:v>427.00000000000006</c:v>
                </c:pt>
                <c:pt idx="427">
                  <c:v>428</c:v>
                </c:pt>
                <c:pt idx="428">
                  <c:v>429.00000000000006</c:v>
                </c:pt>
                <c:pt idx="429">
                  <c:v>430</c:v>
                </c:pt>
                <c:pt idx="430">
                  <c:v>431.00000000000006</c:v>
                </c:pt>
                <c:pt idx="431">
                  <c:v>432</c:v>
                </c:pt>
                <c:pt idx="432">
                  <c:v>433</c:v>
                </c:pt>
                <c:pt idx="433">
                  <c:v>434.00000000000006</c:v>
                </c:pt>
                <c:pt idx="434">
                  <c:v>435</c:v>
                </c:pt>
                <c:pt idx="435">
                  <c:v>436.00000000000006</c:v>
                </c:pt>
                <c:pt idx="436">
                  <c:v>437</c:v>
                </c:pt>
                <c:pt idx="437">
                  <c:v>438.00000000000006</c:v>
                </c:pt>
                <c:pt idx="438">
                  <c:v>439.00000000000006</c:v>
                </c:pt>
                <c:pt idx="439">
                  <c:v>440</c:v>
                </c:pt>
                <c:pt idx="440">
                  <c:v>441.00000000000006</c:v>
                </c:pt>
                <c:pt idx="441">
                  <c:v>442</c:v>
                </c:pt>
                <c:pt idx="442">
                  <c:v>443.00000000000006</c:v>
                </c:pt>
                <c:pt idx="443">
                  <c:v>444</c:v>
                </c:pt>
                <c:pt idx="444">
                  <c:v>445</c:v>
                </c:pt>
                <c:pt idx="445">
                  <c:v>446.00000000000006</c:v>
                </c:pt>
                <c:pt idx="446">
                  <c:v>447</c:v>
                </c:pt>
                <c:pt idx="447">
                  <c:v>448.00000000000006</c:v>
                </c:pt>
                <c:pt idx="448">
                  <c:v>449</c:v>
                </c:pt>
                <c:pt idx="449">
                  <c:v>450.00000000000006</c:v>
                </c:pt>
                <c:pt idx="450">
                  <c:v>451</c:v>
                </c:pt>
                <c:pt idx="451">
                  <c:v>452</c:v>
                </c:pt>
                <c:pt idx="452">
                  <c:v>453.00000000000006</c:v>
                </c:pt>
                <c:pt idx="453">
                  <c:v>454</c:v>
                </c:pt>
                <c:pt idx="454">
                  <c:v>455.00000000000006</c:v>
                </c:pt>
                <c:pt idx="455">
                  <c:v>456</c:v>
                </c:pt>
                <c:pt idx="456">
                  <c:v>457.00000000000006</c:v>
                </c:pt>
                <c:pt idx="457">
                  <c:v>458.00000000000006</c:v>
                </c:pt>
                <c:pt idx="458">
                  <c:v>459</c:v>
                </c:pt>
                <c:pt idx="459">
                  <c:v>460.00000000000006</c:v>
                </c:pt>
                <c:pt idx="460">
                  <c:v>461</c:v>
                </c:pt>
                <c:pt idx="461">
                  <c:v>462.00000000000006</c:v>
                </c:pt>
                <c:pt idx="462">
                  <c:v>463</c:v>
                </c:pt>
                <c:pt idx="463">
                  <c:v>464</c:v>
                </c:pt>
                <c:pt idx="464">
                  <c:v>465.00000000000006</c:v>
                </c:pt>
                <c:pt idx="465">
                  <c:v>466</c:v>
                </c:pt>
                <c:pt idx="466">
                  <c:v>467.00000000000006</c:v>
                </c:pt>
                <c:pt idx="467">
                  <c:v>468</c:v>
                </c:pt>
                <c:pt idx="468">
                  <c:v>469.00000000000006</c:v>
                </c:pt>
                <c:pt idx="469">
                  <c:v>470.00000000000006</c:v>
                </c:pt>
                <c:pt idx="470">
                  <c:v>471</c:v>
                </c:pt>
                <c:pt idx="471">
                  <c:v>472.00000000000006</c:v>
                </c:pt>
                <c:pt idx="472">
                  <c:v>473</c:v>
                </c:pt>
                <c:pt idx="473">
                  <c:v>474.00000000000006</c:v>
                </c:pt>
                <c:pt idx="474">
                  <c:v>475</c:v>
                </c:pt>
                <c:pt idx="475">
                  <c:v>476</c:v>
                </c:pt>
                <c:pt idx="476">
                  <c:v>477.00000000000006</c:v>
                </c:pt>
                <c:pt idx="477">
                  <c:v>478</c:v>
                </c:pt>
                <c:pt idx="478">
                  <c:v>479</c:v>
                </c:pt>
                <c:pt idx="479">
                  <c:v>480.00000000000006</c:v>
                </c:pt>
                <c:pt idx="480">
                  <c:v>481.00000000000006</c:v>
                </c:pt>
                <c:pt idx="481">
                  <c:v>482</c:v>
                </c:pt>
                <c:pt idx="482">
                  <c:v>483.00000000000006</c:v>
                </c:pt>
                <c:pt idx="483">
                  <c:v>484.00000000000006</c:v>
                </c:pt>
                <c:pt idx="484">
                  <c:v>485</c:v>
                </c:pt>
                <c:pt idx="485">
                  <c:v>486</c:v>
                </c:pt>
                <c:pt idx="486">
                  <c:v>487.00000000000006</c:v>
                </c:pt>
                <c:pt idx="487">
                  <c:v>488.00000000000006</c:v>
                </c:pt>
                <c:pt idx="488">
                  <c:v>489</c:v>
                </c:pt>
                <c:pt idx="489">
                  <c:v>490.00000000000006</c:v>
                </c:pt>
                <c:pt idx="490">
                  <c:v>491.00000000000006</c:v>
                </c:pt>
                <c:pt idx="491">
                  <c:v>492</c:v>
                </c:pt>
                <c:pt idx="492">
                  <c:v>493</c:v>
                </c:pt>
                <c:pt idx="493">
                  <c:v>494.00000000000006</c:v>
                </c:pt>
                <c:pt idx="494">
                  <c:v>495</c:v>
                </c:pt>
                <c:pt idx="495">
                  <c:v>496</c:v>
                </c:pt>
                <c:pt idx="496">
                  <c:v>497.00000000000006</c:v>
                </c:pt>
                <c:pt idx="497">
                  <c:v>498.00000000000006</c:v>
                </c:pt>
                <c:pt idx="498">
                  <c:v>499</c:v>
                </c:pt>
                <c:pt idx="499">
                  <c:v>500.00000000000006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754-4388-8AA3-A4A68C8C2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06016"/>
        <c:axId val="146526976"/>
      </c:scatterChart>
      <c:valAx>
        <c:axId val="146406016"/>
        <c:scaling>
          <c:orientation val="minMax"/>
          <c:max val="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QGD (</a:t>
                </a:r>
                <a:r>
                  <a:rPr lang="en-US" dirty="0" err="1"/>
                  <a:t>nC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729475731294458"/>
              <c:y val="0.920476424437991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526976"/>
        <c:crosses val="autoZero"/>
        <c:crossBetween val="midCat"/>
      </c:valAx>
      <c:valAx>
        <c:axId val="146526976"/>
        <c:scaling>
          <c:orientation val="minMax"/>
          <c:max val="75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Rise time (ns)</a:t>
                </a:r>
              </a:p>
            </c:rich>
          </c:tx>
          <c:layout>
            <c:manualLayout>
              <c:xMode val="edge"/>
              <c:yMode val="edge"/>
              <c:x val="1.6660879816896495E-2"/>
              <c:y val="0.362474993612648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4060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25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25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72" y="4422145"/>
            <a:ext cx="5618157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9D59E-1D01-4EEE-B3D9-B58B22203E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9D59E-1D01-4EEE-B3D9-B58B22203E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9D59E-1D01-4EEE-B3D9-B58B22203E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950BD-F2A0-4321-A608-4BF258631B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977532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478" tIns="68742" rIns="137478" bIns="68742" anchor="b"/>
          <a:lstStyle/>
          <a:p>
            <a:pPr algn="r" defTabSz="1372775"/>
            <a:fld id="{84A46D4F-EAB1-4BA9-B088-077ED0462C0B}" type="slidenum">
              <a:rPr lang="en-US">
                <a:solidFill>
                  <a:srgbClr val="000000"/>
                </a:solidFill>
              </a:rPr>
              <a:pPr algn="r" defTabSz="1372775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203950" cy="3490913"/>
          </a:xfrm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89" y="4422460"/>
            <a:ext cx="5763523" cy="4190367"/>
          </a:xfrm>
          <a:ln/>
        </p:spPr>
        <p:txBody>
          <a:bodyPr lIns="137478" tIns="68742" rIns="137478" bIns="68742">
            <a:normAutofit/>
          </a:bodyPr>
          <a:lstStyle/>
          <a:p>
            <a:pPr defTabSz="1372699">
              <a:lnSpc>
                <a:spcPct val="80000"/>
              </a:lnSpc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950BD-F2A0-4321-A608-4BF258631B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977532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478" tIns="68742" rIns="137478" bIns="68742" anchor="b"/>
          <a:lstStyle/>
          <a:p>
            <a:pPr algn="r" defTabSz="1372775"/>
            <a:fld id="{84A46D4F-EAB1-4BA9-B088-077ED0462C0B}" type="slidenum">
              <a:rPr lang="en-US">
                <a:solidFill>
                  <a:srgbClr val="000000"/>
                </a:solidFill>
              </a:rPr>
              <a:pPr algn="r" defTabSz="1372775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203950" cy="3490913"/>
          </a:xfrm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89" y="4422460"/>
            <a:ext cx="5763523" cy="4190367"/>
          </a:xfrm>
          <a:ln/>
        </p:spPr>
        <p:txBody>
          <a:bodyPr lIns="137478" tIns="68742" rIns="137478" bIns="68742">
            <a:normAutofit/>
          </a:bodyPr>
          <a:lstStyle/>
          <a:p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950BD-F2A0-4321-A608-4BF258631B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977532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478" tIns="68742" rIns="137478" bIns="68742" anchor="b"/>
          <a:lstStyle/>
          <a:p>
            <a:pPr algn="r" defTabSz="1372775"/>
            <a:fld id="{84A46D4F-EAB1-4BA9-B088-077ED0462C0B}" type="slidenum">
              <a:rPr lang="en-US">
                <a:solidFill>
                  <a:srgbClr val="000000"/>
                </a:solidFill>
              </a:rPr>
              <a:pPr algn="r" defTabSz="1372775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203950" cy="3490912"/>
          </a:xfrm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89" y="4422459"/>
            <a:ext cx="5763523" cy="4190367"/>
          </a:xfrm>
          <a:ln/>
        </p:spPr>
        <p:txBody>
          <a:bodyPr lIns="137478" tIns="68742" rIns="137478" bIns="68742">
            <a:normAutofit/>
          </a:bodyPr>
          <a:lstStyle/>
          <a:p>
            <a:pPr marL="171450" indent="-171450" defTabSz="1372699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950BD-F2A0-4321-A608-4BF258631B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977532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478" tIns="68742" rIns="137478" bIns="68742" anchor="b"/>
          <a:lstStyle/>
          <a:p>
            <a:pPr algn="r" defTabSz="1372775"/>
            <a:fld id="{84A46D4F-EAB1-4BA9-B088-077ED0462C0B}" type="slidenum">
              <a:rPr lang="en-US">
                <a:solidFill>
                  <a:srgbClr val="000000"/>
                </a:solidFill>
              </a:rPr>
              <a:pPr algn="r" defTabSz="1372775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203950" cy="3490912"/>
          </a:xfrm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89" y="4422459"/>
            <a:ext cx="5763523" cy="4190367"/>
          </a:xfrm>
          <a:ln/>
        </p:spPr>
        <p:txBody>
          <a:bodyPr lIns="137478" tIns="68742" rIns="137478" bIns="68742">
            <a:normAutofit/>
          </a:bodyPr>
          <a:lstStyle/>
          <a:p>
            <a:pPr defTabSz="1372699">
              <a:lnSpc>
                <a:spcPct val="80000"/>
              </a:lnSpc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4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4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4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29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2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38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9" y="889399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9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4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4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ti.com/motor-drivers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e2e.ti.com/support/motor-drivers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9" y="794153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4819308"/>
            <a:ext cx="412663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11154" y="452642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defTabSz="761790">
              <a:spcBef>
                <a:spcPct val="50000"/>
              </a:spcBef>
              <a:defRPr/>
            </a:pPr>
            <a:r>
              <a:rPr lang="en-US" sz="700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 userDrawn="1"/>
        </p:nvSpPr>
        <p:spPr>
          <a:xfrm>
            <a:off x="833433" y="4899025"/>
            <a:ext cx="712656" cy="180434"/>
          </a:xfrm>
          <a:prstGeom prst="rect">
            <a:avLst/>
          </a:prstGeom>
        </p:spPr>
        <p:txBody>
          <a:bodyPr wrap="none" lIns="91440" tIns="27432" rIns="91440" bIns="27432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15"/>
              </a:rPr>
              <a:t>E2E Forum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33436" y="4720515"/>
            <a:ext cx="1073331" cy="180434"/>
          </a:xfrm>
          <a:prstGeom prst="rect">
            <a:avLst/>
          </a:prstGeom>
        </p:spPr>
        <p:txBody>
          <a:bodyPr wrap="none" lIns="91440" tIns="27432" rIns="91440" bIns="27432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16"/>
              </a:rPr>
              <a:t>ti.com/</a:t>
            </a:r>
            <a:r>
              <a:rPr lang="en-US" sz="800" dirty="0" err="1">
                <a:solidFill>
                  <a:srgbClr val="000000"/>
                </a:solidFill>
                <a:hlinkClick r:id="rId16"/>
              </a:rPr>
              <a:t>motordrivers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1" y="4699368"/>
            <a:ext cx="574293" cy="42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hyperlink" Target="http://www.ti.com/tool/TIDM-LPBP-BLDCMOTORDRIVE" TargetMode="External"/><Relationship Id="rId12" Type="http://schemas.openxmlformats.org/officeDocument/2006/relationships/hyperlink" Target="http://www.ti.com/tool/TIDA-0100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i.com/tool/tida-01485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ti.com/tool/tida-01516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ti.com/lit/pdf/slva9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ti.com/motor-drivers/technology.html" TargetMode="Externa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42900" y="3812941"/>
            <a:ext cx="41910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lIns="91391" tIns="45698" rIns="91391" bIns="45698" rtlCol="0">
            <a:spAutoFit/>
          </a:bodyPr>
          <a:lstStyle/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Power Tool / Garden Tool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Drone ESC &amp; Gimbal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Robotic Servos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Vacuum Robot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64581" y="3814211"/>
            <a:ext cx="217122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lIns="91391" tIns="45698" rIns="91391" bIns="45698" rtlCol="0">
            <a:spAutoFit/>
          </a:bodyPr>
          <a:lstStyle/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Major Home Appliance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Small Home Appliance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Integrated Motor Modules</a:t>
            </a:r>
          </a:p>
          <a:p>
            <a:pPr marL="111061" indent="-11106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Medical Equipment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30958" y="2387605"/>
            <a:ext cx="184632" cy="369287"/>
          </a:xfrm>
          <a:prstGeom prst="rect">
            <a:avLst/>
          </a:prstGeom>
          <a:noFill/>
        </p:spPr>
        <p:txBody>
          <a:bodyPr wrap="none" lIns="91391" tIns="45698" rIns="91391" bIns="45698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DE0000"/>
                </a:solidFill>
              </a:rPr>
              <a:t>DRV832x </a:t>
            </a:r>
            <a:r>
              <a:rPr lang="en-US" sz="1600" b="0" dirty="0">
                <a:solidFill>
                  <a:srgbClr val="002060"/>
                </a:solidFill>
                <a:cs typeface="Arial" charset="0"/>
              </a:rPr>
              <a:t>(60V, 3-Phase BLDC Smart Gate Driver)</a:t>
            </a:r>
            <a:br>
              <a:rPr lang="en-US" sz="1600" b="0" dirty="0">
                <a:solidFill>
                  <a:srgbClr val="002060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119245" y="737001"/>
            <a:ext cx="4399926" cy="124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8" rIns="91391" bIns="45698"/>
          <a:lstStyle>
            <a:lvl1pPr marL="114300" indent="-114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14300" indent="-114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endParaRPr lang="en-US" altLang="en-US" sz="1000" i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19117" y="1797982"/>
            <a:ext cx="184632" cy="369287"/>
          </a:xfrm>
          <a:prstGeom prst="rect">
            <a:avLst/>
          </a:prstGeom>
          <a:noFill/>
        </p:spPr>
        <p:txBody>
          <a:bodyPr wrap="none" lIns="91391" tIns="45698" rIns="91391" bIns="45698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8200" y="752865"/>
            <a:ext cx="4191000" cy="1482336"/>
          </a:xfrm>
          <a:prstGeom prst="rect">
            <a:avLst/>
          </a:prstGeom>
          <a:noFill/>
          <a:ln w="19050">
            <a:noFill/>
          </a:ln>
        </p:spPr>
        <p:txBody>
          <a:bodyPr wrap="square" lIns="91391" tIns="45698" rIns="91391" bIns="45698" rtlCol="0">
            <a:noAutofit/>
          </a:bodyPr>
          <a:lstStyle/>
          <a:p>
            <a:pPr marL="112650" indent="-1126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Wide operating voltage range for battery-powered and regulated supply applications</a:t>
            </a:r>
          </a:p>
          <a:p>
            <a:pPr marL="112650" indent="-1126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Reduced board space and system cost: gate driver, gate drive supply, gate drive setting resistors, sense amplifiers, and buck regulator integrated into small QFN package</a:t>
            </a:r>
          </a:p>
          <a:p>
            <a:pPr marL="112650" indent="-1126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Advanced on-chip protection with optional diagnostic reporting through SPI ensures a robust system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2900" y="765081"/>
            <a:ext cx="4191000" cy="2578197"/>
          </a:xfrm>
          <a:prstGeom prst="rect">
            <a:avLst/>
          </a:prstGeom>
          <a:noFill/>
          <a:ln w="19050">
            <a:noFill/>
          </a:ln>
        </p:spPr>
        <p:txBody>
          <a:bodyPr wrap="square" lIns="91391" tIns="45698" rIns="91391" bIns="45698" rtlCol="0">
            <a:noAutofit/>
          </a:bodyPr>
          <a:lstStyle/>
          <a:p>
            <a:pPr marL="168188" lvl="1" indent="-168188" defTabSz="685443" eaLnBrk="0" hangingPunct="0">
              <a:spcBef>
                <a:spcPct val="200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Triple ½-H bridge motor gate driver</a:t>
            </a:r>
          </a:p>
          <a:p>
            <a:pPr marL="396667" lvl="2" indent="-168188" defTabSz="685443" eaLnBrk="0" hangingPunct="0"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Supply voltage:   	</a:t>
            </a:r>
            <a:r>
              <a:rPr lang="en-US" sz="1000" b="1" dirty="0">
                <a:solidFill>
                  <a:srgbClr val="DE0000"/>
                </a:solidFill>
              </a:rPr>
              <a:t>6 to 60 V (abs max 65 V)</a:t>
            </a:r>
            <a:endParaRPr lang="en-US" sz="1000" b="1" dirty="0">
              <a:solidFill>
                <a:srgbClr val="FFFFFF"/>
              </a:solidFill>
            </a:endParaRPr>
          </a:p>
          <a:p>
            <a:pPr marL="396667" lvl="2" indent="-168188" defTabSz="685443" eaLnBrk="0" hangingPunct="0"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Gate Drive: 	  </a:t>
            </a:r>
            <a:r>
              <a:rPr lang="en-US" sz="1000" b="1" dirty="0">
                <a:solidFill>
                  <a:srgbClr val="DE0000"/>
                </a:solidFill>
              </a:rPr>
              <a:t>1.0A source / 2.0A sink</a:t>
            </a:r>
          </a:p>
          <a:p>
            <a:pPr marL="168188" lvl="1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Smart Gate Drive eliminates 12-24 passive components</a:t>
            </a:r>
          </a:p>
          <a:p>
            <a:pPr marL="168188" lvl="1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b="1" dirty="0">
                <a:solidFill>
                  <a:srgbClr val="11692C"/>
                </a:solidFill>
              </a:rPr>
              <a:t>Device selection options:</a:t>
            </a:r>
          </a:p>
          <a:p>
            <a:pPr marL="625150" lvl="2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11692C"/>
                </a:solidFill>
              </a:rPr>
              <a:t>SPI and H/W interface device options</a:t>
            </a:r>
          </a:p>
          <a:p>
            <a:pPr marL="625150" lvl="2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11692C"/>
                </a:solidFill>
              </a:rPr>
              <a:t>0- and 3- </a:t>
            </a:r>
            <a:r>
              <a:rPr lang="en-US" sz="1000" b="1" dirty="0">
                <a:solidFill>
                  <a:srgbClr val="11692C"/>
                </a:solidFill>
              </a:rPr>
              <a:t>current shunt amplifier</a:t>
            </a:r>
            <a:r>
              <a:rPr lang="en-US" sz="1000" dirty="0">
                <a:solidFill>
                  <a:srgbClr val="11692C"/>
                </a:solidFill>
              </a:rPr>
              <a:t> device options</a:t>
            </a:r>
          </a:p>
          <a:p>
            <a:pPr marL="625150" lvl="2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11692C"/>
                </a:solidFill>
              </a:rPr>
              <a:t>Optional integrated </a:t>
            </a:r>
            <a:r>
              <a:rPr lang="en-US" sz="1000" b="1" dirty="0">
                <a:solidFill>
                  <a:srgbClr val="11692C"/>
                </a:solidFill>
              </a:rPr>
              <a:t>600 mA buck</a:t>
            </a:r>
            <a:r>
              <a:rPr lang="en-US" sz="1000" dirty="0">
                <a:solidFill>
                  <a:srgbClr val="11692C"/>
                </a:solidFill>
              </a:rPr>
              <a:t> converter</a:t>
            </a:r>
          </a:p>
          <a:p>
            <a:pPr marL="168188" lvl="1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6x/3x/1x PWM modes (including direct Hall sensor input)</a:t>
            </a:r>
          </a:p>
          <a:p>
            <a:pPr marL="168188" lvl="1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dirty="0">
                <a:solidFill>
                  <a:srgbClr val="000000"/>
                </a:solidFill>
              </a:rPr>
              <a:t>Adjustable dead time, VDS monitor, and gate drive current</a:t>
            </a:r>
          </a:p>
          <a:p>
            <a:pPr marL="168188" lvl="1" indent="-168188" defTabSz="685443" eaLnBrk="0" hangingPunct="0">
              <a:spcBef>
                <a:spcPts val="600"/>
              </a:spcBef>
              <a:buFontTx/>
              <a:buChar char="•"/>
              <a:tabLst>
                <a:tab pos="1713606" algn="ctr"/>
              </a:tabLst>
            </a:pPr>
            <a:r>
              <a:rPr lang="en-US" sz="1000" b="1" dirty="0">
                <a:solidFill>
                  <a:srgbClr val="000000"/>
                </a:solidFill>
              </a:rPr>
              <a:t>Fully Protected</a:t>
            </a:r>
            <a:r>
              <a:rPr lang="en-US" sz="1000" dirty="0">
                <a:solidFill>
                  <a:srgbClr val="000000"/>
                </a:solidFill>
              </a:rPr>
              <a:t>: Supply and charge pump </a:t>
            </a:r>
            <a:r>
              <a:rPr lang="en-US" sz="1000" dirty="0" err="1">
                <a:solidFill>
                  <a:srgbClr val="000000"/>
                </a:solidFill>
              </a:rPr>
              <a:t>undervoltage</a:t>
            </a:r>
            <a:r>
              <a:rPr lang="en-US" sz="1000" dirty="0">
                <a:solidFill>
                  <a:srgbClr val="000000"/>
                </a:solidFill>
              </a:rPr>
              <a:t>, overcurrent VDS monitors, gate driver faults, thermal warning and shutdown, sense amplifier overcurrent</a:t>
            </a: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342900" y="476251"/>
            <a:ext cx="4191000" cy="294614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  <a:extLst/>
        </p:spPr>
        <p:txBody>
          <a:bodyPr lIns="91391" tIns="45698" rIns="91391" bIns="4569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FFFF"/>
                </a:solidFill>
              </a:rPr>
              <a:t>Features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4648200" y="476251"/>
            <a:ext cx="4191000" cy="294614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  <a:extLst/>
        </p:spPr>
        <p:txBody>
          <a:bodyPr lIns="91391" tIns="45698" rIns="91391" bIns="4569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342900" y="3557491"/>
            <a:ext cx="4191000" cy="260141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  <a:extLst/>
        </p:spPr>
        <p:txBody>
          <a:bodyPr lIns="91391" tIns="45698" rIns="91391" bIns="4569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3973526" y="2414704"/>
            <a:ext cx="22953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91" tIns="45698" rIns="91391" bIns="45698">
            <a:spAutoFit/>
          </a:bodyPr>
          <a:lstStyle/>
          <a:p>
            <a:pPr algn="ctr" defTabSz="913777" eaLnBrk="0" hangingPunct="0">
              <a:buClr>
                <a:srgbClr val="CC00FF"/>
              </a:buClr>
            </a:pPr>
            <a:r>
              <a:rPr lang="en-US" sz="1000" dirty="0">
                <a:solidFill>
                  <a:srgbClr val="000000"/>
                </a:solidFill>
              </a:rPr>
              <a:t>5x5mm,32-pin - 7x7mm,48-pin</a:t>
            </a:r>
          </a:p>
          <a:p>
            <a:pPr algn="ctr" defTabSz="913777" eaLnBrk="0" hangingPunct="0">
              <a:buClr>
                <a:srgbClr val="CC00FF"/>
              </a:buClr>
            </a:pPr>
            <a:r>
              <a:rPr lang="en-US" sz="1000" dirty="0">
                <a:solidFill>
                  <a:srgbClr val="000000"/>
                </a:solidFill>
              </a:rPr>
              <a:t>  QFN package</a:t>
            </a:r>
          </a:p>
        </p:txBody>
      </p:sp>
      <p:pic>
        <p:nvPicPr>
          <p:cNvPr id="87" name="Picture 6" descr="C:\Documents and Settings\a0272430\Application Data\PixelMetrics\CaptureWiz\LastCaptures\2010-11-03_09-37-20-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478" y="2801142"/>
            <a:ext cx="4302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90828"/>
              </p:ext>
            </p:extLst>
          </p:nvPr>
        </p:nvGraphicFramePr>
        <p:xfrm>
          <a:off x="5181600" y="2368554"/>
          <a:ext cx="36576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1" name="Visio" r:id="rId5" imgW="4911785" imgH="3082940" progId="Visio.Drawing.11">
                  <p:embed/>
                </p:oleObj>
              </mc:Choice>
              <mc:Fallback>
                <p:oleObj name="Visio" r:id="rId5" imgW="4911785" imgH="30829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8554"/>
                        <a:ext cx="3657600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7204383" y="-105"/>
            <a:ext cx="1787223" cy="47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8" rIns="91391" bIns="45698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Released!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865" y="71761"/>
            <a:ext cx="418512" cy="3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4" name="Picture 202" descr="C:\Users\a0273302\Desktop\SharePoint\p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966" y="488141"/>
            <a:ext cx="3326785" cy="41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330958" y="2387605"/>
            <a:ext cx="184632" cy="369287"/>
          </a:xfrm>
          <a:prstGeom prst="rect">
            <a:avLst/>
          </a:prstGeom>
          <a:noFill/>
        </p:spPr>
        <p:txBody>
          <a:bodyPr wrap="none" lIns="91391" tIns="45698" rIns="91391" bIns="45698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DE0000"/>
                </a:solidFill>
              </a:rPr>
              <a:t>DRV832x </a:t>
            </a:r>
            <a:r>
              <a:rPr lang="en-US" sz="1600" b="0" dirty="0">
                <a:solidFill>
                  <a:srgbClr val="002060"/>
                </a:solidFill>
                <a:cs typeface="Arial" charset="0"/>
              </a:rPr>
              <a:t>(60V, 3-Phase BLDC Smart Gate Driver)</a:t>
            </a:r>
            <a:br>
              <a:rPr lang="en-US" sz="1600" b="0" dirty="0">
                <a:solidFill>
                  <a:srgbClr val="002060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04383" y="-105"/>
            <a:ext cx="1787223" cy="47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8" rIns="91391" bIns="45698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Released!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865" y="71761"/>
            <a:ext cx="418512" cy="3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" y="-184644"/>
            <a:ext cx="184632" cy="3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1" tIns="45698" rIns="91391" bIns="4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1786" y="4079236"/>
            <a:ext cx="2583180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5"/>
              </a:rPr>
              <a:t>Single Microcontroller 18-V/600-W With Bluetooth® 5.0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631" y="725199"/>
            <a:ext cx="2641971" cy="523176"/>
          </a:xfrm>
          <a:prstGeom prst="rect">
            <a:avLst/>
          </a:prstGeom>
          <a:noFill/>
        </p:spPr>
        <p:txBody>
          <a:bodyPr wrap="square" lIns="91391" tIns="45698" rIns="91391" bIns="45698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6"/>
              </a:rPr>
              <a:t>36-V, 1-kW, 99% Efficient, 18-cm2 Power Stage</a:t>
            </a:r>
            <a:endParaRPr lang="en-US" sz="1400" dirty="0">
              <a:solidFill>
                <a:srgbClr val="000000"/>
              </a:solidFill>
              <a:hlinkClick r:id="rId7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2" y="1261206"/>
            <a:ext cx="2221008" cy="14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602" y="3535200"/>
            <a:ext cx="196559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9"/>
              </a:rPr>
              <a:t>DRV832x Family App Note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88" y="3038492"/>
            <a:ext cx="1593000" cy="10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ti.com/diagrams/tida-010031_tida-010031-image-boar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4" y="595746"/>
            <a:ext cx="1523823" cy="16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92031" y="2194291"/>
            <a:ext cx="2256703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12"/>
              </a:rPr>
              <a:t> 25.2-V, 30-A High-speed </a:t>
            </a:r>
            <a:r>
              <a:rPr lang="en-US" sz="1400" dirty="0" err="1">
                <a:solidFill>
                  <a:srgbClr val="000000"/>
                </a:solidFill>
                <a:hlinkClick r:id="rId12"/>
              </a:rPr>
              <a:t>sensorless</a:t>
            </a:r>
            <a:r>
              <a:rPr lang="en-US" sz="1400" dirty="0">
                <a:solidFill>
                  <a:srgbClr val="000000"/>
                </a:solidFill>
                <a:hlinkClick r:id="rId12"/>
              </a:rPr>
              <a:t> (&gt; 100 </a:t>
            </a:r>
            <a:r>
              <a:rPr lang="en-US" sz="1400" dirty="0" err="1">
                <a:solidFill>
                  <a:srgbClr val="000000"/>
                </a:solidFill>
                <a:hlinkClick r:id="rId12"/>
              </a:rPr>
              <a:t>krpm</a:t>
            </a:r>
            <a:r>
              <a:rPr lang="en-US" sz="1400" dirty="0">
                <a:solidFill>
                  <a:srgbClr val="000000"/>
                </a:solidFill>
                <a:hlinkClick r:id="rId12"/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30959" y="238760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DE0000"/>
                </a:solidFill>
              </a:rPr>
              <a:t>DRV832x Family </a:t>
            </a:r>
            <a:r>
              <a:rPr lang="en-US" sz="1600" b="0" dirty="0">
                <a:solidFill>
                  <a:srgbClr val="002060"/>
                </a:solidFill>
                <a:cs typeface="Arial" charset="0"/>
              </a:rPr>
              <a:t>(65-V 3-Phase BLDC Smart Gate Driver)</a:t>
            </a:r>
            <a:br>
              <a:rPr lang="en-US" sz="1600" b="0" dirty="0">
                <a:solidFill>
                  <a:srgbClr val="002060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04381" y="-106"/>
            <a:ext cx="1787223" cy="47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Released!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65" y="71760"/>
            <a:ext cx="418512" cy="3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759319" y="850502"/>
            <a:ext cx="1450988" cy="1448599"/>
            <a:chOff x="2817651" y="2430463"/>
            <a:chExt cx="2313627" cy="2309817"/>
          </a:xfrm>
        </p:grpSpPr>
        <p:sp>
          <p:nvSpPr>
            <p:cNvPr id="24" name="Rectangle 23"/>
            <p:cNvSpPr/>
            <p:nvPr/>
          </p:nvSpPr>
          <p:spPr>
            <a:xfrm>
              <a:off x="2822575" y="2432612"/>
              <a:ext cx="2305292" cy="2305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DRV8320RH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6x6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600 mA buck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H/W Interface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005339" y="2621010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049746" y="2430463"/>
              <a:ext cx="1818957" cy="61917"/>
              <a:chOff x="3049746" y="2430463"/>
              <a:chExt cx="1818957" cy="619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047841" y="4678363"/>
              <a:ext cx="1818957" cy="61917"/>
              <a:chOff x="3049746" y="2430463"/>
              <a:chExt cx="1818957" cy="619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5400000">
              <a:off x="1939131" y="3554413"/>
              <a:ext cx="1818957" cy="61917"/>
              <a:chOff x="3049746" y="2430463"/>
              <a:chExt cx="1818957" cy="6191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5400000">
              <a:off x="4190841" y="3554413"/>
              <a:ext cx="1818957" cy="61917"/>
              <a:chOff x="3049746" y="2430463"/>
              <a:chExt cx="1818957" cy="619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411407" y="843574"/>
            <a:ext cx="1450988" cy="1448599"/>
            <a:chOff x="5480685" y="1287025"/>
            <a:chExt cx="2313627" cy="2309817"/>
          </a:xfrm>
        </p:grpSpPr>
        <p:sp>
          <p:nvSpPr>
            <p:cNvPr id="84" name="Rectangle 83"/>
            <p:cNvSpPr/>
            <p:nvPr/>
          </p:nvSpPr>
          <p:spPr>
            <a:xfrm>
              <a:off x="5483225" y="1288648"/>
              <a:ext cx="2307221" cy="230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DRV8323H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6x6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3x Shunt amps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H/W Interface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665989" y="146886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712780" y="1287025"/>
              <a:ext cx="1818957" cy="61917"/>
              <a:chOff x="3049746" y="2430463"/>
              <a:chExt cx="1818957" cy="61917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710875" y="3534925"/>
              <a:ext cx="1818957" cy="61917"/>
              <a:chOff x="3049746" y="2430463"/>
              <a:chExt cx="1818957" cy="61917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5400000">
              <a:off x="4602165" y="2410975"/>
              <a:ext cx="1818957" cy="61917"/>
              <a:chOff x="3049746" y="2430463"/>
              <a:chExt cx="1818957" cy="6191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5400000">
              <a:off x="6853875" y="2410975"/>
              <a:ext cx="1818957" cy="61917"/>
              <a:chOff x="3049746" y="2430463"/>
              <a:chExt cx="1818957" cy="61917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04794" y="987752"/>
            <a:ext cx="1179389" cy="1177796"/>
            <a:chOff x="449101" y="3598228"/>
            <a:chExt cx="1880557" cy="1878017"/>
          </a:xfrm>
        </p:grpSpPr>
        <p:sp>
          <p:nvSpPr>
            <p:cNvPr id="134" name="Rectangle 133"/>
            <p:cNvSpPr/>
            <p:nvPr/>
          </p:nvSpPr>
          <p:spPr>
            <a:xfrm>
              <a:off x="451413" y="3599727"/>
              <a:ext cx="1875099" cy="18750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DRV8320H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5x5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H/W Interface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634177" y="378534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76116" y="3598228"/>
              <a:ext cx="1437957" cy="61917"/>
              <a:chOff x="3238341" y="2430463"/>
              <a:chExt cx="1437957" cy="61917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78021" y="5414328"/>
              <a:ext cx="1437957" cy="61917"/>
              <a:chOff x="3238341" y="2430463"/>
              <a:chExt cx="1437957" cy="6191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rot="5400000">
              <a:off x="-238919" y="4517229"/>
              <a:ext cx="1437957" cy="61917"/>
              <a:chOff x="3238341" y="2430463"/>
              <a:chExt cx="1437957" cy="61917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5400000">
              <a:off x="1579721" y="4517229"/>
              <a:ext cx="1437957" cy="61917"/>
              <a:chOff x="3238341" y="2430463"/>
              <a:chExt cx="1437957" cy="61917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7166552" y="732045"/>
            <a:ext cx="1674800" cy="1676392"/>
            <a:chOff x="8160049" y="281185"/>
            <a:chExt cx="2670499" cy="2673037"/>
          </a:xfrm>
        </p:grpSpPr>
        <p:sp>
          <p:nvSpPr>
            <p:cNvPr id="173" name="Rectangle 172"/>
            <p:cNvSpPr/>
            <p:nvPr/>
          </p:nvSpPr>
          <p:spPr>
            <a:xfrm>
              <a:off x="8160152" y="283580"/>
              <a:ext cx="2667966" cy="26679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DRV8323RH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7x7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600 mA buck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3x Shunt amps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H/W Interface</a:t>
              </a:r>
            </a:p>
          </p:txBody>
        </p:sp>
        <p:sp>
          <p:nvSpPr>
            <p:cNvPr id="174" name="Oval 173"/>
            <p:cNvSpPr/>
            <p:nvPr/>
          </p:nvSpPr>
          <p:spPr>
            <a:xfrm>
              <a:off x="8345617" y="47318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8395494" y="281185"/>
              <a:ext cx="2200116" cy="61917"/>
              <a:chOff x="8395494" y="281185"/>
              <a:chExt cx="2200116" cy="61917"/>
            </a:xfrm>
          </p:grpSpPr>
          <p:grpSp>
            <p:nvGrpSpPr>
              <p:cNvPr id="219" name="Group 218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0" name="Rectangle 219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8394780" y="2892305"/>
              <a:ext cx="2200116" cy="61917"/>
              <a:chOff x="8395494" y="281185"/>
              <a:chExt cx="2200116" cy="6191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07" name="Rectangle 206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5400000">
              <a:off x="7090950" y="1591467"/>
              <a:ext cx="2200116" cy="61917"/>
              <a:chOff x="8395494" y="281185"/>
              <a:chExt cx="2200116" cy="61917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3" name="Rectangle 192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 rot="5400000">
              <a:off x="9699532" y="1591466"/>
              <a:ext cx="2200116" cy="61917"/>
              <a:chOff x="8395494" y="281185"/>
              <a:chExt cx="2200116" cy="61917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182" name="Rectangle 181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2" name="Group 231"/>
          <p:cNvGrpSpPr/>
          <p:nvPr/>
        </p:nvGrpSpPr>
        <p:grpSpPr>
          <a:xfrm>
            <a:off x="4765579" y="2961482"/>
            <a:ext cx="1450988" cy="1448599"/>
            <a:chOff x="2817651" y="2430463"/>
            <a:chExt cx="2313627" cy="2309817"/>
          </a:xfrm>
        </p:grpSpPr>
        <p:sp>
          <p:nvSpPr>
            <p:cNvPr id="233" name="Rectangle 232"/>
            <p:cNvSpPr/>
            <p:nvPr/>
          </p:nvSpPr>
          <p:spPr>
            <a:xfrm>
              <a:off x="2822575" y="2432612"/>
              <a:ext cx="2305292" cy="2305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DRV8320RS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6x6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600 mA buck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SPI Interface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3005339" y="2621010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3049746" y="2430463"/>
              <a:ext cx="1818957" cy="61917"/>
              <a:chOff x="3049746" y="2430463"/>
              <a:chExt cx="1818957" cy="61917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3047841" y="4678363"/>
              <a:ext cx="1818957" cy="61917"/>
              <a:chOff x="3049746" y="2430463"/>
              <a:chExt cx="1818957" cy="61917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 rot="5400000">
              <a:off x="1939131" y="3554413"/>
              <a:ext cx="1818957" cy="61917"/>
              <a:chOff x="3049746" y="2430463"/>
              <a:chExt cx="1818957" cy="61917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 rot="5400000">
              <a:off x="4190841" y="3554413"/>
              <a:ext cx="1818957" cy="61917"/>
              <a:chOff x="3049746" y="2430463"/>
              <a:chExt cx="1818957" cy="61917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79" name="Group 278"/>
          <p:cNvGrpSpPr/>
          <p:nvPr/>
        </p:nvGrpSpPr>
        <p:grpSpPr>
          <a:xfrm>
            <a:off x="2415737" y="2967744"/>
            <a:ext cx="1450988" cy="1448599"/>
            <a:chOff x="5480685" y="1287025"/>
            <a:chExt cx="2313627" cy="2309817"/>
          </a:xfrm>
        </p:grpSpPr>
        <p:sp>
          <p:nvSpPr>
            <p:cNvPr id="280" name="Rectangle 279"/>
            <p:cNvSpPr/>
            <p:nvPr/>
          </p:nvSpPr>
          <p:spPr>
            <a:xfrm>
              <a:off x="5483225" y="1288648"/>
              <a:ext cx="2307221" cy="230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DRV8323S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6x6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3x Shunt amps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SPI Interface</a:t>
              </a:r>
            </a:p>
          </p:txBody>
        </p:sp>
        <p:sp>
          <p:nvSpPr>
            <p:cNvPr id="281" name="Oval 280"/>
            <p:cNvSpPr/>
            <p:nvPr/>
          </p:nvSpPr>
          <p:spPr>
            <a:xfrm>
              <a:off x="5665989" y="146886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712780" y="1287025"/>
              <a:ext cx="1818957" cy="61917"/>
              <a:chOff x="3049746" y="2430463"/>
              <a:chExt cx="1818957" cy="61917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5710875" y="3534925"/>
              <a:ext cx="1818957" cy="61917"/>
              <a:chOff x="3049746" y="2430463"/>
              <a:chExt cx="1818957" cy="61917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 rot="5400000">
              <a:off x="4602165" y="2410975"/>
              <a:ext cx="1818957" cy="61917"/>
              <a:chOff x="3049746" y="2430463"/>
              <a:chExt cx="1818957" cy="61917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 rot="5400000">
              <a:off x="6853875" y="2410975"/>
              <a:ext cx="1818957" cy="61917"/>
              <a:chOff x="3049746" y="2430463"/>
              <a:chExt cx="1818957" cy="61917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04974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477059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26" name="Group 325"/>
          <p:cNvGrpSpPr/>
          <p:nvPr/>
        </p:nvGrpSpPr>
        <p:grpSpPr>
          <a:xfrm>
            <a:off x="302827" y="3101781"/>
            <a:ext cx="1179389" cy="1177796"/>
            <a:chOff x="449101" y="3598228"/>
            <a:chExt cx="1880557" cy="1878017"/>
          </a:xfrm>
        </p:grpSpPr>
        <p:sp>
          <p:nvSpPr>
            <p:cNvPr id="327" name="Rectangle 326"/>
            <p:cNvSpPr/>
            <p:nvPr/>
          </p:nvSpPr>
          <p:spPr>
            <a:xfrm>
              <a:off x="451413" y="3599727"/>
              <a:ext cx="1875099" cy="18750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DRV8320S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5x5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SPI Interface</a:t>
              </a:r>
            </a:p>
          </p:txBody>
        </p:sp>
        <p:sp>
          <p:nvSpPr>
            <p:cNvPr id="328" name="Oval 327"/>
            <p:cNvSpPr/>
            <p:nvPr/>
          </p:nvSpPr>
          <p:spPr>
            <a:xfrm>
              <a:off x="634177" y="378534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676116" y="3598228"/>
              <a:ext cx="1437957" cy="61917"/>
              <a:chOff x="3238341" y="2430463"/>
              <a:chExt cx="1437957" cy="61917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678021" y="5414328"/>
              <a:ext cx="1437957" cy="61917"/>
              <a:chOff x="3238341" y="2430463"/>
              <a:chExt cx="1437957" cy="61917"/>
            </a:xfrm>
          </p:grpSpPr>
          <p:sp>
            <p:nvSpPr>
              <p:cNvPr id="349" name="Rectangle 348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 rot="5400000">
              <a:off x="-238919" y="4517229"/>
              <a:ext cx="1437957" cy="61917"/>
              <a:chOff x="3238341" y="2430463"/>
              <a:chExt cx="1437957" cy="61917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 rot="5400000">
              <a:off x="1579721" y="4517229"/>
              <a:ext cx="1437957" cy="61917"/>
              <a:chOff x="3238341" y="2430463"/>
              <a:chExt cx="1437957" cy="61917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4194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40035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3813016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45781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438769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3619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34288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3238341" y="2430463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65" name="Group 364"/>
          <p:cNvGrpSpPr/>
          <p:nvPr/>
        </p:nvGrpSpPr>
        <p:grpSpPr>
          <a:xfrm>
            <a:off x="7164348" y="2854460"/>
            <a:ext cx="1674800" cy="1676392"/>
            <a:chOff x="8160049" y="281185"/>
            <a:chExt cx="2670499" cy="2673037"/>
          </a:xfrm>
        </p:grpSpPr>
        <p:sp>
          <p:nvSpPr>
            <p:cNvPr id="366" name="Rectangle 365"/>
            <p:cNvSpPr/>
            <p:nvPr/>
          </p:nvSpPr>
          <p:spPr>
            <a:xfrm>
              <a:off x="8160152" y="283580"/>
              <a:ext cx="2667966" cy="26679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r>
                <a:rPr lang="en-US" sz="1000" b="1" u="sng" dirty="0">
                  <a:solidFill>
                    <a:srgbClr val="FFFFFF"/>
                  </a:solidFill>
                </a:rPr>
                <a:t>DRV8323RS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7x7 mm QFN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Gate driver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600 mA buck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3x Shunt amps</a:t>
              </a:r>
            </a:p>
            <a:p>
              <a:pPr algn="ctr" defTabSz="761970"/>
              <a:r>
                <a:rPr lang="en-US" sz="1200" dirty="0">
                  <a:solidFill>
                    <a:srgbClr val="FFFFFF"/>
                  </a:solidFill>
                </a:rPr>
                <a:t>SPI Interface</a:t>
              </a:r>
            </a:p>
          </p:txBody>
        </p:sp>
        <p:sp>
          <p:nvSpPr>
            <p:cNvPr id="367" name="Oval 366"/>
            <p:cNvSpPr/>
            <p:nvPr/>
          </p:nvSpPr>
          <p:spPr>
            <a:xfrm>
              <a:off x="8345617" y="473186"/>
              <a:ext cx="118679" cy="11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000">
                <a:solidFill>
                  <a:srgbClr val="FFFFFF"/>
                </a:solidFill>
              </a:endParaRPr>
            </a:p>
          </p:txBody>
        </p:sp>
        <p:grpSp>
          <p:nvGrpSpPr>
            <p:cNvPr id="368" name="Group 367"/>
            <p:cNvGrpSpPr/>
            <p:nvPr/>
          </p:nvGrpSpPr>
          <p:grpSpPr>
            <a:xfrm>
              <a:off x="8395494" y="281185"/>
              <a:ext cx="2200116" cy="61917"/>
              <a:chOff x="8395494" y="281185"/>
              <a:chExt cx="2200116" cy="61917"/>
            </a:xfrm>
          </p:grpSpPr>
          <p:grpSp>
            <p:nvGrpSpPr>
              <p:cNvPr id="411" name="Group 410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414" name="Rectangle 413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2" name="Rectangle 411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9" name="Group 368"/>
            <p:cNvGrpSpPr/>
            <p:nvPr/>
          </p:nvGrpSpPr>
          <p:grpSpPr>
            <a:xfrm>
              <a:off x="8394780" y="2892305"/>
              <a:ext cx="2200116" cy="61917"/>
              <a:chOff x="8395494" y="281185"/>
              <a:chExt cx="2200116" cy="61917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401" name="Rectangle 400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99" name="Rectangle 398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5400000">
              <a:off x="7090950" y="1591467"/>
              <a:ext cx="2200116" cy="61917"/>
              <a:chOff x="8395494" y="281185"/>
              <a:chExt cx="2200116" cy="61917"/>
            </a:xfrm>
          </p:grpSpPr>
          <p:grpSp>
            <p:nvGrpSpPr>
              <p:cNvPr id="385" name="Group 384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388" name="Rectangle 387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86" name="Rectangle 385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 rot="5400000">
              <a:off x="9699532" y="1591466"/>
              <a:ext cx="2200116" cy="61917"/>
              <a:chOff x="8395494" y="281185"/>
              <a:chExt cx="2200116" cy="61917"/>
            </a:xfrm>
          </p:grpSpPr>
          <p:grpSp>
            <p:nvGrpSpPr>
              <p:cNvPr id="372" name="Group 371"/>
              <p:cNvGrpSpPr/>
              <p:nvPr/>
            </p:nvGrpSpPr>
            <p:grpSpPr>
              <a:xfrm>
                <a:off x="8585359" y="281185"/>
                <a:ext cx="1818957" cy="61917"/>
                <a:chOff x="3049746" y="2430463"/>
                <a:chExt cx="1818957" cy="61917"/>
              </a:xfrm>
            </p:grpSpPr>
            <p:sp>
              <p:nvSpPr>
                <p:cNvPr id="375" name="Rectangle 374"/>
                <p:cNvSpPr/>
                <p:nvPr/>
              </p:nvSpPr>
              <p:spPr>
                <a:xfrm>
                  <a:off x="4194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40035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381301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5781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38769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619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4288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238341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304974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770596" y="2430463"/>
                  <a:ext cx="98107" cy="6191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61970"/>
                  <a:endParaRPr lang="en-US" sz="10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3" name="Rectangle 372"/>
              <p:cNvSpPr/>
              <p:nvPr/>
            </p:nvSpPr>
            <p:spPr>
              <a:xfrm>
                <a:off x="10497503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8395494" y="281185"/>
                <a:ext cx="98107" cy="61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1970"/>
                <a:endParaRPr lang="en-US" sz="1000" b="1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66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DRV832x Features and Benefits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" y="-176912"/>
            <a:ext cx="153771" cy="35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10" tIns="38050" rIns="76110" bIns="380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53916"/>
              </p:ext>
            </p:extLst>
          </p:nvPr>
        </p:nvGraphicFramePr>
        <p:xfrm>
          <a:off x="2063652" y="1600200"/>
          <a:ext cx="3930779" cy="200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5" name="Visio" r:id="rId4" imgW="4911665" imgH="2511432" progId="Visio.Drawing.11">
                  <p:embed/>
                </p:oleObj>
              </mc:Choice>
              <mc:Fallback>
                <p:oleObj name="Visio" r:id="rId4" imgW="4911665" imgH="25114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652" y="1600200"/>
                        <a:ext cx="3930779" cy="2006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121969" y="773212"/>
            <a:ext cx="3595856" cy="820638"/>
            <a:chOff x="3746363" y="927854"/>
            <a:chExt cx="4315034" cy="984766"/>
          </a:xfrm>
        </p:grpSpPr>
        <p:sp>
          <p:nvSpPr>
            <p:cNvPr id="7" name="Rectangle 6"/>
            <p:cNvSpPr/>
            <p:nvPr/>
          </p:nvSpPr>
          <p:spPr>
            <a:xfrm>
              <a:off x="3746363" y="927854"/>
              <a:ext cx="4315034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kern="0" dirty="0">
                  <a:solidFill>
                    <a:srgbClr val="0070C0"/>
                  </a:solidFill>
                </a:rPr>
                <a:t>12, 24, 36 V batteries or regulated supplies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217459" y="1264024"/>
              <a:ext cx="223221" cy="6485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90539" y="1393982"/>
            <a:ext cx="2368618" cy="1234939"/>
            <a:chOff x="468646" y="1672753"/>
            <a:chExt cx="2842342" cy="1481927"/>
          </a:xfrm>
        </p:grpSpPr>
        <p:sp>
          <p:nvSpPr>
            <p:cNvPr id="10" name="Rectangle 9"/>
            <p:cNvSpPr/>
            <p:nvPr/>
          </p:nvSpPr>
          <p:spPr>
            <a:xfrm>
              <a:off x="468646" y="1672753"/>
              <a:ext cx="2842342" cy="62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kern="0" dirty="0">
                  <a:solidFill>
                    <a:srgbClr val="0070C0"/>
                  </a:solidFill>
                </a:rPr>
                <a:t>H/W for simple operation, SPI for more configuration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761556" y="2247899"/>
              <a:ext cx="355025" cy="90678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107113" y="3371843"/>
            <a:ext cx="1639393" cy="1137682"/>
            <a:chOff x="2528528" y="4046220"/>
            <a:chExt cx="1967272" cy="1365218"/>
          </a:xfrm>
        </p:grpSpPr>
        <p:sp>
          <p:nvSpPr>
            <p:cNvPr id="13" name="Rectangle 12"/>
            <p:cNvSpPr/>
            <p:nvPr/>
          </p:nvSpPr>
          <p:spPr>
            <a:xfrm>
              <a:off x="2528528" y="4783574"/>
              <a:ext cx="1967272" cy="62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solidFill>
                    <a:srgbClr val="0070C0"/>
                  </a:solidFill>
                </a:rPr>
                <a:t>Optional 600 mA buck regulator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520440" y="4046220"/>
              <a:ext cx="617220" cy="75438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24352" y="3105150"/>
            <a:ext cx="2773966" cy="1298611"/>
            <a:chOff x="5189221" y="3726180"/>
            <a:chExt cx="3328758" cy="1558333"/>
          </a:xfrm>
        </p:grpSpPr>
        <p:sp>
          <p:nvSpPr>
            <p:cNvPr id="12" name="Rectangle 11"/>
            <p:cNvSpPr/>
            <p:nvPr/>
          </p:nvSpPr>
          <p:spPr>
            <a:xfrm>
              <a:off x="6094185" y="4656649"/>
              <a:ext cx="2423794" cy="62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solidFill>
                    <a:srgbClr val="0070C0"/>
                  </a:solidFill>
                </a:rPr>
                <a:t>Optional triple current shunt amplifiers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5189221" y="3726180"/>
              <a:ext cx="904964" cy="10744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64100" y="1217712"/>
            <a:ext cx="4279900" cy="1227038"/>
            <a:chOff x="5836920" y="1461254"/>
            <a:chExt cx="5135880" cy="1472446"/>
          </a:xfrm>
        </p:grpSpPr>
        <p:sp>
          <p:nvSpPr>
            <p:cNvPr id="16" name="Rectangle 15"/>
            <p:cNvSpPr/>
            <p:nvPr/>
          </p:nvSpPr>
          <p:spPr>
            <a:xfrm>
              <a:off x="7457405" y="2063234"/>
              <a:ext cx="258763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kern="0" dirty="0">
                  <a:solidFill>
                    <a:srgbClr val="0070C0"/>
                  </a:solidFill>
                </a:rPr>
                <a:t>Up to 1A source, 2A sink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836920" y="1461254"/>
              <a:ext cx="5135880" cy="1472446"/>
              <a:chOff x="5836920" y="1461254"/>
              <a:chExt cx="5135880" cy="147244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096616" y="1461254"/>
                <a:ext cx="3876184" cy="62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400" kern="0" dirty="0">
                    <a:solidFill>
                      <a:srgbClr val="0070C0"/>
                    </a:solidFill>
                    <a:hlinkClick r:id="rId6"/>
                  </a:rPr>
                  <a:t>Smart Gate Drive</a:t>
                </a:r>
                <a:r>
                  <a:rPr lang="en-US" sz="1400" kern="0" dirty="0">
                    <a:solidFill>
                      <a:srgbClr val="0070C0"/>
                    </a:solidFill>
                  </a:rPr>
                  <a:t>, no gate drive resistors, gate current is adjustable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5836920" y="1949814"/>
                <a:ext cx="1170988" cy="98388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>
            <a:off x="5913849" y="1165344"/>
            <a:ext cx="2902965" cy="857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Current controlled architecture reduces external BOM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0676" y="1031244"/>
            <a:ext cx="4759964" cy="15388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Smart gate driver (SGD) decrease the system bill of materials (BOM) and required board area.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Integrates 12-24 passive components for gate current setting (such as resistors and diodes).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Ability to adjust the MOSFET slew rate to trade off switching loss &amp; EMI.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1031240"/>
            <a:ext cx="3652520" cy="174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66702" y="2791244"/>
            <a:ext cx="3769363" cy="17543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R</a:t>
            </a:r>
            <a:r>
              <a:rPr lang="en-US" sz="1400" baseline="-25000" dirty="0">
                <a:solidFill>
                  <a:srgbClr val="000000"/>
                </a:solidFill>
              </a:rPr>
              <a:t>SOURCE</a:t>
            </a:r>
            <a:r>
              <a:rPr lang="en-US" sz="1400" dirty="0">
                <a:solidFill>
                  <a:srgbClr val="000000"/>
                </a:solidFill>
              </a:rPr>
              <a:t> and R</a:t>
            </a:r>
            <a:r>
              <a:rPr lang="en-US" sz="1400" baseline="-25000" dirty="0">
                <a:solidFill>
                  <a:srgbClr val="000000"/>
                </a:solidFill>
              </a:rPr>
              <a:t>SINK</a:t>
            </a:r>
            <a:r>
              <a:rPr lang="en-US" sz="1400" dirty="0">
                <a:solidFill>
                  <a:srgbClr val="000000"/>
                </a:solidFill>
              </a:rPr>
              <a:t> resistors manually adjust the gate source and sink current.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diode lets the rise and fall V</a:t>
            </a:r>
            <a:r>
              <a:rPr lang="en-US" sz="1400" baseline="-25000" dirty="0">
                <a:solidFill>
                  <a:srgbClr val="000000"/>
                </a:solidFill>
              </a:rPr>
              <a:t>DS</a:t>
            </a:r>
            <a:r>
              <a:rPr lang="en-US" sz="1400" dirty="0">
                <a:solidFill>
                  <a:srgbClr val="000000"/>
                </a:solidFill>
              </a:rPr>
              <a:t> slew rates to be individually adjusted.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</a:t>
            </a:r>
            <a:r>
              <a:rPr lang="en-US" sz="1400" baseline="-25000" dirty="0">
                <a:solidFill>
                  <a:srgbClr val="000000"/>
                </a:solidFill>
              </a:rPr>
              <a:t>PULLDOWN</a:t>
            </a:r>
            <a:r>
              <a:rPr lang="en-US" sz="1400" dirty="0">
                <a:solidFill>
                  <a:srgbClr val="000000"/>
                </a:solidFill>
              </a:rPr>
              <a:t> resistor makes sure that the MOSFET stays disabled even when the gate driver is inactive.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597" y="672900"/>
            <a:ext cx="3867534" cy="38737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0676" y="672900"/>
            <a:ext cx="4759964" cy="38737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7" y="2657472"/>
            <a:ext cx="2185286" cy="16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182820" y="2507665"/>
            <a:ext cx="2751380" cy="17543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SGD integrates high level protection:</a:t>
            </a:r>
          </a:p>
          <a:p>
            <a:pPr marL="568325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Over current, short circuit protection (V</a:t>
            </a:r>
            <a:r>
              <a:rPr lang="en-US" sz="1200" baseline="-25000" dirty="0">
                <a:solidFill>
                  <a:srgbClr val="000000"/>
                </a:solidFill>
              </a:rPr>
              <a:t>DS</a:t>
            </a:r>
            <a:r>
              <a:rPr lang="en-US" sz="1200" dirty="0">
                <a:solidFill>
                  <a:srgbClr val="000000"/>
                </a:solidFill>
              </a:rPr>
              <a:t> monitors)</a:t>
            </a:r>
          </a:p>
          <a:p>
            <a:pPr marL="568325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MOSFET gate handshake</a:t>
            </a:r>
          </a:p>
          <a:p>
            <a:pPr marL="568325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Gate-fault detection</a:t>
            </a:r>
          </a:p>
          <a:p>
            <a:pPr marL="568325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dV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dt</a:t>
            </a:r>
            <a:r>
              <a:rPr lang="en-US" sz="1200" dirty="0">
                <a:solidFill>
                  <a:srgbClr val="000000"/>
                </a:solidFill>
              </a:rPr>
              <a:t> turn-on prevention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597" y="672900"/>
            <a:ext cx="3867534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Typical voltage controlled gate driver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77740" y="672900"/>
            <a:ext cx="4752900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DRV832x/DRV835x smart gate driver</a:t>
            </a:r>
          </a:p>
        </p:txBody>
      </p:sp>
    </p:spTree>
    <p:extLst>
      <p:ext uri="{BB962C8B-B14F-4D97-AF65-F5344CB8AC3E}">
        <p14:creationId xmlns:p14="http://schemas.microsoft.com/office/powerpoint/2010/main" val="34627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dirty="0"/>
              <a:t>Optimize the EMI and switching performance with </a:t>
            </a:r>
            <a:r>
              <a:rPr lang="en-US" sz="2000" dirty="0">
                <a:solidFill>
                  <a:srgbClr val="DE0000"/>
                </a:solidFill>
                <a:cs typeface="Arial" charset="0"/>
              </a:rPr>
              <a:t>IDRIVE</a:t>
            </a:r>
            <a:br>
              <a:rPr lang="en-US" sz="2400" dirty="0">
                <a:solidFill>
                  <a:srgbClr val="DE0000"/>
                </a:solidFill>
                <a:cs typeface="Arial" charset="0"/>
              </a:rPr>
            </a:br>
            <a:r>
              <a:rPr lang="en-US" sz="1600" b="0" dirty="0">
                <a:solidFill>
                  <a:schemeClr val="tx1"/>
                </a:solidFill>
                <a:cs typeface="Arial" charset="0"/>
              </a:rPr>
              <a:t>DRV832x: Gate drive controllable from 10 mA to 1A source &amp; 20 mA to 2A sink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0F3870-4AF6-4B6A-844D-52494402F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1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0840" y="1095668"/>
            <a:ext cx="4206240" cy="3218873"/>
            <a:chOff x="370840" y="904240"/>
            <a:chExt cx="4206240" cy="354076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0619638"/>
                </p:ext>
              </p:extLst>
            </p:nvPr>
          </p:nvGraphicFramePr>
          <p:xfrm>
            <a:off x="435122" y="904240"/>
            <a:ext cx="4077676" cy="3531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571238" y="3444987"/>
              <a:ext cx="748923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1000 mA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490" y="1166906"/>
              <a:ext cx="591829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10 mA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0840" y="904240"/>
              <a:ext cx="4206240" cy="3540760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v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3600" y="1086213"/>
            <a:ext cx="4206240" cy="3218873"/>
            <a:chOff x="4673600" y="894785"/>
            <a:chExt cx="4206240" cy="354076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0812497"/>
                </p:ext>
              </p:extLst>
            </p:nvPr>
          </p:nvGraphicFramePr>
          <p:xfrm>
            <a:off x="4673600" y="904240"/>
            <a:ext cx="4206240" cy="3531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792718" y="3444091"/>
              <a:ext cx="748923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1000 mA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9637" y="1166906"/>
              <a:ext cx="591829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10 mA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73600" y="894785"/>
              <a:ext cx="4206240" cy="3540760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5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dirty="0">
                <a:solidFill>
                  <a:srgbClr val="DE0000"/>
                </a:solidFill>
                <a:cs typeface="Arial" charset="0"/>
              </a:rPr>
              <a:t>DRV8323 &amp; DRV8323R - Integrated current sense amplifiers</a:t>
            </a:r>
            <a:endParaRPr lang="en-US" sz="2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16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36" y="2889751"/>
            <a:ext cx="3314067" cy="1615827"/>
          </a:xfrm>
          <a:prstGeom prst="rect">
            <a:avLst/>
          </a:prstGeom>
          <a:noFill/>
        </p:spPr>
        <p:txBody>
          <a:bodyPr wrap="square" lIns="91365" tIns="45687" rIns="91365" bIns="45687" rtlCol="0">
            <a:spAutoFit/>
          </a:bodyPr>
          <a:lstStyle/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Gain options = 5, 10, 20, 40 V/V.</a:t>
            </a:r>
          </a:p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Offset calibration possible.</a:t>
            </a:r>
          </a:p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Sense amplifier can operate in bidirectional or unidirectional mode.</a:t>
            </a:r>
          </a:p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Unidirectional mode available on SPI only.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78369"/>
              </p:ext>
            </p:extLst>
          </p:nvPr>
        </p:nvGraphicFramePr>
        <p:xfrm>
          <a:off x="263349" y="1058151"/>
          <a:ext cx="3264589" cy="177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6" name="Visio" r:id="rId4" imgW="5457766" imgH="2657448" progId="Visio.Drawing.11">
                  <p:embed/>
                </p:oleObj>
              </mc:Choice>
              <mc:Fallback>
                <p:oleObj name="Visio" r:id="rId4" imgW="5457766" imgH="26574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49" y="1058151"/>
                        <a:ext cx="3264589" cy="1771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1696"/>
              </p:ext>
            </p:extLst>
          </p:nvPr>
        </p:nvGraphicFramePr>
        <p:xfrm>
          <a:off x="3685793" y="2047879"/>
          <a:ext cx="5174951" cy="244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7" name="Visio" r:id="rId6" imgW="9858340" imgH="4886352" progId="Visio.Drawing.11">
                  <p:embed/>
                </p:oleObj>
              </mc:Choice>
              <mc:Fallback>
                <p:oleObj name="Visio" r:id="rId6" imgW="9858340" imgH="4886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793" y="2047879"/>
                        <a:ext cx="5174951" cy="2442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74311" y="703191"/>
            <a:ext cx="3376631" cy="384851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817" y="693755"/>
            <a:ext cx="3380107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Current sense amplifier (CSA)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7141" y="703191"/>
            <a:ext cx="5298441" cy="384851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3402" y="693755"/>
            <a:ext cx="5303479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 Sense amplifier - MOSFET V</a:t>
            </a:r>
            <a:r>
              <a:rPr lang="en-US" sz="1400" b="1" baseline="-25000" dirty="0">
                <a:solidFill>
                  <a:srgbClr val="FFFFFF"/>
                </a:solidFill>
              </a:rPr>
              <a:t>DS</a:t>
            </a:r>
            <a:r>
              <a:rPr lang="en-US" sz="1400" b="1" dirty="0">
                <a:solidFill>
                  <a:srgbClr val="FFFFFF"/>
                </a:solidFill>
              </a:rPr>
              <a:t> sense mode (SPI Only)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3402" y="1001538"/>
            <a:ext cx="5299739" cy="1031051"/>
          </a:xfrm>
          <a:prstGeom prst="rect">
            <a:avLst/>
          </a:prstGeom>
          <a:noFill/>
        </p:spPr>
        <p:txBody>
          <a:bodyPr wrap="square" lIns="91365" tIns="45687" rIns="91365" bIns="45687" rtlCol="0">
            <a:spAutoFit/>
          </a:bodyPr>
          <a:lstStyle/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Eliminates the need of external shunt resistor and hence reduces cost and  power loss.</a:t>
            </a:r>
          </a:p>
          <a:p>
            <a:pPr marL="285525" indent="-285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CSA amplify the voltage across the external low-side MOSFET V</a:t>
            </a:r>
            <a:r>
              <a:rPr lang="en-US" sz="1400" baseline="-25000" dirty="0">
                <a:solidFill>
                  <a:srgbClr val="000000"/>
                </a:solidFill>
              </a:rPr>
              <a:t>DS.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7921" y="2032568"/>
            <a:ext cx="5201920" cy="245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DE0000"/>
                </a:solidFill>
                <a:cs typeface="Arial" charset="0"/>
              </a:rPr>
              <a:t>DRV832x PWM Control Modes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Four different PWM control modes to support various commutation and control methods</a:t>
            </a:r>
            <a:endParaRPr lang="en-US" sz="16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B1BA32-6328-4485-8F78-F90348E2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16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" y="-184628"/>
            <a:ext cx="184579" cy="3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65" tIns="45687" rIns="91365" bIns="456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8702"/>
              </p:ext>
            </p:extLst>
          </p:nvPr>
        </p:nvGraphicFramePr>
        <p:xfrm>
          <a:off x="223542" y="1073532"/>
          <a:ext cx="2768599" cy="958470"/>
        </p:xfrm>
        <a:graphic>
          <a:graphicData uri="http://schemas.openxmlformats.org/drawingml/2006/table">
            <a:tbl>
              <a:tblPr firstRow="1" firstCol="1" bandRow="1"/>
              <a:tblGrid>
                <a:gridCol w="56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INH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GL</a:t>
                      </a:r>
                      <a:r>
                        <a:rPr lang="en-US" sz="1200" b="1" baseline="-2500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GH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Batang"/>
                          <a:cs typeface="Times New Roman"/>
                        </a:rPr>
                        <a:t>SHx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Hi-Z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Hi-Z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69103"/>
              </p:ext>
            </p:extLst>
          </p:nvPr>
        </p:nvGraphicFramePr>
        <p:xfrm>
          <a:off x="3154680" y="1073532"/>
          <a:ext cx="2763520" cy="948308"/>
        </p:xfrm>
        <a:graphic>
          <a:graphicData uri="http://schemas.openxmlformats.org/drawingml/2006/table">
            <a:tbl>
              <a:tblPr firstRow="1" firstCol="1" bandRow="1"/>
              <a:tblGrid>
                <a:gridCol w="56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5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INH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GL</a:t>
                      </a:r>
                      <a:r>
                        <a:rPr lang="en-US" sz="1200" b="1" baseline="-2500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GH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Batang"/>
                          <a:cs typeface="Times New Roman"/>
                        </a:rPr>
                        <a:t>SHx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Hi-Z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63617"/>
              </p:ext>
            </p:extLst>
          </p:nvPr>
        </p:nvGraphicFramePr>
        <p:xfrm>
          <a:off x="6077532" y="1100316"/>
          <a:ext cx="2756588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70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INH</a:t>
                      </a:r>
                      <a:r>
                        <a:rPr lang="en-US" sz="1200" b="1" baseline="-2500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GL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GH</a:t>
                      </a:r>
                      <a:r>
                        <a:rPr lang="en-US" sz="1200" b="1" baseline="-250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72277"/>
              </p:ext>
            </p:extLst>
          </p:nvPr>
        </p:nvGraphicFramePr>
        <p:xfrm>
          <a:off x="3007363" y="2958580"/>
          <a:ext cx="5812793" cy="1173480"/>
        </p:xfrm>
        <a:graphic>
          <a:graphicData uri="http://schemas.openxmlformats.org/drawingml/2006/table">
            <a:tbl>
              <a:tblPr firstRow="1" firstCol="1" bandRow="1"/>
              <a:tblGrid>
                <a:gridCol w="38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92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92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63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State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Logic/Hall Inputs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Gate Drive Outputs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Description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INHC = 0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INHC = 1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Phase A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Phase 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Phase C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INLA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INHB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INLA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INHB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INLB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GHA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GLA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GHB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GLB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/>
                          <a:ea typeface="Batang"/>
                          <a:cs typeface="Times New Roman"/>
                        </a:rPr>
                        <a:t>GHC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GLC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Stop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Stop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Align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Align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B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C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2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C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3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4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C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B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5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C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6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0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H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PWM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!PWM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L</a:t>
                      </a:r>
                      <a:endParaRPr lang="en-US" sz="105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B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A</a:t>
                      </a:r>
                      <a:endParaRPr lang="en-US" sz="105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13771"/>
              </p:ext>
            </p:extLst>
          </p:nvPr>
        </p:nvGraphicFramePr>
        <p:xfrm>
          <a:off x="274341" y="2979563"/>
          <a:ext cx="2663771" cy="151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3" name="Visio" r:id="rId4" imgW="6200740" imgH="2752704" progId="Visio.Drawing.11">
                  <p:embed/>
                </p:oleObj>
              </mc:Choice>
              <mc:Fallback>
                <p:oleObj name="Visio" r:id="rId4" imgW="6200740" imgH="2752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41" y="2979563"/>
                        <a:ext cx="2663771" cy="1516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4736" y="2128520"/>
            <a:ext cx="8707877" cy="241808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732" y="2413546"/>
            <a:ext cx="8700188" cy="528350"/>
          </a:xfrm>
          <a:prstGeom prst="rect">
            <a:avLst/>
          </a:prstGeom>
        </p:spPr>
        <p:txBody>
          <a:bodyPr wrap="square" lIns="91365" tIns="45687" rIns="91365" bIns="45687">
            <a:spAutoFit/>
          </a:bodyPr>
          <a:lstStyle/>
          <a:p>
            <a:pPr marL="285525" indent="-2855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1x PWM mode uses 6-step block commutation tables that are stored internal to the gate driver. </a:t>
            </a:r>
          </a:p>
          <a:p>
            <a:pPr marL="285525" indent="-2855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Allows for a 3-phase BLDC motor to be controlled using one PWM sourced from a simple MCU.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731" y="2128520"/>
            <a:ext cx="8707876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1x PWM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730" y="745338"/>
            <a:ext cx="2854960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6x PWM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7344" y="745450"/>
            <a:ext cx="2854960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3x PWM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647" y="741740"/>
            <a:ext cx="2854960" cy="307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350" tIns="45680" rIns="91350" bIns="4568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Independent PWM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7044" y="747494"/>
            <a:ext cx="2862648" cy="132514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07345" y="745450"/>
            <a:ext cx="2862648" cy="132514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39362" y="745450"/>
            <a:ext cx="2862648" cy="132514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80" rIns="91350" bIns="4568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4729"/>
      </p:ext>
    </p:extLst>
  </p:cSld>
  <p:clrMapOvr>
    <a:masterClrMapping/>
  </p:clrMapOvr>
</p:sld>
</file>

<file path=ppt/theme/theme1.xml><?xml version="1.0" encoding="utf-8"?>
<a:theme xmlns:a="http://schemas.openxmlformats.org/drawingml/2006/main" name="16_FinalPowerpoint">
  <a:themeElements>
    <a:clrScheme name="Custom 6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117788"/>
      </a:hlink>
      <a:folHlink>
        <a:srgbClr val="117788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8261CE4C17B4290A80BCF6B9F7817" ma:contentTypeVersion="4" ma:contentTypeDescription="Create a new document." ma:contentTypeScope="" ma:versionID="2a23c90c4a866d2f5f1343fd42ce81b7">
  <xsd:schema xmlns:xsd="http://www.w3.org/2001/XMLSchema" xmlns:xs="http://www.w3.org/2001/XMLSchema" xmlns:p="http://schemas.microsoft.com/office/2006/metadata/properties" xmlns:ns2="ecd71431-ebd8-4723-aa1c-f81788cc8bd2" xmlns:ns3="http://schemas.microsoft.com/sharepoint/v4" xmlns:ns4="5885ef9e-08c5-4027-88f8-e3f1cef881ff" targetNamespace="http://schemas.microsoft.com/office/2006/metadata/properties" ma:root="true" ma:fieldsID="2d409ace1ee346c5fd2ff84367d7177a" ns2:_="" ns3:_="" ns4:_="">
    <xsd:import namespace="ecd71431-ebd8-4723-aa1c-f81788cc8bd2"/>
    <xsd:import namespace="http://schemas.microsoft.com/sharepoint/v4"/>
    <xsd:import namespace="5885ef9e-08c5-4027-88f8-e3f1cef881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4:rxez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71431-ebd8-4723-aa1c-f81788cc8b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5ef9e-08c5-4027-88f8-e3f1cef881ff" elementFormDefault="qualified">
    <xsd:import namespace="http://schemas.microsoft.com/office/2006/documentManagement/types"/>
    <xsd:import namespace="http://schemas.microsoft.com/office/infopath/2007/PartnerControls"/>
    <xsd:element name="rxez" ma:index="10" nillable="true" ma:displayName="Comments" ma:internalName="rxez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rxez xmlns="5885ef9e-08c5-4027-88f8-e3f1cef881ff" xsi:nil="true"/>
  </documentManagement>
</p:properties>
</file>

<file path=customXml/itemProps1.xml><?xml version="1.0" encoding="utf-8"?>
<ds:datastoreItem xmlns:ds="http://schemas.openxmlformats.org/officeDocument/2006/customXml" ds:itemID="{AF42D2D6-7D9D-4324-9801-E6B7857E4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A4AC5-0D9D-4FB7-AA1C-1FC44ABDE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71431-ebd8-4723-aa1c-f81788cc8bd2"/>
    <ds:schemaRef ds:uri="http://schemas.microsoft.com/sharepoint/v4"/>
    <ds:schemaRef ds:uri="5885ef9e-08c5-4027-88f8-e3f1cef88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38B6B4-8B65-491C-955C-F2EFE804913C}">
  <ds:schemaRefs>
    <ds:schemaRef ds:uri="5885ef9e-08c5-4027-88f8-e3f1cef881ff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sharepoint/v4"/>
    <ds:schemaRef ds:uri="http://purl.org/dc/elements/1.1/"/>
    <ds:schemaRef ds:uri="http://schemas.openxmlformats.org/package/2006/metadata/core-properties"/>
    <ds:schemaRef ds:uri="ecd71431-ebd8-4723-aa1c-f81788cc8b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1025</Words>
  <Application>Microsoft Office PowerPoint</Application>
  <PresentationFormat>On-screen Show (16:9)</PresentationFormat>
  <Paragraphs>342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Batang</vt:lpstr>
      <vt:lpstr>ＭＳ Ｐゴシック</vt:lpstr>
      <vt:lpstr>Arial</vt:lpstr>
      <vt:lpstr>Times New Roman</vt:lpstr>
      <vt:lpstr>Wingdings</vt:lpstr>
      <vt:lpstr>16_FinalPowerpoint</vt:lpstr>
      <vt:lpstr>Visio</vt:lpstr>
      <vt:lpstr>DRV832x (60V, 3-Phase BLDC Smart Gate Driver) </vt:lpstr>
      <vt:lpstr>DRV832x (60V, 3-Phase BLDC Smart Gate Driver) </vt:lpstr>
      <vt:lpstr>DRV832x Family (65-V 3-Phase BLDC Smart Gate Driver) </vt:lpstr>
      <vt:lpstr>DRV832x Features and Benefits</vt:lpstr>
      <vt:lpstr>Current controlled architecture reduces external BOM</vt:lpstr>
      <vt:lpstr>Optimize the EMI and switching performance with IDRIVE DRV832x: Gate drive controllable from 10 mA to 1A source &amp; 20 mA to 2A sink</vt:lpstr>
      <vt:lpstr>DRV8323 &amp; DRV8323R - Integrated current sense amplifiers</vt:lpstr>
      <vt:lpstr>DRV832x PWM Control Modes - Four different PWM control modes to support various commutation and control methods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Master Presentation - Selective Disclosure</dc:title>
  <dc:creator>Kari Drews</dc:creator>
  <cp:lastModifiedBy>Hein, Matt</cp:lastModifiedBy>
  <cp:revision>627</cp:revision>
  <cp:lastPrinted>2018-10-29T14:20:01Z</cp:lastPrinted>
  <dcterms:created xsi:type="dcterms:W3CDTF">2007-12-19T20:51:45Z</dcterms:created>
  <dcterms:modified xsi:type="dcterms:W3CDTF">2021-10-07T16:23:37Z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0x010100FC38261CE4C17B4290A80BCF6B9F7817</vt:lpwstr>
  </property>
</Properties>
</file>