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90" y="-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965B82-73AB-BA2C-0DED-C0F1258ED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A21A08A-5C17-B5EA-EA8B-97E7FDCAC4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B80C12-41DA-1653-1D06-3B70CC1D9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2DB5-AFF7-471F-B330-F0B4E3286A93}" type="datetimeFigureOut">
              <a:rPr lang="zh-TW" altLang="en-US" smtClean="0"/>
              <a:t>2025/7/16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28DD1CA-F5A1-9BB2-79CF-3678477AC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C84E4A8-3E2B-0FAE-B73E-03EDC6DD5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EA47-24C3-4383-A984-243DA939AD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572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7C2BA2-84CE-669C-C6C4-8A787D4C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408AEC2-7E84-0F4E-6072-AC29C78BE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051F941-D11C-CB33-809D-D6FEBEB10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2DB5-AFF7-471F-B330-F0B4E3286A93}" type="datetimeFigureOut">
              <a:rPr lang="zh-TW" altLang="en-US" smtClean="0"/>
              <a:t>2025/7/16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ABA3859-DF54-0EF7-F010-638FC0570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1FE0B57-E5EC-C024-1D89-209268E8D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EA47-24C3-4383-A984-243DA939AD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359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A51D9FC-C957-AD9A-6B43-9C62C6A03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74A72EB-D7F2-3687-7C2D-B950F2D31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E0C242D-418C-F502-0337-7024CEE2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2DB5-AFF7-471F-B330-F0B4E3286A93}" type="datetimeFigureOut">
              <a:rPr lang="zh-TW" altLang="en-US" smtClean="0"/>
              <a:t>2025/7/16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502F678-CD94-D9C2-9F23-FB853A8BE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E3D3160-BB25-A1AE-7BC8-8A1AC4054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EA47-24C3-4383-A984-243DA939AD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802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586F04-D6FD-B4AC-5D1C-561BECD55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1F4A4E5-DEB8-2E53-0600-0AA44D70D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BA8FD4-1D93-9373-FFA1-A242EEB64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2DB5-AFF7-471F-B330-F0B4E3286A93}" type="datetimeFigureOut">
              <a:rPr lang="zh-TW" altLang="en-US" smtClean="0"/>
              <a:t>2025/7/16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622C830-D2A0-0567-E2D6-6E5DBF6D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20B5D3-05B4-8DF3-5F6B-8EC9750C3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EA47-24C3-4383-A984-243DA939AD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598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1891F7-03DC-6D09-8D03-448C68126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0B8DDCB-4463-F2EA-2EC0-FB8A2C297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2F9719-A2D6-E717-A3E1-1387166E4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2DB5-AFF7-471F-B330-F0B4E3286A93}" type="datetimeFigureOut">
              <a:rPr lang="zh-TW" altLang="en-US" smtClean="0"/>
              <a:t>2025/7/16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F54491-57E8-1C34-C960-FF0DDE838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91E525E-E0EA-FC2C-15C8-7016C482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EA47-24C3-4383-A984-243DA939AD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521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1B0BFB-847A-3050-3969-6A8B9A8BC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5B8483-0C4C-858E-AF40-CC6F7FB66D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351849E-BDD5-53FB-645C-09D2C5D5CC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A703D6E-6FDA-07BB-19D4-E0FBD2F6F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2DB5-AFF7-471F-B330-F0B4E3286A93}" type="datetimeFigureOut">
              <a:rPr lang="zh-TW" altLang="en-US" smtClean="0"/>
              <a:t>2025/7/16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647B38A-448B-C613-30AB-74E05F313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5B01E3B-8A53-062C-3892-47DA4F5F5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EA47-24C3-4383-A984-243DA939AD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974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1C48F0-8D0F-443C-E354-0BD3AE922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EA3BC59-AC83-4325-E7EA-6D1EEABD1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C002339-3B7A-B2DD-B7B4-49B539DAD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7D0F6B1-BC22-4DB8-A7A0-D6B66D7163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9DE88A8-936E-78EB-D4DD-7BBFD5793E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180CAE4-9404-C9A4-1667-6DA622DED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2DB5-AFF7-471F-B330-F0B4E3286A93}" type="datetimeFigureOut">
              <a:rPr lang="zh-TW" altLang="en-US" smtClean="0"/>
              <a:t>2025/7/16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61D123D-B824-5649-EB3B-5F8435E00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FA37728-DA14-FEE5-003D-F61B5424E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EA47-24C3-4383-A984-243DA939AD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667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103ECF-C617-75C7-586E-014A07C07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444CED6-8F45-507C-FC14-228BB37CE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2DB5-AFF7-471F-B330-F0B4E3286A93}" type="datetimeFigureOut">
              <a:rPr lang="zh-TW" altLang="en-US" smtClean="0"/>
              <a:t>2025/7/16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AB7763F-6B8C-327A-03F5-BFD942893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CE4DAA5-2D78-F361-716A-7C8A3A8C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EA47-24C3-4383-A984-243DA939AD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0991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72025FF-8FC0-3889-F399-4BC113EE4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2DB5-AFF7-471F-B330-F0B4E3286A93}" type="datetimeFigureOut">
              <a:rPr lang="zh-TW" altLang="en-US" smtClean="0"/>
              <a:t>2025/7/16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3094EC1-B094-1EF2-4798-3A6777293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04D7D75-D553-FD4E-2E5B-AB2C2374A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EA47-24C3-4383-A984-243DA939AD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60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62008A-06BA-2ECB-2512-B2F856010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864E01-30AA-BEAA-A6CD-51A0D86F8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D74792-08AA-5AD7-3936-B925DA1DB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903F1EC-5A41-AFEE-D80F-06F876FE1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2DB5-AFF7-471F-B330-F0B4E3286A93}" type="datetimeFigureOut">
              <a:rPr lang="zh-TW" altLang="en-US" smtClean="0"/>
              <a:t>2025/7/16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F711C22-E718-ECCA-3D0E-22AE3658B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266DCFB-58C6-267E-6AFE-959EC9668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EA47-24C3-4383-A984-243DA939AD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9832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EEFFFC-06AD-CCB4-2D29-975A97419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74835F8-E9DE-BF6E-9EEE-1100C1969C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88EF2B3-B6CF-5799-0986-428BBB5D6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AAE1A50-F602-3C01-61BA-E138B589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2DB5-AFF7-471F-B330-F0B4E3286A93}" type="datetimeFigureOut">
              <a:rPr lang="zh-TW" altLang="en-US" smtClean="0"/>
              <a:t>2025/7/16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FDABEA3-8CD5-6F19-5691-AE8C30CBD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0554C8F-861C-11EF-D494-5FACBC8D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EA47-24C3-4383-A984-243DA939AD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148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10E82A3-F6B6-D910-A586-4A80BA2EE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6F79725-58DE-E155-EC6D-AB38AA7F5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498F55F-EB26-ACCD-1718-ABBAFE3698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102DB5-AFF7-471F-B330-F0B4E3286A93}" type="datetimeFigureOut">
              <a:rPr lang="zh-TW" altLang="en-US" smtClean="0"/>
              <a:t>2025/7/16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522B16-79F4-FE5B-4F52-96AEF14555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807900F-BA3A-C68F-B503-345D1AA51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2EA47-24C3-4383-A984-243DA939AD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803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D73F41-7894-1A87-BBC5-E89A5A3EAF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/>
          <a:lstStyle/>
          <a:p>
            <a:r>
              <a:rPr lang="en-US" altLang="zh-TW" dirty="0"/>
              <a:t>DRV8350</a:t>
            </a:r>
            <a:r>
              <a:rPr lang="zh-TW" altLang="en-US" dirty="0"/>
              <a:t> </a:t>
            </a:r>
            <a:r>
              <a:rPr lang="en-US" altLang="zh-TW" dirty="0"/>
              <a:t>Issue 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EEA3EFC-197D-32E4-391A-C3EA6F645B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2025.07.16 </a:t>
            </a:r>
            <a:r>
              <a:rPr lang="en-US" altLang="zh-TW" dirty="0" err="1"/>
              <a:t>LEMTeam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12454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BE304D-214F-4553-DD6B-E754D78A7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1. </a:t>
            </a:r>
            <a:r>
              <a:rPr lang="en-US" altLang="zh-TW" dirty="0" err="1"/>
              <a:t>nFault</a:t>
            </a:r>
            <a:r>
              <a:rPr lang="en-US" altLang="zh-TW" dirty="0"/>
              <a:t> Issue – Type One Configuration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0A9C6E8-C984-3719-E7E3-DE5F6C44B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263" y="2305050"/>
            <a:ext cx="4324350" cy="3067050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197AC099-6689-5887-5EAB-AA986523B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1774" y="2343579"/>
            <a:ext cx="5232026" cy="3067050"/>
          </a:xfrm>
          <a:prstGeom prst="rect">
            <a:avLst/>
          </a:prstGeom>
        </p:spPr>
      </p:pic>
      <p:sp>
        <p:nvSpPr>
          <p:cNvPr id="8" name="矩形: 圓角 7">
            <a:extLst>
              <a:ext uri="{FF2B5EF4-FFF2-40B4-BE49-F238E27FC236}">
                <a16:creationId xmlns:a16="http://schemas.microsoft.com/office/drawing/2014/main" id="{58B8C87F-3FF7-A684-D7BB-AA90F3181C7C}"/>
              </a:ext>
            </a:extLst>
          </p:cNvPr>
          <p:cNvSpPr/>
          <p:nvPr/>
        </p:nvSpPr>
        <p:spPr>
          <a:xfrm>
            <a:off x="6648450" y="2714625"/>
            <a:ext cx="2286000" cy="22479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17669244-81CA-36DB-870F-43AEB0C1A914}"/>
              </a:ext>
            </a:extLst>
          </p:cNvPr>
          <p:cNvSpPr txBox="1"/>
          <p:nvPr/>
        </p:nvSpPr>
        <p:spPr>
          <a:xfrm>
            <a:off x="3220023" y="1478443"/>
            <a:ext cx="787222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0"/>
            <a:r>
              <a:rPr lang="en-US" altLang="zh-TW" sz="1400" dirty="0">
                <a:solidFill>
                  <a:srgbClr val="0070C0"/>
                </a:solidFill>
              </a:rPr>
              <a:t>When OC event happens on phase to phase </a:t>
            </a:r>
            <a:r>
              <a:rPr lang="en-US" altLang="zh-TW" sz="1400" dirty="0" err="1">
                <a:solidFill>
                  <a:srgbClr val="0070C0"/>
                </a:solidFill>
              </a:rPr>
              <a:t>Vout</a:t>
            </a:r>
            <a:r>
              <a:rPr lang="en-US" altLang="zh-TW" sz="1400" dirty="0">
                <a:solidFill>
                  <a:srgbClr val="0070C0"/>
                </a:solidFill>
              </a:rPr>
              <a:t>, you can see the bouncing behavior here on </a:t>
            </a:r>
            <a:r>
              <a:rPr lang="en-US" altLang="zh-TW" sz="1400" dirty="0" err="1">
                <a:solidFill>
                  <a:srgbClr val="0070C0"/>
                </a:solidFill>
              </a:rPr>
              <a:t>nFAULT</a:t>
            </a:r>
            <a:r>
              <a:rPr lang="en-US" altLang="zh-TW" sz="1400" dirty="0">
                <a:solidFill>
                  <a:srgbClr val="0070C0"/>
                </a:solidFill>
              </a:rPr>
              <a:t> pin.</a:t>
            </a:r>
          </a:p>
          <a:p>
            <a:pPr lvl="0"/>
            <a:r>
              <a:rPr lang="en-US" altLang="zh-TW" sz="1400" dirty="0">
                <a:solidFill>
                  <a:srgbClr val="0070C0"/>
                </a:solidFill>
              </a:rPr>
              <a:t>Why the device could not detect the fault operation and pulling-down the </a:t>
            </a:r>
            <a:r>
              <a:rPr lang="en-US" altLang="zh-TW" sz="1400" dirty="0" err="1">
                <a:solidFill>
                  <a:srgbClr val="0070C0"/>
                </a:solidFill>
              </a:rPr>
              <a:t>nFAULT</a:t>
            </a:r>
            <a:r>
              <a:rPr lang="en-US" altLang="zh-TW" sz="1400" dirty="0">
                <a:solidFill>
                  <a:srgbClr val="0070C0"/>
                </a:solidFill>
              </a:rPr>
              <a:t> signal by </a:t>
            </a:r>
          </a:p>
          <a:p>
            <a:pPr lvl="0"/>
            <a:r>
              <a:rPr lang="en-US" altLang="zh-TW" sz="1400" dirty="0">
                <a:solidFill>
                  <a:srgbClr val="0070C0"/>
                </a:solidFill>
              </a:rPr>
              <a:t>inside MOSFET? How is the bouncing happening?</a:t>
            </a:r>
            <a:endParaRPr lang="zh-TW" altLang="zh-TW" sz="1400" dirty="0">
              <a:solidFill>
                <a:srgbClr val="0070C0"/>
              </a:solidFill>
            </a:endParaRPr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0FCA1DA0-8710-9078-4E24-3E2F1C0DC57A}"/>
              </a:ext>
            </a:extLst>
          </p:cNvPr>
          <p:cNvCxnSpPr>
            <a:cxnSpLocks/>
          </p:cNvCxnSpPr>
          <p:nvPr/>
        </p:nvCxnSpPr>
        <p:spPr>
          <a:xfrm>
            <a:off x="6865620" y="2217107"/>
            <a:ext cx="147739" cy="4975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7710471B-015A-6F5F-C06C-DB9F8490944F}"/>
              </a:ext>
            </a:extLst>
          </p:cNvPr>
          <p:cNvCxnSpPr>
            <a:cxnSpLocks/>
          </p:cNvCxnSpPr>
          <p:nvPr/>
        </p:nvCxnSpPr>
        <p:spPr>
          <a:xfrm flipV="1">
            <a:off x="10046470" y="4049486"/>
            <a:ext cx="203519" cy="17697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73650EEE-D1F0-9872-9717-C15AD08016CF}"/>
              </a:ext>
            </a:extLst>
          </p:cNvPr>
          <p:cNvSpPr txBox="1"/>
          <p:nvPr/>
        </p:nvSpPr>
        <p:spPr>
          <a:xfrm>
            <a:off x="5285115" y="5815473"/>
            <a:ext cx="599952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0"/>
            <a:r>
              <a:rPr lang="en-US" altLang="zh-TW" sz="1400" dirty="0">
                <a:solidFill>
                  <a:srgbClr val="0070C0"/>
                </a:solidFill>
              </a:rPr>
              <a:t>After bouncing, why the </a:t>
            </a:r>
            <a:r>
              <a:rPr lang="en-US" altLang="zh-TW" sz="1400" dirty="0" err="1">
                <a:solidFill>
                  <a:srgbClr val="0070C0"/>
                </a:solidFill>
              </a:rPr>
              <a:t>nFAULT</a:t>
            </a:r>
            <a:r>
              <a:rPr lang="en-US" altLang="zh-TW" sz="1400" dirty="0">
                <a:solidFill>
                  <a:srgbClr val="0070C0"/>
                </a:solidFill>
              </a:rPr>
              <a:t> pin doesn’t pulling down? It keeps a high level?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085EDD-38B4-42F7-A639-B93BCD356A17}"/>
              </a:ext>
            </a:extLst>
          </p:cNvPr>
          <p:cNvSpPr txBox="1"/>
          <p:nvPr/>
        </p:nvSpPr>
        <p:spPr>
          <a:xfrm>
            <a:off x="3738461" y="4233333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1uF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25C759-A44B-4CB1-B551-5411A9D91BE4}"/>
              </a:ext>
            </a:extLst>
          </p:cNvPr>
          <p:cNvSpPr txBox="1"/>
          <p:nvPr/>
        </p:nvSpPr>
        <p:spPr>
          <a:xfrm>
            <a:off x="3106236" y="5415363"/>
            <a:ext cx="17937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CH1: </a:t>
            </a:r>
            <a:r>
              <a:rPr lang="en-US" dirty="0" err="1"/>
              <a:t>nFAULT</a:t>
            </a:r>
            <a:endParaRPr lang="en-US" dirty="0"/>
          </a:p>
          <a:p>
            <a:r>
              <a:rPr lang="en-US" dirty="0"/>
              <a:t>CH2: MCU I/O</a:t>
            </a:r>
          </a:p>
          <a:p>
            <a:r>
              <a:rPr lang="en-US" dirty="0"/>
              <a:t>CH4: </a:t>
            </a:r>
            <a:r>
              <a:rPr lang="en-US" dirty="0" err="1"/>
              <a:t>Current_UV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441F90-3109-40F5-8E0D-9A94CC08D061}"/>
              </a:ext>
            </a:extLst>
          </p:cNvPr>
          <p:cNvSpPr txBox="1"/>
          <p:nvPr/>
        </p:nvSpPr>
        <p:spPr>
          <a:xfrm flipH="1">
            <a:off x="2515899" y="4297681"/>
            <a:ext cx="52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834A33-2D99-4E3E-A934-9DB88E546F2A}"/>
              </a:ext>
            </a:extLst>
          </p:cNvPr>
          <p:cNvSpPr txBox="1"/>
          <p:nvPr/>
        </p:nvSpPr>
        <p:spPr>
          <a:xfrm>
            <a:off x="1625932" y="2714625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10K</a:t>
            </a:r>
          </a:p>
        </p:txBody>
      </p:sp>
    </p:spTree>
    <p:extLst>
      <p:ext uri="{BB962C8B-B14F-4D97-AF65-F5344CB8AC3E}">
        <p14:creationId xmlns:p14="http://schemas.microsoft.com/office/powerpoint/2010/main" val="1828282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2B483-5AEF-A5DB-5A63-5FF5C9358F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>
            <a:extLst>
              <a:ext uri="{FF2B5EF4-FFF2-40B4-BE49-F238E27FC236}">
                <a16:creationId xmlns:a16="http://schemas.microsoft.com/office/drawing/2014/main" id="{E8C593BD-91A9-1912-0BAF-47551EAE3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100" y="1782770"/>
            <a:ext cx="6267512" cy="365317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32CFC3A4-C4DA-54F1-80C1-69F9FE2DB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2. </a:t>
            </a:r>
            <a:r>
              <a:rPr lang="en-US" altLang="zh-TW" dirty="0" err="1"/>
              <a:t>nFault</a:t>
            </a:r>
            <a:r>
              <a:rPr lang="en-US" altLang="zh-TW" dirty="0"/>
              <a:t> Issue – Type 2 Configuration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B508AA7B-20EC-B153-DAE6-044D57E3E9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700" y="2342778"/>
            <a:ext cx="4324350" cy="3038475"/>
          </a:xfrm>
          <a:prstGeom prst="rect">
            <a:avLst/>
          </a:prstGeom>
        </p:spPr>
      </p:pic>
      <p:sp>
        <p:nvSpPr>
          <p:cNvPr id="8" name="矩形: 圓角 7">
            <a:extLst>
              <a:ext uri="{FF2B5EF4-FFF2-40B4-BE49-F238E27FC236}">
                <a16:creationId xmlns:a16="http://schemas.microsoft.com/office/drawing/2014/main" id="{57F5ECB8-0A0E-875F-6197-4B03F3D78A92}"/>
              </a:ext>
            </a:extLst>
          </p:cNvPr>
          <p:cNvSpPr/>
          <p:nvPr/>
        </p:nvSpPr>
        <p:spPr>
          <a:xfrm>
            <a:off x="6805201" y="2753497"/>
            <a:ext cx="3436075" cy="7734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B4A3CD57-8F94-1F1B-14F3-EE5E04791476}"/>
              </a:ext>
            </a:extLst>
          </p:cNvPr>
          <p:cNvSpPr txBox="1"/>
          <p:nvPr/>
        </p:nvSpPr>
        <p:spPr>
          <a:xfrm>
            <a:off x="4411981" y="5689030"/>
            <a:ext cx="61890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0"/>
            <a:r>
              <a:rPr lang="en-US" altLang="zh-TW" sz="1400" dirty="0">
                <a:solidFill>
                  <a:srgbClr val="0070C0"/>
                </a:solidFill>
              </a:rPr>
              <a:t>Why the bouncing behavior is happening after OC event?</a:t>
            </a:r>
          </a:p>
          <a:p>
            <a:pPr lvl="0"/>
            <a:r>
              <a:rPr lang="en-US" altLang="zh-TW" sz="1400" dirty="0">
                <a:solidFill>
                  <a:srgbClr val="0070C0"/>
                </a:solidFill>
              </a:rPr>
              <a:t>Is there other circuitry inside the Open-drain able to affect this bouncing behavior?</a:t>
            </a:r>
          </a:p>
        </p:txBody>
      </p: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F6E66141-53A1-D4C0-58C0-90AD296B7B63}"/>
              </a:ext>
            </a:extLst>
          </p:cNvPr>
          <p:cNvCxnSpPr>
            <a:cxnSpLocks/>
          </p:cNvCxnSpPr>
          <p:nvPr/>
        </p:nvCxnSpPr>
        <p:spPr>
          <a:xfrm flipV="1">
            <a:off x="8064137" y="3526972"/>
            <a:ext cx="553427" cy="21620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1FD5F6EB-C8A1-901C-9628-CD20C03ED6D2}"/>
              </a:ext>
            </a:extLst>
          </p:cNvPr>
          <p:cNvSpPr txBox="1"/>
          <p:nvPr/>
        </p:nvSpPr>
        <p:spPr>
          <a:xfrm>
            <a:off x="127845" y="6438950"/>
            <a:ext cx="566597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zh-TW"/>
            </a:defPPr>
            <a:lvl1pPr lvl="0">
              <a:defRPr sz="1400"/>
            </a:lvl1pPr>
          </a:lstStyle>
          <a:p>
            <a:r>
              <a:rPr lang="en-US" altLang="zh-TW" dirty="0">
                <a:solidFill>
                  <a:srgbClr val="0070C0"/>
                </a:solidFill>
              </a:rPr>
              <a:t>Where does the gate driver signal of the OPEN-DRAIN MOSFET come from?</a:t>
            </a:r>
          </a:p>
          <a:p>
            <a:r>
              <a:rPr lang="en-US" altLang="zh-TW" dirty="0">
                <a:solidFill>
                  <a:srgbClr val="0070C0"/>
                </a:solidFill>
              </a:rPr>
              <a:t>Is that from VM? VGLS? DVDD?</a:t>
            </a:r>
            <a:endParaRPr lang="zh-TW" altLang="zh-TW" dirty="0">
              <a:solidFill>
                <a:srgbClr val="0070C0"/>
              </a:solidFill>
            </a:endParaRP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64A5FB7D-4B34-BBC3-D5D8-847A78FEBEA1}"/>
              </a:ext>
            </a:extLst>
          </p:cNvPr>
          <p:cNvCxnSpPr>
            <a:cxnSpLocks/>
            <a:stCxn id="18" idx="0"/>
          </p:cNvCxnSpPr>
          <p:nvPr/>
        </p:nvCxnSpPr>
        <p:spPr>
          <a:xfrm flipH="1" flipV="1">
            <a:off x="1489170" y="4468268"/>
            <a:ext cx="1471663" cy="19706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D4FC2D7-A00F-471B-9602-992CAE435EE3}"/>
              </a:ext>
            </a:extLst>
          </p:cNvPr>
          <p:cNvSpPr txBox="1"/>
          <p:nvPr/>
        </p:nvSpPr>
        <p:spPr>
          <a:xfrm>
            <a:off x="3738461" y="4233333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1uF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33AA36-537E-4192-BFDE-B72E6A837AC2}"/>
              </a:ext>
            </a:extLst>
          </p:cNvPr>
          <p:cNvSpPr txBox="1"/>
          <p:nvPr/>
        </p:nvSpPr>
        <p:spPr>
          <a:xfrm flipH="1">
            <a:off x="2515899" y="4297681"/>
            <a:ext cx="52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519EFB-22DE-4A32-B5D6-4F457BF60BB2}"/>
              </a:ext>
            </a:extLst>
          </p:cNvPr>
          <p:cNvSpPr txBox="1"/>
          <p:nvPr/>
        </p:nvSpPr>
        <p:spPr>
          <a:xfrm>
            <a:off x="1625932" y="2714625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10K</a:t>
            </a:r>
          </a:p>
        </p:txBody>
      </p:sp>
    </p:spTree>
    <p:extLst>
      <p:ext uri="{BB962C8B-B14F-4D97-AF65-F5344CB8AC3E}">
        <p14:creationId xmlns:p14="http://schemas.microsoft.com/office/powerpoint/2010/main" val="2317145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148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新細明體</vt:lpstr>
      <vt:lpstr>Arial</vt:lpstr>
      <vt:lpstr>Office 佈景主題</vt:lpstr>
      <vt:lpstr>DRV8350 Issue </vt:lpstr>
      <vt:lpstr>1. nFault Issue – Type One Configuration</vt:lpstr>
      <vt:lpstr>2. nFault Issue – Type 2 Configuration</vt:lpstr>
    </vt:vector>
  </TitlesOfParts>
  <Company>Delta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DRV8350 Issue</dc:title>
  <dc:creator>JAMMY.SU 蘇琮傑</dc:creator>
  <cp:lastModifiedBy>Wang (FAE), Brian</cp:lastModifiedBy>
  <cp:revision>12</cp:revision>
  <dcterms:created xsi:type="dcterms:W3CDTF">2025-07-16T10:47:38Z</dcterms:created>
  <dcterms:modified xsi:type="dcterms:W3CDTF">2025-07-16T14:36:25Z</dcterms:modified>
</cp:coreProperties>
</file>