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45751-2F5F-4781-9246-F05C5BFE9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9F752A-7011-434F-8AC4-46E902F71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914AF-CF95-4094-AAE7-A144E69A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5D158B-1E15-430D-96F5-7ABF14BB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C46E83-ADF3-4C70-9635-51A9D550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9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FBF76-A670-443A-A1CA-70D58A68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22AAED-98C1-4197-8E13-BCE28424B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8F8A14-B942-43C8-B3D2-FC46BEC7B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21B06-C5D4-4AAB-9A56-97EC3FFB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CE3953-920A-4513-A611-72CFB560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16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CB08E9-9590-4329-BDF1-EA9E79382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B3A394-CB62-45A1-AA70-10157ED9C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DC1E05-D540-40D3-9839-024CB3E5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A237A3-963B-4ACC-AA28-EF926A4E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1F8CC2-7A3D-48B6-9A23-70AC47D7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72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141217-53C8-4B33-A4C3-A360C140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E0299D-E353-475A-981E-7A3C54E88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2FD20C-947F-4986-B602-424C58B3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47CA93-34C9-4C1A-AEE7-E7985A7F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20EA3B-21D5-44C1-B7F5-FF561EA3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35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E004A-9E89-4F46-8B0A-50E7D5CD9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BA026-C87B-4A0E-9AEC-757A92CFF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9AFDA-5E2D-4135-BAC1-5103C8FA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C9F570-0D36-4179-B034-9E60E395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E048EC-5283-4644-AE06-16F855D0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75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11FB5-88A3-42CE-9599-1C056599B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269F1B-2525-46F4-8113-EB844241B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44DC56-F487-4C8E-AC64-1A13C1F48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DE1F91-FF24-46AC-98F2-64C4D7AB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BFEB7C-ABAF-42FE-9CE6-C3B4BFF3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FA9B0-CF1A-485B-8E38-8D9A2B43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11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7A7E95-DB49-4636-AE78-0C15CE43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169FB-2696-450F-A65D-57156587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F8BF5A-3C92-43AB-AAF3-5BFF88B40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EF5A13-A452-4BA2-9E43-30CE31DED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023FA8F-F76F-4485-9E57-AD825545F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CBCF9E-6419-429A-9EFE-DD914D92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E6C341-A868-4B05-9F61-0A4B9A05B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D27B72-BBA9-4F8C-A4F5-028ED65AC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8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FD5063-3960-481C-AC7B-5883755E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E1EE21-6B1D-47DD-9D29-1FCB224F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8C7751-3D26-4D09-A1D0-CA6E3EF2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B64DD-D210-440C-9DE0-5A6BE9E3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1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839EAA8-91E2-4DEF-8A22-C09E76D8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ADF354B-AF8F-4A1B-BE38-0C5E4720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BBCCB5-2ECA-4F51-BAEB-77747B1D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79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B0BD85-30C9-41AD-9F57-40A245B8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AE4BC-D99F-447E-80BD-AAA728AD7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06D467-6C00-4DD2-8A68-4663C5433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99985C-E43A-4D18-8AC1-9E4005AC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126799-9116-4125-AEA9-8C017EFF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185256-7EE8-4855-A49F-6728B79FB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2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DBAB5-AA06-4EA1-A675-6CA31173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751C40-0688-4F4F-ABDE-8DB55F42D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E7B22C-CF12-4AF9-A865-BC144E6AE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04CF68-1495-4615-B359-C1712E30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856B47-DA11-4CB6-A0DF-A367AD99B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5686D2-7CE1-4F75-A18D-5301F7F4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1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A382BD-D3DA-4A0E-8655-24ED5BA0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B267F9-7839-471F-B4A9-18F9A0EB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FAB97B-8A56-45E5-8FA3-FCFE7D69D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F8A6-1F47-45CF-BF72-81947E34D041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492AD4-5127-44E4-AD87-9F2B9FD0E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14A1AB-74AC-4700-A7CE-9C53C50BC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9DCC9-4320-414E-8EC2-69A295595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22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11CAAA4-2DC2-40E2-A551-EA5D9160C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71" y="226393"/>
            <a:ext cx="11281650" cy="464352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E8B3A-0947-4796-A6EB-F7BCB2B9F05E}"/>
              </a:ext>
            </a:extLst>
          </p:cNvPr>
          <p:cNvSpPr/>
          <p:nvPr/>
        </p:nvSpPr>
        <p:spPr>
          <a:xfrm>
            <a:off x="354126" y="4009208"/>
            <a:ext cx="11146140" cy="5192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5585D4-5D6E-4D03-AC06-2E738179B095}"/>
              </a:ext>
            </a:extLst>
          </p:cNvPr>
          <p:cNvSpPr txBox="1"/>
          <p:nvPr/>
        </p:nvSpPr>
        <p:spPr>
          <a:xfrm>
            <a:off x="1526796" y="3280049"/>
            <a:ext cx="661052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①</a:t>
            </a:r>
            <a:r>
              <a:rPr lang="en-US" altLang="ja-JP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W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hy is absolute maximum rating of 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GHx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pin voltage </a:t>
            </a:r>
          </a:p>
          <a:p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(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Vvcp</a:t>
            </a:r>
            <a:r>
              <a:rPr lang="ja-JP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＋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0.3V) lower than the same as DRV8320(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Vvcp</a:t>
            </a:r>
            <a:r>
              <a:rPr lang="ja-JP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＋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0.5V)?</a:t>
            </a:r>
            <a:endParaRPr lang="ja-JP" altLang="en-US" dirty="0">
              <a:highlight>
                <a:srgbClr val="FFFF00"/>
              </a:highlight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D66DF20-A1B3-4AF0-AB9F-97CD25369190}"/>
              </a:ext>
            </a:extLst>
          </p:cNvPr>
          <p:cNvCxnSpPr>
            <a:cxnSpLocks/>
          </p:cNvCxnSpPr>
          <p:nvPr/>
        </p:nvCxnSpPr>
        <p:spPr>
          <a:xfrm>
            <a:off x="8045042" y="3791824"/>
            <a:ext cx="1258785" cy="42783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650B9AE-5DCE-46F5-836D-FC18338E9D9B}"/>
              </a:ext>
            </a:extLst>
          </p:cNvPr>
          <p:cNvSpPr txBox="1"/>
          <p:nvPr/>
        </p:nvSpPr>
        <p:spPr>
          <a:xfrm>
            <a:off x="251897" y="5069629"/>
            <a:ext cx="75567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②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Could you tell me why is absolute maximum rating of 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GHx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pin voltage </a:t>
            </a:r>
          </a:p>
          <a:p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with respect to 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SHx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 (16V) higher than the same as DRV8320(13.5V)?</a:t>
            </a:r>
          </a:p>
          <a:p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③ Let me know transiently (ex. under 50ns) absolute maximum rating of 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GHx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pin voltage with respect to </a:t>
            </a:r>
            <a:r>
              <a:rPr lang="en-US" altLang="ja-JP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SHx</a:t>
            </a:r>
            <a:r>
              <a:rPr lang="en-US" altLang="ja-JP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?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525BB41-861A-4B67-B50A-0095370C5A06}"/>
              </a:ext>
            </a:extLst>
          </p:cNvPr>
          <p:cNvSpPr/>
          <p:nvPr/>
        </p:nvSpPr>
        <p:spPr>
          <a:xfrm>
            <a:off x="388004" y="4552546"/>
            <a:ext cx="11146140" cy="29328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AD8CD2D4-AE59-4177-A85F-FDA3F3A6B1E3}"/>
              </a:ext>
            </a:extLst>
          </p:cNvPr>
          <p:cNvCxnSpPr>
            <a:cxnSpLocks/>
          </p:cNvCxnSpPr>
          <p:nvPr/>
        </p:nvCxnSpPr>
        <p:spPr>
          <a:xfrm flipV="1">
            <a:off x="7482062" y="4894004"/>
            <a:ext cx="1292822" cy="61384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35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Sakamoto Syota</dc:creator>
  <cp:lastModifiedBy>Sakamoto Syota</cp:lastModifiedBy>
  <cp:revision>1</cp:revision>
  <dcterms:created xsi:type="dcterms:W3CDTF">2023-03-14T05:38:23Z</dcterms:created>
  <dcterms:modified xsi:type="dcterms:W3CDTF">2023-03-14T05:44:13Z</dcterms:modified>
</cp:coreProperties>
</file>