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  <p:sldId id="256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86194D-1389-4601-B73F-3D135B769E12}" v="3" dt="2023-03-22T09:51:23.5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D ECE2 Kurahara Kensaku" userId="e3e20b07-1b33-402f-b754-d42344b8404d" providerId="ADAL" clId="{1386194D-1389-4601-B73F-3D135B769E12}"/>
    <pc:docChg chg="custSel addSld delSld modSld sldOrd">
      <pc:chgData name="TED ECE2 Kurahara Kensaku" userId="e3e20b07-1b33-402f-b754-d42344b8404d" providerId="ADAL" clId="{1386194D-1389-4601-B73F-3D135B769E12}" dt="2023-03-22T10:00:28.627" v="276" actId="6549"/>
      <pc:docMkLst>
        <pc:docMk/>
      </pc:docMkLst>
      <pc:sldChg chg="addSp delSp new mod ord">
        <pc:chgData name="TED ECE2 Kurahara Kensaku" userId="e3e20b07-1b33-402f-b754-d42344b8404d" providerId="ADAL" clId="{1386194D-1389-4601-B73F-3D135B769E12}" dt="2023-03-22T09:45:19.897" v="6"/>
        <pc:sldMkLst>
          <pc:docMk/>
          <pc:sldMk cId="1966738273" sldId="258"/>
        </pc:sldMkLst>
        <pc:spChg chg="del">
          <ac:chgData name="TED ECE2 Kurahara Kensaku" userId="e3e20b07-1b33-402f-b754-d42344b8404d" providerId="ADAL" clId="{1386194D-1389-4601-B73F-3D135B769E12}" dt="2023-03-22T09:41:30.275" v="5" actId="478"/>
          <ac:spMkLst>
            <pc:docMk/>
            <pc:sldMk cId="1966738273" sldId="258"/>
            <ac:spMk id="2" creationId="{D33ABA4F-C978-477A-80B8-452DFD8DA8FA}"/>
          </ac:spMkLst>
        </pc:spChg>
        <pc:spChg chg="del">
          <ac:chgData name="TED ECE2 Kurahara Kensaku" userId="e3e20b07-1b33-402f-b754-d42344b8404d" providerId="ADAL" clId="{1386194D-1389-4601-B73F-3D135B769E12}" dt="2023-03-22T09:41:26.962" v="4" actId="478"/>
          <ac:spMkLst>
            <pc:docMk/>
            <pc:sldMk cId="1966738273" sldId="258"/>
            <ac:spMk id="3" creationId="{C44007CE-4842-4B99-9992-17A1677963FA}"/>
          </ac:spMkLst>
        </pc:spChg>
        <pc:picChg chg="add">
          <ac:chgData name="TED ECE2 Kurahara Kensaku" userId="e3e20b07-1b33-402f-b754-d42344b8404d" providerId="ADAL" clId="{1386194D-1389-4601-B73F-3D135B769E12}" dt="2023-03-22T09:45:19.897" v="6"/>
          <ac:picMkLst>
            <pc:docMk/>
            <pc:sldMk cId="1966738273" sldId="258"/>
            <ac:picMk id="4" creationId="{4B40F1C1-A208-4CD6-A9A0-F3D58C498EF6}"/>
          </ac:picMkLst>
        </pc:picChg>
      </pc:sldChg>
      <pc:sldChg chg="del">
        <pc:chgData name="TED ECE2 Kurahara Kensaku" userId="e3e20b07-1b33-402f-b754-d42344b8404d" providerId="ADAL" clId="{1386194D-1389-4601-B73F-3D135B769E12}" dt="2023-03-22T09:24:38.700" v="0" actId="47"/>
        <pc:sldMkLst>
          <pc:docMk/>
          <pc:sldMk cId="3596837172" sldId="258"/>
        </pc:sldMkLst>
      </pc:sldChg>
      <pc:sldChg chg="addSp delSp modSp new mod">
        <pc:chgData name="TED ECE2 Kurahara Kensaku" userId="e3e20b07-1b33-402f-b754-d42344b8404d" providerId="ADAL" clId="{1386194D-1389-4601-B73F-3D135B769E12}" dt="2023-03-22T10:00:28.627" v="276" actId="6549"/>
        <pc:sldMkLst>
          <pc:docMk/>
          <pc:sldMk cId="2336267594" sldId="259"/>
        </pc:sldMkLst>
        <pc:spChg chg="del">
          <ac:chgData name="TED ECE2 Kurahara Kensaku" userId="e3e20b07-1b33-402f-b754-d42344b8404d" providerId="ADAL" clId="{1386194D-1389-4601-B73F-3D135B769E12}" dt="2023-03-22T09:51:08.125" v="8" actId="478"/>
          <ac:spMkLst>
            <pc:docMk/>
            <pc:sldMk cId="2336267594" sldId="259"/>
            <ac:spMk id="2" creationId="{A296F0EB-7377-416C-9B29-5C9481FDD5D2}"/>
          </ac:spMkLst>
        </pc:spChg>
        <pc:spChg chg="del">
          <ac:chgData name="TED ECE2 Kurahara Kensaku" userId="e3e20b07-1b33-402f-b754-d42344b8404d" providerId="ADAL" clId="{1386194D-1389-4601-B73F-3D135B769E12}" dt="2023-03-22T09:51:11.030" v="9" actId="478"/>
          <ac:spMkLst>
            <pc:docMk/>
            <pc:sldMk cId="2336267594" sldId="259"/>
            <ac:spMk id="3" creationId="{3420273A-10CE-4D9E-B2E7-DB29CA826BBD}"/>
          </ac:spMkLst>
        </pc:spChg>
        <pc:spChg chg="add mod">
          <ac:chgData name="TED ECE2 Kurahara Kensaku" userId="e3e20b07-1b33-402f-b754-d42344b8404d" providerId="ADAL" clId="{1386194D-1389-4601-B73F-3D135B769E12}" dt="2023-03-22T10:00:28.627" v="276" actId="6549"/>
          <ac:spMkLst>
            <pc:docMk/>
            <pc:sldMk cId="2336267594" sldId="259"/>
            <ac:spMk id="4" creationId="{A2AD6DC7-0798-48B5-B28D-C38D114C20FC}"/>
          </ac:spMkLst>
        </pc:spChg>
        <pc:spChg chg="add mod">
          <ac:chgData name="TED ECE2 Kurahara Kensaku" userId="e3e20b07-1b33-402f-b754-d42344b8404d" providerId="ADAL" clId="{1386194D-1389-4601-B73F-3D135B769E12}" dt="2023-03-22T10:00:03.390" v="259" actId="20577"/>
          <ac:spMkLst>
            <pc:docMk/>
            <pc:sldMk cId="2336267594" sldId="259"/>
            <ac:spMk id="5" creationId="{A000F9DD-D4D6-4FF9-AEEB-58D831F1153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A47099-14EA-4A17-AF52-4FD3D2ECDB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D92FB8C-478E-4E60-ABD3-27467DE3CB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E5F01CF-CCFE-4247-BA4F-BE51DEAC1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F36F-0EBD-42B0-ADD4-6A9F9756CD0A}" type="datetimeFigureOut">
              <a:rPr kumimoji="1" lang="ja-JP" altLang="en-US" smtClean="0"/>
              <a:t>2023/3/22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05FCF74-EF6C-40E5-A2C7-3BDB443F3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0AAC99-036A-4278-97B8-E78FDDDDD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250D5-582E-491F-97C6-5084A8FCBD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6551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630501-28C5-4820-B191-663723D5A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5B55C89-5786-4785-9048-013817C2B1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97D234-3CAC-4FAA-876E-E0F94F77A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F36F-0EBD-42B0-ADD4-6A9F9756CD0A}" type="datetimeFigureOut">
              <a:rPr kumimoji="1" lang="ja-JP" altLang="en-US" smtClean="0"/>
              <a:t>2023/3/22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327B73A-B1A4-4242-803C-846422ECE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C0E1B5-D831-4AFD-B7E8-96769401B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250D5-582E-491F-97C6-5084A8FCBD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7107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A97B739-27F5-4B2B-B027-C86D992FC1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B89F32D-54C1-4E98-8378-6C2E1487EB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2C5889A-96C4-4F78-A56E-5181DD7B0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F36F-0EBD-42B0-ADD4-6A9F9756CD0A}" type="datetimeFigureOut">
              <a:rPr kumimoji="1" lang="ja-JP" altLang="en-US" smtClean="0"/>
              <a:t>2023/3/22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AB58D59-57DB-4D72-830E-1BA4522DE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46B31D-42F0-4753-8FDC-4D0A3D6A0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250D5-582E-491F-97C6-5084A8FCBD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6917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5C66DC-89E2-497F-BB37-6453FFC97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926F4E4-2955-41DF-BCD3-C14514C2B9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AB9D86-EEBC-4D1A-9AF4-13E3BCE09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F36F-0EBD-42B0-ADD4-6A9F9756CD0A}" type="datetimeFigureOut">
              <a:rPr kumimoji="1" lang="ja-JP" altLang="en-US" smtClean="0"/>
              <a:t>2023/3/22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4C07729-9D3C-4692-B1B6-F0572BEB6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268B823-3EED-4E82-92EF-D7EBD2EA9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250D5-582E-491F-97C6-5084A8FCBD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9407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72E847-F9E6-40F2-A97E-CAADC88F5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B36734B-53A7-4D16-B0F2-04431DB63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6DED07-C511-4EAE-95AC-0822DAF61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F36F-0EBD-42B0-ADD4-6A9F9756CD0A}" type="datetimeFigureOut">
              <a:rPr kumimoji="1" lang="ja-JP" altLang="en-US" smtClean="0"/>
              <a:t>2023/3/22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4B57353-6D79-4CC5-8578-74204E500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3221655-1385-4184-8410-C5BD8FF47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250D5-582E-491F-97C6-5084A8FCBD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543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D79EED-6B3E-4886-A4FB-63F1EC73A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894667D-BC37-486F-BABA-B8F5B03845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BAB9DBF-BB79-4B45-8D51-56F3859C46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6D29C2F-BF82-420D-8EFB-CEF238E48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F36F-0EBD-42B0-ADD4-6A9F9756CD0A}" type="datetimeFigureOut">
              <a:rPr kumimoji="1" lang="ja-JP" altLang="en-US" smtClean="0"/>
              <a:t>2023/3/22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FD5F116-38A0-4134-AFC7-809182660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7CF7DDD-A216-4CB9-8600-3E548F7A8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250D5-582E-491F-97C6-5084A8FCBD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2255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C2FED6-62F6-4AC7-82F9-D090C9AD3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C3DB057-8B10-4FBF-A856-0C039DF2DB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E05332A-09BB-4561-9A37-35D0217556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2B79896-0516-44C1-9AE7-6B0B347C32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67A449B-7389-4951-8E1B-60F56D9953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D680DA7-E608-4089-91A5-660206EB6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F36F-0EBD-42B0-ADD4-6A9F9756CD0A}" type="datetimeFigureOut">
              <a:rPr kumimoji="1" lang="ja-JP" altLang="en-US" smtClean="0"/>
              <a:t>2023/3/22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D0B98F0-F635-431F-9204-0ADCB2512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29F6C35-0C4A-48B0-AE83-5C9CCFDA0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250D5-582E-491F-97C6-5084A8FCBD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9395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63EC83-A3B8-427E-AFB4-CAE6E014D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DD737AD-9E01-42B2-8A93-18CA0B4E8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F36F-0EBD-42B0-ADD4-6A9F9756CD0A}" type="datetimeFigureOut">
              <a:rPr kumimoji="1" lang="ja-JP" altLang="en-US" smtClean="0"/>
              <a:t>2023/3/22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388605C-3E78-45CB-A54B-895E9E6D1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570F55F-3C07-4BB0-B6D8-77CC6B815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250D5-582E-491F-97C6-5084A8FCBD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5831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4A45361-11E4-4466-B9C0-307E83AA7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F36F-0EBD-42B0-ADD4-6A9F9756CD0A}" type="datetimeFigureOut">
              <a:rPr kumimoji="1" lang="ja-JP" altLang="en-US" smtClean="0"/>
              <a:t>2023/3/22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7D2E0DB-3366-4BCD-BD26-2B8EB63AC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FA5F479-63AB-48A1-8A69-B0CFB9063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250D5-582E-491F-97C6-5084A8FCBD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7651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45A28F-0420-41DD-8BEA-E3A255298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D351B7-4BED-4A29-8478-FF6DC2EBB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CDD53AF-4F55-4D10-8B1F-06F5EEB7CB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69DF282-BFA2-4AC9-97D8-8FDC918C7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F36F-0EBD-42B0-ADD4-6A9F9756CD0A}" type="datetimeFigureOut">
              <a:rPr kumimoji="1" lang="ja-JP" altLang="en-US" smtClean="0"/>
              <a:t>2023/3/22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69A520D-7710-473D-B218-C70EC9A3A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EEF5C9D-2228-4222-8ADF-6BC3B5CB4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250D5-582E-491F-97C6-5084A8FCBD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1622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37EAEE-54AA-466E-BA3B-07D677B6D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86DD1EA-5161-45B1-B252-74290C75CA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7686726-C56A-4A39-AFF7-E27FA24B9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4BED424-BE3A-4D3A-A235-312E5EF38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F36F-0EBD-42B0-ADD4-6A9F9756CD0A}" type="datetimeFigureOut">
              <a:rPr kumimoji="1" lang="ja-JP" altLang="en-US" smtClean="0"/>
              <a:t>2023/3/22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4675B17-0B4D-44C0-A9C5-EF156A423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096338E-5D55-4AD5-8ACF-7C826D384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B250D5-582E-491F-97C6-5084A8FCBD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6399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5E6D27A-D48F-4959-817C-BA2A91DF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6C9B9D-1BF2-4D38-99FF-454880E00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76D0EF1-0AA4-4D78-81E0-49EAB0530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FF36F-0EBD-42B0-ADD4-6A9F9756CD0A}" type="datetimeFigureOut">
              <a:rPr kumimoji="1" lang="ja-JP" altLang="en-US" smtClean="0"/>
              <a:t>2023/3/22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42C887-5FEF-40C7-BE38-107EEDB5EE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556E64-182C-4FB1-9733-403B693CC4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250D5-582E-491F-97C6-5084A8FCBD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0938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4B40F1C1-A208-4CD6-A9A0-F3D58C498E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945" y="810541"/>
            <a:ext cx="10870110" cy="5236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738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2AD6DC7-0798-48B5-B28D-C38D114C20FC}"/>
              </a:ext>
            </a:extLst>
          </p:cNvPr>
          <p:cNvSpPr txBox="1"/>
          <p:nvPr/>
        </p:nvSpPr>
        <p:spPr>
          <a:xfrm>
            <a:off x="755374" y="429370"/>
            <a:ext cx="1189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/>
              <a:t>Request1</a:t>
            </a: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000F9DD-D4D6-4FF9-AEEB-58D831F11537}"/>
              </a:ext>
            </a:extLst>
          </p:cNvPr>
          <p:cNvSpPr txBox="1"/>
          <p:nvPr/>
        </p:nvSpPr>
        <p:spPr>
          <a:xfrm>
            <a:off x="1471332" y="1157214"/>
            <a:ext cx="682911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/>
              <a:t>Please see waveform.</a:t>
            </a:r>
          </a:p>
          <a:p>
            <a:endParaRPr kumimoji="1" lang="en-US" altLang="ja-JP" sz="1400" dirty="0"/>
          </a:p>
          <a:p>
            <a:r>
              <a:rPr kumimoji="1" lang="en-US" altLang="ja-JP" sz="1400" dirty="0"/>
              <a:t>After Fault  is reported , VCP-VDRAIN is decrease and then UVLO,GDF is found.</a:t>
            </a:r>
          </a:p>
          <a:p>
            <a:r>
              <a:rPr lang="en-US" altLang="ja-JP" sz="1400" dirty="0"/>
              <a:t>Please advise us what cause fault is reported from your checking waveform.</a:t>
            </a:r>
            <a:endParaRPr kumimoji="1" lang="en-US" altLang="ja-JP" sz="1400" dirty="0"/>
          </a:p>
          <a:p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336267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BA9B2EEC-8D49-4FE9-8975-A0F8218A87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000" y="347205"/>
            <a:ext cx="5089167" cy="6163590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35950F8-A29E-4D1D-AF8C-C686AD9C27C3}"/>
              </a:ext>
            </a:extLst>
          </p:cNvPr>
          <p:cNvSpPr txBox="1"/>
          <p:nvPr/>
        </p:nvSpPr>
        <p:spPr>
          <a:xfrm>
            <a:off x="3110584" y="6111964"/>
            <a:ext cx="1815378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1600" dirty="0"/>
              <a:t>For current sense</a:t>
            </a:r>
            <a:endParaRPr kumimoji="1" lang="ja-JP" altLang="en-US" sz="1600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83E0490-5E06-4505-8D4F-0424A993E83B}"/>
              </a:ext>
            </a:extLst>
          </p:cNvPr>
          <p:cNvSpPr txBox="1"/>
          <p:nvPr/>
        </p:nvSpPr>
        <p:spPr>
          <a:xfrm>
            <a:off x="5820696" y="521109"/>
            <a:ext cx="605486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/>
              <a:t>When UVW is connected to 3Phase magnetic ACG and they </a:t>
            </a:r>
          </a:p>
          <a:p>
            <a:r>
              <a:rPr kumimoji="1" lang="en-US" altLang="ja-JP" sz="1400" dirty="0"/>
              <a:t>increase the rotation speed, They see a voltage across VDRAIN</a:t>
            </a:r>
            <a:r>
              <a:rPr kumimoji="1" lang="ja-JP" altLang="en-US" sz="1400" dirty="0"/>
              <a:t>－</a:t>
            </a:r>
            <a:r>
              <a:rPr kumimoji="1" lang="en-US" altLang="ja-JP" sz="1400" dirty="0"/>
              <a:t>GND </a:t>
            </a:r>
          </a:p>
          <a:p>
            <a:r>
              <a:rPr kumimoji="1" lang="en-US" altLang="ja-JP" sz="1400" dirty="0"/>
              <a:t>is this the correct behavior?</a:t>
            </a:r>
          </a:p>
          <a:p>
            <a:endParaRPr lang="en-US" altLang="ja-JP" sz="1400" dirty="0"/>
          </a:p>
          <a:p>
            <a:r>
              <a:rPr kumimoji="1" lang="en-US" altLang="ja-JP" sz="1400" dirty="0"/>
              <a:t>If this behavior is correct, please let us know why this happens.</a:t>
            </a:r>
          </a:p>
          <a:p>
            <a:endParaRPr kumimoji="1" lang="ja-JP" altLang="en-US" sz="1400" dirty="0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16B3EC9D-66E0-423F-ACE5-EC615234CA44}"/>
              </a:ext>
            </a:extLst>
          </p:cNvPr>
          <p:cNvCxnSpPr>
            <a:cxnSpLocks/>
          </p:cNvCxnSpPr>
          <p:nvPr/>
        </p:nvCxnSpPr>
        <p:spPr>
          <a:xfrm flipV="1">
            <a:off x="6725266" y="2477722"/>
            <a:ext cx="0" cy="2995138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4CFDB514-9D26-49D4-9CCF-2DCABE402C2D}"/>
              </a:ext>
            </a:extLst>
          </p:cNvPr>
          <p:cNvCxnSpPr>
            <a:cxnSpLocks/>
          </p:cNvCxnSpPr>
          <p:nvPr/>
        </p:nvCxnSpPr>
        <p:spPr>
          <a:xfrm>
            <a:off x="6725266" y="5483908"/>
            <a:ext cx="4380271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5FF059B-AA0A-4E31-B752-D85090F5F67C}"/>
              </a:ext>
            </a:extLst>
          </p:cNvPr>
          <p:cNvSpPr txBox="1"/>
          <p:nvPr/>
        </p:nvSpPr>
        <p:spPr>
          <a:xfrm>
            <a:off x="6412360" y="561421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0</a:t>
            </a:r>
            <a:endParaRPr kumimoji="1" lang="ja-JP" altLang="en-US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57D8D5C-598D-4A2C-BA1B-86902A8AAFEB}"/>
              </a:ext>
            </a:extLst>
          </p:cNvPr>
          <p:cNvSpPr txBox="1"/>
          <p:nvPr/>
        </p:nvSpPr>
        <p:spPr>
          <a:xfrm>
            <a:off x="8298426" y="5614216"/>
            <a:ext cx="1555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ACG rotation</a:t>
            </a:r>
            <a:endParaRPr kumimoji="1" lang="ja-JP" altLang="en-US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6C26404-15FD-4284-BE62-86060EB99E8D}"/>
              </a:ext>
            </a:extLst>
          </p:cNvPr>
          <p:cNvSpPr txBox="1"/>
          <p:nvPr/>
        </p:nvSpPr>
        <p:spPr>
          <a:xfrm>
            <a:off x="5713000" y="3649234"/>
            <a:ext cx="1071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voltage</a:t>
            </a:r>
            <a:endParaRPr kumimoji="1" lang="ja-JP" altLang="en-US" dirty="0"/>
          </a:p>
        </p:txBody>
      </p:sp>
      <p:sp>
        <p:nvSpPr>
          <p:cNvPr id="17" name="円弧 16">
            <a:extLst>
              <a:ext uri="{FF2B5EF4-FFF2-40B4-BE49-F238E27FC236}">
                <a16:creationId xmlns:a16="http://schemas.microsoft.com/office/drawing/2014/main" id="{DD16131A-B3F8-4816-8043-F4D9270A0C83}"/>
              </a:ext>
            </a:extLst>
          </p:cNvPr>
          <p:cNvSpPr/>
          <p:nvPr/>
        </p:nvSpPr>
        <p:spPr>
          <a:xfrm rot="16926966">
            <a:off x="6294504" y="3986426"/>
            <a:ext cx="4516738" cy="3703159"/>
          </a:xfrm>
          <a:prstGeom prst="arc">
            <a:avLst>
              <a:gd name="adj1" fmla="val 16200000"/>
              <a:gd name="adj2" fmla="val 2072605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円弧 17">
            <a:extLst>
              <a:ext uri="{FF2B5EF4-FFF2-40B4-BE49-F238E27FC236}">
                <a16:creationId xmlns:a16="http://schemas.microsoft.com/office/drawing/2014/main" id="{23A5A0D7-0008-4B9E-A05C-F30668B92688}"/>
              </a:ext>
            </a:extLst>
          </p:cNvPr>
          <p:cNvSpPr/>
          <p:nvPr/>
        </p:nvSpPr>
        <p:spPr>
          <a:xfrm rot="16926966">
            <a:off x="7393239" y="3748190"/>
            <a:ext cx="3842458" cy="4370007"/>
          </a:xfrm>
          <a:prstGeom prst="arc">
            <a:avLst>
              <a:gd name="adj1" fmla="val 16200000"/>
              <a:gd name="adj2" fmla="val 2049507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F734B3BA-878A-4F05-9EA6-B15D6D5CEB05}"/>
              </a:ext>
            </a:extLst>
          </p:cNvPr>
          <p:cNvCxnSpPr>
            <a:cxnSpLocks/>
          </p:cNvCxnSpPr>
          <p:nvPr/>
        </p:nvCxnSpPr>
        <p:spPr>
          <a:xfrm flipV="1">
            <a:off x="8438138" y="3492333"/>
            <a:ext cx="2542924" cy="1289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D4A725F9-9713-46ED-9980-582026AC74C5}"/>
              </a:ext>
            </a:extLst>
          </p:cNvPr>
          <p:cNvCxnSpPr>
            <a:cxnSpLocks/>
          </p:cNvCxnSpPr>
          <p:nvPr/>
        </p:nvCxnSpPr>
        <p:spPr>
          <a:xfrm flipV="1">
            <a:off x="9049320" y="3970546"/>
            <a:ext cx="1931742" cy="243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CCB81D8-3828-4BFF-A4CE-B7A21D66B902}"/>
              </a:ext>
            </a:extLst>
          </p:cNvPr>
          <p:cNvSpPr txBox="1"/>
          <p:nvPr/>
        </p:nvSpPr>
        <p:spPr>
          <a:xfrm>
            <a:off x="7725402" y="2007029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image</a:t>
            </a:r>
            <a:endParaRPr kumimoji="1" lang="ja-JP" altLang="en-US" dirty="0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BD1C2F-4C26-463E-8BCA-969FE80BE767}"/>
              </a:ext>
            </a:extLst>
          </p:cNvPr>
          <p:cNvSpPr txBox="1"/>
          <p:nvPr/>
        </p:nvSpPr>
        <p:spPr>
          <a:xfrm>
            <a:off x="9314468" y="3186780"/>
            <a:ext cx="2802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3phase Bridge(+) - GND</a:t>
            </a:r>
            <a:endParaRPr kumimoji="1" lang="ja-JP" altLang="en-US" dirty="0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28A37F20-6224-41C6-8E87-A011581CCC5B}"/>
              </a:ext>
            </a:extLst>
          </p:cNvPr>
          <p:cNvSpPr txBox="1"/>
          <p:nvPr/>
        </p:nvSpPr>
        <p:spPr>
          <a:xfrm>
            <a:off x="9519679" y="4125193"/>
            <a:ext cx="2321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VDRAIN&amp;VM - GND</a:t>
            </a:r>
            <a:endParaRPr kumimoji="1" lang="ja-JP" altLang="en-US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AD893E7C-F0A1-4A63-9387-219FBD6AF923}"/>
              </a:ext>
            </a:extLst>
          </p:cNvPr>
          <p:cNvSpPr txBox="1"/>
          <p:nvPr/>
        </p:nvSpPr>
        <p:spPr>
          <a:xfrm>
            <a:off x="2487561" y="151777"/>
            <a:ext cx="987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Figure1</a:t>
            </a:r>
            <a:endParaRPr kumimoji="1" lang="ja-JP" altLang="en-US" dirty="0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E5C51A6C-C11B-4FB0-A5C4-9AF3D3D65359}"/>
              </a:ext>
            </a:extLst>
          </p:cNvPr>
          <p:cNvSpPr txBox="1"/>
          <p:nvPr/>
        </p:nvSpPr>
        <p:spPr>
          <a:xfrm>
            <a:off x="216310" y="265471"/>
            <a:ext cx="1268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Question1</a:t>
            </a:r>
          </a:p>
        </p:txBody>
      </p:sp>
    </p:spTree>
    <p:extLst>
      <p:ext uri="{BB962C8B-B14F-4D97-AF65-F5344CB8AC3E}">
        <p14:creationId xmlns:p14="http://schemas.microsoft.com/office/powerpoint/2010/main" val="1044139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 descr="ダイアグラム&#10;&#10;自動的に生成された説明">
            <a:extLst>
              <a:ext uri="{FF2B5EF4-FFF2-40B4-BE49-F238E27FC236}">
                <a16:creationId xmlns:a16="http://schemas.microsoft.com/office/drawing/2014/main" id="{B7CCE73E-8628-4CDD-9955-E2A61B8718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5501" y="1194547"/>
            <a:ext cx="3261643" cy="1676545"/>
          </a:xfrm>
          <a:prstGeom prst="rect">
            <a:avLst/>
          </a:prstGeom>
        </p:spPr>
      </p:pic>
      <p:pic>
        <p:nvPicPr>
          <p:cNvPr id="8" name="図 7" descr="グラフ, 折れ線グラフ&#10;&#10;自動的に生成された説明">
            <a:extLst>
              <a:ext uri="{FF2B5EF4-FFF2-40B4-BE49-F238E27FC236}">
                <a16:creationId xmlns:a16="http://schemas.microsoft.com/office/drawing/2014/main" id="{D42B7D5C-E195-4875-94BD-C3D4FBB390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507" y="1194547"/>
            <a:ext cx="2895851" cy="1966130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A637FED3-6885-40F2-8065-CF2A04F3ECAD}"/>
              </a:ext>
            </a:extLst>
          </p:cNvPr>
          <p:cNvSpPr txBox="1"/>
          <p:nvPr/>
        </p:nvSpPr>
        <p:spPr>
          <a:xfrm>
            <a:off x="2652436" y="707923"/>
            <a:ext cx="987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Figure2</a:t>
            </a:r>
            <a:endParaRPr kumimoji="1" lang="ja-JP" altLang="en-US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2DA03C7-D851-435A-A962-8FF0B11A8A0D}"/>
              </a:ext>
            </a:extLst>
          </p:cNvPr>
          <p:cNvSpPr txBox="1"/>
          <p:nvPr/>
        </p:nvSpPr>
        <p:spPr>
          <a:xfrm>
            <a:off x="7062204" y="745106"/>
            <a:ext cx="987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Figure3</a:t>
            </a:r>
            <a:endParaRPr kumimoji="1" lang="ja-JP" altLang="en-US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45FC38D8-0567-4470-9DE4-B1950656830A}"/>
              </a:ext>
            </a:extLst>
          </p:cNvPr>
          <p:cNvSpPr txBox="1"/>
          <p:nvPr/>
        </p:nvSpPr>
        <p:spPr>
          <a:xfrm>
            <a:off x="845575" y="4159440"/>
            <a:ext cx="1087669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They are considering connecting the circuit shown in Fig. 2 to the circuit shown in Fig. 1 </a:t>
            </a:r>
          </a:p>
          <a:p>
            <a:r>
              <a:rPr kumimoji="1" lang="en-US" altLang="ja-JP" dirty="0"/>
              <a:t>and inputting the voltage sequence shown in Fig. 3 between VDRAIN &amp; VM∸GND.</a:t>
            </a:r>
          </a:p>
          <a:p>
            <a:r>
              <a:rPr kumimoji="1" lang="en-US" altLang="ja-JP" dirty="0"/>
              <a:t>The purpose is to make the timing of power supply to VM after reaching a sufficiently stable voltage.</a:t>
            </a:r>
          </a:p>
          <a:p>
            <a:r>
              <a:rPr kumimoji="1" lang="en-US" altLang="ja-JP" dirty="0"/>
              <a:t>Is there any problem with this usage? </a:t>
            </a:r>
            <a:endParaRPr kumimoji="1" lang="ja-JP" altLang="en-US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6A21144-5CCA-40D9-A012-CD1F22006DB4}"/>
              </a:ext>
            </a:extLst>
          </p:cNvPr>
          <p:cNvSpPr txBox="1"/>
          <p:nvPr/>
        </p:nvSpPr>
        <p:spPr>
          <a:xfrm>
            <a:off x="216310" y="265471"/>
            <a:ext cx="1268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Question2</a:t>
            </a:r>
          </a:p>
        </p:txBody>
      </p:sp>
    </p:spTree>
    <p:extLst>
      <p:ext uri="{BB962C8B-B14F-4D97-AF65-F5344CB8AC3E}">
        <p14:creationId xmlns:p14="http://schemas.microsoft.com/office/powerpoint/2010/main" val="2198523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163</Words>
  <Application>Microsoft Office PowerPoint</Application>
  <PresentationFormat>ワイド画面</PresentationFormat>
  <Paragraphs>26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TED ECE2 Kurahara Kensaku</dc:creator>
  <cp:lastModifiedBy>TED ECE2 Kurahara Kensaku</cp:lastModifiedBy>
  <cp:revision>1</cp:revision>
  <dcterms:created xsi:type="dcterms:W3CDTF">2023-03-22T07:58:12Z</dcterms:created>
  <dcterms:modified xsi:type="dcterms:W3CDTF">2023-03-22T10:00:31Z</dcterms:modified>
</cp:coreProperties>
</file>