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5" d="100"/>
          <a:sy n="115" d="100"/>
        </p:scale>
        <p:origin x="-162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9B3D1-4692-405A-A69F-D8668373020E}" type="datetimeFigureOut">
              <a:rPr kumimoji="1" lang="ja-JP" altLang="en-US" smtClean="0"/>
              <a:t>2016/10/11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F6990-F5D4-4617-B27E-3F37F04122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197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9B3D1-4692-405A-A69F-D8668373020E}" type="datetimeFigureOut">
              <a:rPr kumimoji="1" lang="ja-JP" altLang="en-US" smtClean="0"/>
              <a:t>2016/10/11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F6990-F5D4-4617-B27E-3F37F04122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3636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9B3D1-4692-405A-A69F-D8668373020E}" type="datetimeFigureOut">
              <a:rPr kumimoji="1" lang="ja-JP" altLang="en-US" smtClean="0"/>
              <a:t>2016/10/11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F6990-F5D4-4617-B27E-3F37F04122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101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9B3D1-4692-405A-A69F-D8668373020E}" type="datetimeFigureOut">
              <a:rPr kumimoji="1" lang="ja-JP" altLang="en-US" smtClean="0"/>
              <a:t>2016/10/11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F6990-F5D4-4617-B27E-3F37F04122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5081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9B3D1-4692-405A-A69F-D8668373020E}" type="datetimeFigureOut">
              <a:rPr kumimoji="1" lang="ja-JP" altLang="en-US" smtClean="0"/>
              <a:t>2016/10/11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F6990-F5D4-4617-B27E-3F37F04122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970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9B3D1-4692-405A-A69F-D8668373020E}" type="datetimeFigureOut">
              <a:rPr kumimoji="1" lang="ja-JP" altLang="en-US" smtClean="0"/>
              <a:t>2016/10/11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F6990-F5D4-4617-B27E-3F37F04122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050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9B3D1-4692-405A-A69F-D8668373020E}" type="datetimeFigureOut">
              <a:rPr kumimoji="1" lang="ja-JP" altLang="en-US" smtClean="0"/>
              <a:t>2016/10/11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F6990-F5D4-4617-B27E-3F37F04122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075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9B3D1-4692-405A-A69F-D8668373020E}" type="datetimeFigureOut">
              <a:rPr kumimoji="1" lang="ja-JP" altLang="en-US" smtClean="0"/>
              <a:t>2016/10/11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F6990-F5D4-4617-B27E-3F37F04122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111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9B3D1-4692-405A-A69F-D8668373020E}" type="datetimeFigureOut">
              <a:rPr kumimoji="1" lang="ja-JP" altLang="en-US" smtClean="0"/>
              <a:t>2016/10/11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F6990-F5D4-4617-B27E-3F37F04122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3032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9B3D1-4692-405A-A69F-D8668373020E}" type="datetimeFigureOut">
              <a:rPr kumimoji="1" lang="ja-JP" altLang="en-US" smtClean="0"/>
              <a:t>2016/10/11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F6990-F5D4-4617-B27E-3F37F04122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3935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9B3D1-4692-405A-A69F-D8668373020E}" type="datetimeFigureOut">
              <a:rPr kumimoji="1" lang="ja-JP" altLang="en-US" smtClean="0"/>
              <a:t>2016/10/11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F6990-F5D4-4617-B27E-3F37F04122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0202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9B3D1-4692-405A-A69F-D8668373020E}" type="datetimeFigureOut">
              <a:rPr kumimoji="1" lang="ja-JP" altLang="en-US" smtClean="0"/>
              <a:t>2016/10/11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F6990-F5D4-4617-B27E-3F37F04122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69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195736" y="1484784"/>
            <a:ext cx="936104" cy="33843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</a:rPr>
              <a:t>DRV8662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4391980" y="2340496"/>
            <a:ext cx="468052" cy="288032"/>
            <a:chOff x="4391980" y="1916832"/>
            <a:chExt cx="468052" cy="288032"/>
          </a:xfrm>
        </p:grpSpPr>
        <p:sp>
          <p:nvSpPr>
            <p:cNvPr id="5" name="正方形/長方形 4"/>
            <p:cNvSpPr/>
            <p:nvPr/>
          </p:nvSpPr>
          <p:spPr>
            <a:xfrm>
              <a:off x="4391980" y="1988840"/>
              <a:ext cx="468052" cy="1440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7" name="直線コネクタ 6"/>
            <p:cNvCxnSpPr/>
            <p:nvPr/>
          </p:nvCxnSpPr>
          <p:spPr>
            <a:xfrm>
              <a:off x="4391980" y="2204864"/>
              <a:ext cx="46805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/>
            <p:nvPr/>
          </p:nvCxnSpPr>
          <p:spPr>
            <a:xfrm>
              <a:off x="4391980" y="1916832"/>
              <a:ext cx="46805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グループ化 9"/>
          <p:cNvGrpSpPr/>
          <p:nvPr/>
        </p:nvGrpSpPr>
        <p:grpSpPr>
          <a:xfrm>
            <a:off x="5364088" y="2348880"/>
            <a:ext cx="468052" cy="288032"/>
            <a:chOff x="4391980" y="1916832"/>
            <a:chExt cx="468052" cy="288032"/>
          </a:xfrm>
        </p:grpSpPr>
        <p:sp>
          <p:nvSpPr>
            <p:cNvPr id="11" name="正方形/長方形 10"/>
            <p:cNvSpPr/>
            <p:nvPr/>
          </p:nvSpPr>
          <p:spPr>
            <a:xfrm>
              <a:off x="4391980" y="1988840"/>
              <a:ext cx="468052" cy="1440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2" name="直線コネクタ 11"/>
            <p:cNvCxnSpPr/>
            <p:nvPr/>
          </p:nvCxnSpPr>
          <p:spPr>
            <a:xfrm>
              <a:off x="4391980" y="2204864"/>
              <a:ext cx="46805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/>
            <p:cNvCxnSpPr/>
            <p:nvPr/>
          </p:nvCxnSpPr>
          <p:spPr>
            <a:xfrm>
              <a:off x="4391980" y="1916832"/>
              <a:ext cx="46805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正方形/長方形 13"/>
          <p:cNvSpPr/>
          <p:nvPr/>
        </p:nvSpPr>
        <p:spPr>
          <a:xfrm>
            <a:off x="4481990" y="3284984"/>
            <a:ext cx="288032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600" b="1" dirty="0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454098" y="3284984"/>
            <a:ext cx="288032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" name="カギ線コネクタ 18"/>
          <p:cNvCxnSpPr/>
          <p:nvPr/>
        </p:nvCxnSpPr>
        <p:spPr>
          <a:xfrm>
            <a:off x="3131840" y="1844824"/>
            <a:ext cx="1512168" cy="495672"/>
          </a:xfrm>
          <a:prstGeom prst="bentConnector3">
            <a:avLst>
              <a:gd name="adj1" fmla="val 98376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カギ線コネクタ 25"/>
          <p:cNvCxnSpPr/>
          <p:nvPr/>
        </p:nvCxnSpPr>
        <p:spPr>
          <a:xfrm>
            <a:off x="4626006" y="1844824"/>
            <a:ext cx="972108" cy="495672"/>
          </a:xfrm>
          <a:prstGeom prst="bentConnector3">
            <a:avLst>
              <a:gd name="adj1" fmla="val 100452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>
            <a:endCxn id="14" idx="0"/>
          </p:cNvCxnSpPr>
          <p:nvPr/>
        </p:nvCxnSpPr>
        <p:spPr>
          <a:xfrm>
            <a:off x="4626006" y="2636912"/>
            <a:ext cx="0" cy="6480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5598114" y="2628528"/>
            <a:ext cx="0" cy="6480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/>
          <p:cNvSpPr txBox="1"/>
          <p:nvPr/>
        </p:nvSpPr>
        <p:spPr>
          <a:xfrm>
            <a:off x="3932401" y="3347119"/>
            <a:ext cx="6120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/>
              <a:t>SW</a:t>
            </a:r>
            <a:endParaRPr kumimoji="1" lang="ja-JP" altLang="en-US" sz="1400" dirty="0"/>
          </a:p>
        </p:txBody>
      </p:sp>
      <p:cxnSp>
        <p:nvCxnSpPr>
          <p:cNvPr id="35" name="カギ線コネクタ 34"/>
          <p:cNvCxnSpPr>
            <a:stCxn id="14" idx="2"/>
          </p:cNvCxnSpPr>
          <p:nvPr/>
        </p:nvCxnSpPr>
        <p:spPr>
          <a:xfrm rot="5400000">
            <a:off x="3554887" y="3293985"/>
            <a:ext cx="648072" cy="1494166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カギ線コネクタ 36"/>
          <p:cNvCxnSpPr>
            <a:stCxn id="15" idx="2"/>
          </p:cNvCxnSpPr>
          <p:nvPr/>
        </p:nvCxnSpPr>
        <p:spPr>
          <a:xfrm rot="5400000">
            <a:off x="4788024" y="3555014"/>
            <a:ext cx="648072" cy="972108"/>
          </a:xfrm>
          <a:prstGeom prst="bentConnector2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2195736" y="1727230"/>
            <a:ext cx="936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100" dirty="0" smtClean="0"/>
              <a:t>OUT+</a:t>
            </a:r>
            <a:endParaRPr kumimoji="1" lang="ja-JP" altLang="en-US" sz="1100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202097" y="4234299"/>
            <a:ext cx="9361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100" dirty="0" smtClean="0"/>
              <a:t>OUT-</a:t>
            </a:r>
            <a:endParaRPr kumimoji="1" lang="ja-JP" altLang="en-US" sz="1100" dirty="0"/>
          </a:p>
        </p:txBody>
      </p:sp>
      <p:cxnSp>
        <p:nvCxnSpPr>
          <p:cNvPr id="42" name="カギ線コネクタ 41"/>
          <p:cNvCxnSpPr>
            <a:stCxn id="14" idx="3"/>
          </p:cNvCxnSpPr>
          <p:nvPr/>
        </p:nvCxnSpPr>
        <p:spPr>
          <a:xfrm>
            <a:off x="4770022" y="3501008"/>
            <a:ext cx="342038" cy="2088232"/>
          </a:xfrm>
          <a:prstGeom prst="bentConnector2">
            <a:avLst/>
          </a:prstGeom>
          <a:ln w="127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カギ線コネクタ 42"/>
          <p:cNvCxnSpPr/>
          <p:nvPr/>
        </p:nvCxnSpPr>
        <p:spPr>
          <a:xfrm>
            <a:off x="5742130" y="3501008"/>
            <a:ext cx="342038" cy="2376264"/>
          </a:xfrm>
          <a:prstGeom prst="bentConnector2">
            <a:avLst/>
          </a:prstGeom>
          <a:ln w="127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 flipH="1">
            <a:off x="1691680" y="5877272"/>
            <a:ext cx="439248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/>
          <p:cNvSpPr txBox="1"/>
          <p:nvPr/>
        </p:nvSpPr>
        <p:spPr>
          <a:xfrm>
            <a:off x="3778767" y="2339007"/>
            <a:ext cx="6120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/>
              <a:t>PZ1</a:t>
            </a:r>
            <a:endParaRPr kumimoji="1" lang="ja-JP" altLang="en-US" sz="1400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833855" y="2354916"/>
            <a:ext cx="6120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/>
              <a:t>PZ2</a:t>
            </a:r>
            <a:endParaRPr kumimoji="1" lang="ja-JP" altLang="en-US" sz="1400" dirty="0"/>
          </a:p>
        </p:txBody>
      </p:sp>
      <p:cxnSp>
        <p:nvCxnSpPr>
          <p:cNvPr id="48" name="直線コネクタ 47"/>
          <p:cNvCxnSpPr/>
          <p:nvPr/>
        </p:nvCxnSpPr>
        <p:spPr>
          <a:xfrm flipH="1">
            <a:off x="1691680" y="5589240"/>
            <a:ext cx="342038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テキスト ボックス 51"/>
          <p:cNvSpPr txBox="1"/>
          <p:nvPr/>
        </p:nvSpPr>
        <p:spPr>
          <a:xfrm>
            <a:off x="683568" y="5435351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/>
              <a:t>PZ1 CNTL</a:t>
            </a:r>
            <a:endParaRPr kumimoji="1" lang="ja-JP" altLang="en-US" sz="1400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683568" y="5723383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/>
              <a:t>PZ2 CNTL</a:t>
            </a:r>
            <a:endParaRPr kumimoji="1" lang="ja-JP" altLang="en-US" sz="1400" dirty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6516216" y="393305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SW : ex. CSD19534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464008"/>
            <a:ext cx="7239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" name="テキスト ボックス 54"/>
          <p:cNvSpPr txBox="1"/>
          <p:nvPr/>
        </p:nvSpPr>
        <p:spPr>
          <a:xfrm>
            <a:off x="827584" y="404664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dirty="0" smtClean="0"/>
              <a:t>DRV8662 with 2 PZT solution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714997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21</Words>
  <Application>Microsoft Office PowerPoint</Application>
  <PresentationFormat>画面に合わせる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 巧</dc:creator>
  <cp:lastModifiedBy>鈴木 巧</cp:lastModifiedBy>
  <cp:revision>14</cp:revision>
  <dcterms:created xsi:type="dcterms:W3CDTF">2016-10-11T05:21:25Z</dcterms:created>
  <dcterms:modified xsi:type="dcterms:W3CDTF">2016-10-11T05:39:51Z</dcterms:modified>
</cp:coreProperties>
</file>