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3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2015/11/2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152"/>
            <a:ext cx="8935060" cy="6077218"/>
          </a:xfrm>
          <a:prstGeom prst="rect">
            <a:avLst/>
          </a:prstGeom>
        </p:spPr>
      </p:pic>
      <p:cxnSp>
        <p:nvCxnSpPr>
          <p:cNvPr id="6" name="直線コネクタ 5"/>
          <p:cNvCxnSpPr/>
          <p:nvPr/>
        </p:nvCxnSpPr>
        <p:spPr>
          <a:xfrm>
            <a:off x="1253027" y="11663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132988" y="11663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383626" y="11376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501050" y="8501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628044" y="18566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754094" y="1025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881088" y="16265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007610" y="22879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134132" y="7064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260654" y="14541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390044" y="162666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507940" y="228806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633990" y="3615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751886" y="18855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2887977" y="17705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014027" y="26907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3140549" y="231696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219848" y="1910681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W</a:t>
            </a:r>
            <a:endParaRPr kumimoji="1" lang="ja-JP" altLang="en-US" sz="5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49503" y="191295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65509" y="1910676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22541" y="191295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97433" y="1910682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54467" y="191750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75021" y="1910677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104673" y="1912957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57156" y="1924329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23370" y="1912956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84951" y="1924323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105502" y="1926597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232053" y="1922048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75439" y="1919777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00545" y="1931147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857578" y="1942518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39" name="右中かっこ 38"/>
          <p:cNvSpPr/>
          <p:nvPr/>
        </p:nvSpPr>
        <p:spPr>
          <a:xfrm rot="5400000">
            <a:off x="1437316" y="1979864"/>
            <a:ext cx="155448" cy="3300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53793" y="2248251"/>
            <a:ext cx="303612" cy="226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0x01 Address</a:t>
            </a:r>
            <a:endParaRPr kumimoji="1" lang="ja-JP" altLang="en-US" sz="500" dirty="0"/>
          </a:p>
        </p:txBody>
      </p:sp>
      <p:sp>
        <p:nvSpPr>
          <p:cNvPr id="41" name="右中かっこ 40"/>
          <p:cNvSpPr/>
          <p:nvPr/>
        </p:nvSpPr>
        <p:spPr>
          <a:xfrm rot="5400000">
            <a:off x="1693803" y="2094655"/>
            <a:ext cx="155448" cy="120390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64284" y="2292761"/>
            <a:ext cx="303612" cy="380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0100 1011</a:t>
            </a:r>
          </a:p>
          <a:p>
            <a:pPr algn="ctr"/>
            <a:r>
              <a:rPr kumimoji="1" lang="en-US" altLang="ja-JP" sz="500" dirty="0" smtClean="0"/>
              <a:t>0x4</a:t>
            </a:r>
            <a:r>
              <a:rPr kumimoji="1" lang="en-US" altLang="ja-JP" sz="500" b="1" dirty="0" smtClean="0"/>
              <a:t>B</a:t>
            </a:r>
            <a:r>
              <a:rPr kumimoji="1" lang="en-US" altLang="ja-JP" sz="500" dirty="0" smtClean="0"/>
              <a:t> </a:t>
            </a:r>
          </a:p>
          <a:p>
            <a:pPr algn="ctr"/>
            <a:r>
              <a:rPr lang="en-US" altLang="ja-JP" sz="500" dirty="0" smtClean="0"/>
              <a:t>Data</a:t>
            </a:r>
            <a:endParaRPr kumimoji="1" lang="en-US" altLang="ja-JP" sz="500" dirty="0" smtClean="0"/>
          </a:p>
          <a:p>
            <a:pPr algn="ctr"/>
            <a:r>
              <a:rPr lang="en-US" altLang="ja-JP" sz="500" dirty="0" smtClean="0"/>
              <a:t>TORQUE</a:t>
            </a:r>
            <a:endParaRPr kumimoji="1" lang="ja-JP" altLang="en-US" sz="500" dirty="0"/>
          </a:p>
        </p:txBody>
      </p:sp>
      <p:sp>
        <p:nvSpPr>
          <p:cNvPr id="43" name="右中かっこ 42"/>
          <p:cNvSpPr/>
          <p:nvPr/>
        </p:nvSpPr>
        <p:spPr>
          <a:xfrm rot="5400000">
            <a:off x="1938781" y="2020204"/>
            <a:ext cx="155448" cy="300645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中かっこ 43"/>
          <p:cNvSpPr/>
          <p:nvPr/>
        </p:nvSpPr>
        <p:spPr>
          <a:xfrm rot="5400000">
            <a:off x="2638366" y="1733072"/>
            <a:ext cx="155448" cy="903132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4101376" y="22879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221931" y="22879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4347036" y="17705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4467530" y="175445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601733" y="80209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726837" y="80209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847392" y="14541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4981595" y="175445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097601" y="18566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5231804" y="26907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>
            <a:off x="5347810" y="18566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>
            <a:off x="5477463" y="145414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5602568" y="185662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5727672" y="16265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5852776" y="228798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977880" y="175445"/>
            <a:ext cx="0" cy="6822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4082300" y="191067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R</a:t>
            </a:r>
            <a:endParaRPr kumimoji="1" lang="ja-JP" altLang="en-US" sz="5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195374" y="1914739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311382" y="191246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572931" y="3490196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448224" y="191701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698035" y="349019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808518" y="348608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955600" y="348970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068799" y="349330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03000" y="3498879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53207" y="348608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314775" y="349309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571888" y="3489704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03600" y="3504638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953807" y="3486085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</a:t>
            </a:r>
            <a:endParaRPr kumimoji="1" lang="ja-JP" altLang="en-US" sz="5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815132" y="3489703"/>
            <a:ext cx="62155" cy="149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1</a:t>
            </a:r>
            <a:endParaRPr kumimoji="1" lang="ja-JP" altLang="en-US" sz="500" dirty="0"/>
          </a:p>
        </p:txBody>
      </p:sp>
      <p:sp>
        <p:nvSpPr>
          <p:cNvPr id="77" name="右中かっこ 76"/>
          <p:cNvSpPr/>
          <p:nvPr/>
        </p:nvSpPr>
        <p:spPr>
          <a:xfrm rot="5400000">
            <a:off x="4278508" y="2024374"/>
            <a:ext cx="155448" cy="3300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194985" y="2292761"/>
            <a:ext cx="303612" cy="226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0x01 Address</a:t>
            </a:r>
            <a:endParaRPr kumimoji="1" lang="ja-JP" altLang="en-US" sz="500" dirty="0"/>
          </a:p>
        </p:txBody>
      </p:sp>
      <p:sp>
        <p:nvSpPr>
          <p:cNvPr id="79" name="右中かっこ 78"/>
          <p:cNvSpPr/>
          <p:nvPr/>
        </p:nvSpPr>
        <p:spPr>
          <a:xfrm rot="5400000">
            <a:off x="4516598" y="3671814"/>
            <a:ext cx="155448" cy="120390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右中かっこ 79"/>
          <p:cNvSpPr/>
          <p:nvPr/>
        </p:nvSpPr>
        <p:spPr>
          <a:xfrm rot="5400000">
            <a:off x="4797844" y="3581687"/>
            <a:ext cx="155448" cy="300645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右中かっこ 80"/>
          <p:cNvSpPr/>
          <p:nvPr/>
        </p:nvSpPr>
        <p:spPr>
          <a:xfrm rot="5400000">
            <a:off x="5453897" y="3287784"/>
            <a:ext cx="155448" cy="903132"/>
          </a:xfrm>
          <a:prstGeom prst="rightBrace">
            <a:avLst>
              <a:gd name="adj1" fmla="val 229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96909" y="3870678"/>
            <a:ext cx="303612" cy="380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0110 0110</a:t>
            </a:r>
          </a:p>
          <a:p>
            <a:pPr algn="ctr"/>
            <a:r>
              <a:rPr kumimoji="1" lang="en-US" altLang="ja-JP" sz="500" dirty="0" smtClean="0"/>
              <a:t>0x55 </a:t>
            </a:r>
          </a:p>
          <a:p>
            <a:pPr algn="ctr"/>
            <a:r>
              <a:rPr lang="en-US" altLang="ja-JP" sz="500" dirty="0" smtClean="0"/>
              <a:t>Data</a:t>
            </a:r>
            <a:endParaRPr kumimoji="1" lang="en-US" altLang="ja-JP" sz="500" dirty="0" smtClean="0"/>
          </a:p>
          <a:p>
            <a:pPr algn="ctr"/>
            <a:r>
              <a:rPr lang="en-US" altLang="ja-JP" sz="500" dirty="0" smtClean="0"/>
              <a:t>TORQUE</a:t>
            </a:r>
            <a:endParaRPr kumimoji="1" lang="ja-JP" altLang="en-US" sz="5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859434" y="2286411"/>
            <a:ext cx="303612" cy="3035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001</a:t>
            </a:r>
          </a:p>
          <a:p>
            <a:pPr algn="ctr"/>
            <a:r>
              <a:rPr lang="en-US" altLang="ja-JP" sz="500" dirty="0" smtClean="0"/>
              <a:t>Data</a:t>
            </a:r>
            <a:endParaRPr kumimoji="1" lang="en-US" altLang="ja-JP" sz="500" dirty="0" smtClean="0"/>
          </a:p>
          <a:p>
            <a:pPr algn="ctr"/>
            <a:r>
              <a:rPr kumimoji="1" lang="en-US" altLang="ja-JP" sz="500" dirty="0" smtClean="0"/>
              <a:t>SMPLTH</a:t>
            </a:r>
            <a:endParaRPr kumimoji="1" lang="ja-JP" altLang="en-US" sz="5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761794" y="3865687"/>
            <a:ext cx="303612" cy="3035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en-US" altLang="ja-JP" sz="500" dirty="0" smtClean="0"/>
              <a:t>001</a:t>
            </a:r>
          </a:p>
          <a:p>
            <a:pPr algn="ctr"/>
            <a:r>
              <a:rPr lang="en-US" altLang="ja-JP" sz="500" dirty="0" smtClean="0"/>
              <a:t>Data</a:t>
            </a:r>
            <a:endParaRPr kumimoji="1" lang="en-US" altLang="ja-JP" sz="500" dirty="0" smtClean="0"/>
          </a:p>
          <a:p>
            <a:pPr algn="ctr"/>
            <a:r>
              <a:rPr kumimoji="1" lang="en-US" altLang="ja-JP" sz="500" dirty="0" smtClean="0"/>
              <a:t>SMPLTH</a:t>
            </a:r>
            <a:endParaRPr kumimoji="1" lang="ja-JP" altLang="en-US" sz="500" dirty="0"/>
          </a:p>
        </p:txBody>
      </p:sp>
      <p:sp>
        <p:nvSpPr>
          <p:cNvPr id="85" name="角丸四角形吹き出し 84"/>
          <p:cNvSpPr/>
          <p:nvPr/>
        </p:nvSpPr>
        <p:spPr>
          <a:xfrm>
            <a:off x="6782831" y="2809494"/>
            <a:ext cx="1333500" cy="530533"/>
          </a:xfrm>
          <a:prstGeom prst="wedgeRoundRectCallout">
            <a:avLst>
              <a:gd name="adj1" fmla="val -10357"/>
              <a:gd name="adj2" fmla="val -811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/>
              <a:t>Write access to 0x01 address again 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04515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58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FUJIELE</dc:creator>
  <cp:lastModifiedBy>FUJIELE</cp:lastModifiedBy>
  <cp:revision>5</cp:revision>
  <dcterms:created xsi:type="dcterms:W3CDTF">2015-11-02T02:00:51Z</dcterms:created>
  <dcterms:modified xsi:type="dcterms:W3CDTF">2015-11-02T02:56:03Z</dcterms:modified>
</cp:coreProperties>
</file>