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3" r:id="rId2"/>
    <p:sldId id="264" r:id="rId3"/>
    <p:sldId id="265" r:id="rId4"/>
    <p:sldId id="266" r:id="rId5"/>
    <p:sldId id="267" r:id="rId6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65" autoAdjust="0"/>
    <p:restoredTop sz="94598" autoAdjust="0"/>
  </p:normalViewPr>
  <p:slideViewPr>
    <p:cSldViewPr snapToGrid="0">
      <p:cViewPr varScale="1">
        <p:scale>
          <a:sx n="151" d="100"/>
          <a:sy n="151" d="100"/>
        </p:scale>
        <p:origin x="840" y="138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AC919B-4D01-4240-BDFD-860B66B017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154480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F557F9C-1201-3A47-8D2D-7E98BF45F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977060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D158AE-82CC-924D-B2D9-111EE21E38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43298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BC35851-DCE0-F247-A73D-CE5DAF7E1A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08787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86DE67D-74D6-E24F-A53E-44A9C5B752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244574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F552890-0675-5942-BD45-247DCD612F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264" y="86"/>
            <a:ext cx="9166479" cy="5143413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-12526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63452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B06B6E4-36B5-2A4D-8795-84CABEE4FA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C7E7816-A48B-4805-9A47-CE865F4F101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10317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9DD1F.45CCBAB0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D4CE5-0262-4F70-875A-A7FEED30A6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DRV8714S/18S-Q1</a:t>
            </a:r>
            <a:r>
              <a:rPr lang="ja-JP" altLang="en-US" dirty="0"/>
              <a:t> </a:t>
            </a:r>
            <a:r>
              <a:rPr lang="en-US" altLang="ja-JP" dirty="0"/>
              <a:t>Register set up guide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621E16-F8D1-456A-A267-15241E8916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B36798D-EF45-4575-8CEB-432CA028A7AF}"/>
              </a:ext>
            </a:extLst>
          </p:cNvPr>
          <p:cNvSpPr/>
          <p:nvPr/>
        </p:nvSpPr>
        <p:spPr>
          <a:xfrm>
            <a:off x="306977" y="447084"/>
            <a:ext cx="76352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DRV8714S/18S-Q1, here is the quick start up to spin motor easily.</a:t>
            </a:r>
          </a:p>
          <a:p>
            <a:endParaRPr lang="en-US" dirty="0"/>
          </a:p>
          <a:p>
            <a:r>
              <a:rPr lang="en-US" dirty="0"/>
              <a:t>&lt;&lt;Example configuration&gt;&gt;</a:t>
            </a:r>
          </a:p>
          <a:p>
            <a:r>
              <a:rPr lang="en-US" dirty="0"/>
              <a:t>On of bridge(HB1) is PWM, another HB2 is HS or LS continuous on. </a:t>
            </a:r>
          </a:p>
          <a:p>
            <a:r>
              <a:rPr lang="en-US" dirty="0"/>
              <a:t>H-Bridge motor configuration.</a:t>
            </a:r>
          </a:p>
          <a:p>
            <a:endParaRPr lang="en-US" dirty="0"/>
          </a:p>
          <a:p>
            <a:r>
              <a:rPr lang="en-US" dirty="0"/>
              <a:t>&lt;&lt;Register set up steps&gt;&gt;</a:t>
            </a:r>
          </a:p>
          <a:p>
            <a:endParaRPr lang="en-US" dirty="0"/>
          </a:p>
          <a:p>
            <a:r>
              <a:rPr lang="en-US" dirty="0"/>
              <a:t>1)MODE selection (</a:t>
            </a:r>
            <a:r>
              <a:rPr lang="en-US" dirty="0" err="1"/>
              <a:t>e.g</a:t>
            </a:r>
            <a:r>
              <a:rPr lang="en-US" dirty="0"/>
              <a:t> PWM)</a:t>
            </a:r>
          </a:p>
          <a:p>
            <a:endParaRPr lang="en-US" dirty="0"/>
          </a:p>
        </p:txBody>
      </p:sp>
      <p:pic>
        <p:nvPicPr>
          <p:cNvPr id="1037" name="Picture 13" descr="cid:image003.png@01D9DD1F.45CCBAB0">
            <a:extLst>
              <a:ext uri="{FF2B5EF4-FFF2-40B4-BE49-F238E27FC236}">
                <a16:creationId xmlns:a16="http://schemas.microsoft.com/office/drawing/2014/main" id="{1A6D9928-DADA-449F-8516-525E2D0AD0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77" y="3008814"/>
            <a:ext cx="51244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D3D28567-4E94-4E58-860A-2C5528C9DAA7}"/>
              </a:ext>
            </a:extLst>
          </p:cNvPr>
          <p:cNvSpPr/>
          <p:nvPr/>
        </p:nvSpPr>
        <p:spPr>
          <a:xfrm>
            <a:off x="2385876" y="3370313"/>
            <a:ext cx="966651" cy="19594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ED8ADE1-645B-4DDB-BBEC-C70B63EC1C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5365" y="1878245"/>
            <a:ext cx="3121812" cy="97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02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B36798D-EF45-4575-8CEB-432CA028A7AF}"/>
              </a:ext>
            </a:extLst>
          </p:cNvPr>
          <p:cNvSpPr/>
          <p:nvPr/>
        </p:nvSpPr>
        <p:spPr>
          <a:xfrm>
            <a:off x="248194" y="205421"/>
            <a:ext cx="7635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2) PWM input pin assignment for HB1</a:t>
            </a:r>
          </a:p>
        </p:txBody>
      </p:sp>
      <p:pic>
        <p:nvPicPr>
          <p:cNvPr id="2050" name="Picture 2" descr="image004">
            <a:extLst>
              <a:ext uri="{FF2B5EF4-FFF2-40B4-BE49-F238E27FC236}">
                <a16:creationId xmlns:a16="http://schemas.microsoft.com/office/drawing/2014/main" id="{05D540F0-CE06-4CF0-BCC6-84C17DC11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66" y="574753"/>
            <a:ext cx="337185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F948BC2-6278-4BAD-A821-19CD1B7814C7}"/>
              </a:ext>
            </a:extLst>
          </p:cNvPr>
          <p:cNvSpPr/>
          <p:nvPr/>
        </p:nvSpPr>
        <p:spPr>
          <a:xfrm>
            <a:off x="248194" y="2064344"/>
            <a:ext cx="7635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3) BRG_CTRL is set for PWM for HB1</a:t>
            </a:r>
          </a:p>
        </p:txBody>
      </p:sp>
      <p:pic>
        <p:nvPicPr>
          <p:cNvPr id="2051" name="Picture 4" descr="image005">
            <a:extLst>
              <a:ext uri="{FF2B5EF4-FFF2-40B4-BE49-F238E27FC236}">
                <a16:creationId xmlns:a16="http://schemas.microsoft.com/office/drawing/2014/main" id="{8CF86141-A804-4E2C-8F40-58A7D1B571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66" y="2618342"/>
            <a:ext cx="65627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1FE223EC-0EFE-4D5C-AE38-7AACFE4C3093}"/>
              </a:ext>
            </a:extLst>
          </p:cNvPr>
          <p:cNvSpPr/>
          <p:nvPr/>
        </p:nvSpPr>
        <p:spPr>
          <a:xfrm>
            <a:off x="2560321" y="1123605"/>
            <a:ext cx="966651" cy="19594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50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B36798D-EF45-4575-8CEB-432CA028A7AF}"/>
              </a:ext>
            </a:extLst>
          </p:cNvPr>
          <p:cNvSpPr/>
          <p:nvPr/>
        </p:nvSpPr>
        <p:spPr>
          <a:xfrm>
            <a:off x="248194" y="205421"/>
            <a:ext cx="763524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4) PWM control selection. Choose one of 4.</a:t>
            </a:r>
          </a:p>
          <a:p>
            <a:r>
              <a:rPr lang="en-US" sz="1400" dirty="0"/>
              <a:t>As common use case for H-Bridge motor driving, one </a:t>
            </a:r>
            <a:r>
              <a:rPr lang="en-US" sz="1400" dirty="0" err="1"/>
              <a:t>HBx</a:t>
            </a:r>
            <a:r>
              <a:rPr lang="en-US" sz="1400" dirty="0"/>
              <a:t> is assigned above, then another </a:t>
            </a:r>
            <a:r>
              <a:rPr lang="en-US" sz="1400" dirty="0" err="1"/>
              <a:t>HBx</a:t>
            </a:r>
            <a:r>
              <a:rPr lang="en-US" sz="1400" dirty="0"/>
              <a:t> is assigned LS ON or HS ON here.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948BC2-6278-4BAD-A821-19CD1B7814C7}"/>
              </a:ext>
            </a:extLst>
          </p:cNvPr>
          <p:cNvSpPr/>
          <p:nvPr/>
        </p:nvSpPr>
        <p:spPr>
          <a:xfrm>
            <a:off x="248194" y="2901873"/>
            <a:ext cx="7635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5)Another </a:t>
            </a:r>
            <a:r>
              <a:rPr lang="en-US" dirty="0" err="1"/>
              <a:t>HBx</a:t>
            </a:r>
            <a:r>
              <a:rPr lang="en-US" dirty="0"/>
              <a:t>(HB2) is for HS or LS continuous ON</a:t>
            </a:r>
          </a:p>
          <a:p>
            <a:endParaRPr lang="en-US" dirty="0"/>
          </a:p>
        </p:txBody>
      </p:sp>
      <p:pic>
        <p:nvPicPr>
          <p:cNvPr id="3074" name="Picture 2" descr="image006">
            <a:extLst>
              <a:ext uri="{FF2B5EF4-FFF2-40B4-BE49-F238E27FC236}">
                <a16:creationId xmlns:a16="http://schemas.microsoft.com/office/drawing/2014/main" id="{5E0375FB-8A5E-4655-A4BE-212D94FD38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53" y="1084059"/>
            <a:ext cx="66103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5" descr="image010">
            <a:extLst>
              <a:ext uri="{FF2B5EF4-FFF2-40B4-BE49-F238E27FC236}">
                <a16:creationId xmlns:a16="http://schemas.microsoft.com/office/drawing/2014/main" id="{6FE95D6D-4D85-44E0-86E2-4AE27D818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40" y="3453357"/>
            <a:ext cx="64293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15C76B43-58A9-424B-8A65-A431852629EF}"/>
              </a:ext>
            </a:extLst>
          </p:cNvPr>
          <p:cNvSpPr/>
          <p:nvPr/>
        </p:nvSpPr>
        <p:spPr>
          <a:xfrm>
            <a:off x="1515291" y="1482634"/>
            <a:ext cx="920932" cy="26125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8E2024D-11A5-4D9C-9607-75F4036BB63F}"/>
              </a:ext>
            </a:extLst>
          </p:cNvPr>
          <p:cNvSpPr/>
          <p:nvPr/>
        </p:nvSpPr>
        <p:spPr>
          <a:xfrm>
            <a:off x="2606040" y="1619794"/>
            <a:ext cx="633549" cy="32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25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B36798D-EF45-4575-8CEB-432CA028A7AF}"/>
              </a:ext>
            </a:extLst>
          </p:cNvPr>
          <p:cNvSpPr/>
          <p:nvPr/>
        </p:nvSpPr>
        <p:spPr>
          <a:xfrm>
            <a:off x="248194" y="205421"/>
            <a:ext cx="763524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/>
              <a:t>6)Set max driving current </a:t>
            </a:r>
            <a:r>
              <a:rPr lang="en-US" dirty="0" err="1"/>
              <a:t>IDRVP_x</a:t>
            </a:r>
            <a:r>
              <a:rPr lang="en-US" dirty="0"/>
              <a:t> and </a:t>
            </a:r>
            <a:r>
              <a:rPr lang="en-US" dirty="0" err="1"/>
              <a:t>IDRVN_x</a:t>
            </a:r>
            <a:r>
              <a:rPr lang="en-US" dirty="0"/>
              <a:t> if needed.</a:t>
            </a:r>
          </a:p>
          <a:p>
            <a:pPr lvl="0"/>
            <a:r>
              <a:rPr lang="en-US" dirty="0"/>
              <a:t>7)Set higher VDS over current threshold if needed (VDS_LVL_1)</a:t>
            </a:r>
          </a:p>
          <a:p>
            <a:r>
              <a:rPr lang="en-US" dirty="0"/>
              <a:t>9)Do not need to touch </a:t>
            </a:r>
            <a:r>
              <a:rPr lang="en-US" dirty="0" err="1"/>
              <a:t>ADV_Registers</a:t>
            </a:r>
            <a:r>
              <a:rPr lang="en-US" dirty="0"/>
              <a:t> from 2Ah to 3Bh. They are for advanced settings.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9)CLR_FLT and EN_DRV=1 on IC_CTRL1. (EN_OLSC=0b surely)</a:t>
            </a:r>
          </a:p>
          <a:p>
            <a:pPr lvl="0"/>
            <a:r>
              <a:rPr lang="en-US" dirty="0"/>
              <a:t>10)Input PWM signal on Inx(IN1) pin externally. Then motor start spinning.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If fault happen, read fault flag for debug.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88431199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1753</TotalTime>
  <Words>243</Words>
  <Application>Microsoft Office PowerPoint</Application>
  <PresentationFormat>On-screen Show (16:9)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FinalPowerpoint</vt:lpstr>
      <vt:lpstr>DRV8714S/18S-Q1 Register set up guide</vt:lpstr>
      <vt:lpstr>PowerPoint Presentation</vt:lpstr>
      <vt:lpstr>PowerPoint Presentation</vt:lpstr>
      <vt:lpstr>PowerPoint Presentation</vt:lpstr>
      <vt:lpstr>PowerPoint Presentation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cp:lastModifiedBy>Morita, Shinya</cp:lastModifiedBy>
  <cp:revision>150</cp:revision>
  <dcterms:created xsi:type="dcterms:W3CDTF">2007-12-19T20:51:45Z</dcterms:created>
  <dcterms:modified xsi:type="dcterms:W3CDTF">2024-11-18T20:59:41Z</dcterms:modified>
</cp:coreProperties>
</file>