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C51F94-92A7-428A-A05D-ED4934D9F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B0C1A77-4A0C-4E9F-86C9-71703D27E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647C5F-2357-4BB0-95CF-B68C7DEF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FD1A-077F-4FAB-9F62-6F208D9C6875}" type="datetimeFigureOut">
              <a:rPr lang="zh-TW" altLang="en-US" smtClean="0"/>
              <a:t>2017/11/15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424A68A-F150-40B4-B42B-8CE849B4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269A08-122A-4042-BC7C-E78EC8843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85E7-B4B3-434F-893C-4FA6DD7A58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636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4F6146-CE3D-4E89-B536-2B20375F2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239E7FE-1665-45D0-B754-8950512E8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83C45BE-CAD4-480C-B84A-7C2DBB81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FD1A-077F-4FAB-9F62-6F208D9C6875}" type="datetimeFigureOut">
              <a:rPr lang="zh-TW" altLang="en-US" smtClean="0"/>
              <a:t>2017/11/15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94AEBF-A9E1-4EFC-9EAF-20C356B22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B1824C2-96FE-4D6D-9EA1-A2F48BF2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85E7-B4B3-434F-893C-4FA6DD7A58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14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9842649-36ED-4F0A-BDB2-F6C1E8A1E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C4DA2EC-591F-426C-BF46-3781A88ED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A2F183E-A6BF-4407-9C50-08F996D9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FD1A-077F-4FAB-9F62-6F208D9C6875}" type="datetimeFigureOut">
              <a:rPr lang="zh-TW" altLang="en-US" smtClean="0"/>
              <a:t>2017/11/15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F0A1F8D-1CAA-4AB8-B7EC-68E0B3C4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F3FC29F-E627-4F4A-97BA-F1F9FC154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85E7-B4B3-434F-893C-4FA6DD7A58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087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9634D3-0B1C-46F8-B1B3-C2857C4E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E672E6-4F21-464C-9DF7-38980CD29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D61D6C-F3E7-4F90-A0E7-87AD0FA14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FD1A-077F-4FAB-9F62-6F208D9C6875}" type="datetimeFigureOut">
              <a:rPr lang="zh-TW" altLang="en-US" smtClean="0"/>
              <a:t>2017/11/15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3C4344E-E248-4693-A25F-DA6669D8D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CEED66-55BE-4037-B36C-9DE2E2F2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85E7-B4B3-434F-893C-4FA6DD7A58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31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60EE35-85A4-4FA4-83CA-39023F4B1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96933F3-A0D2-494C-AF80-016AFDC65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79DA5CB-5C17-4930-9D3E-178796C1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FD1A-077F-4FAB-9F62-6F208D9C6875}" type="datetimeFigureOut">
              <a:rPr lang="zh-TW" altLang="en-US" smtClean="0"/>
              <a:t>2017/11/15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AD97A9B-CB6A-4998-AE97-5E31E011B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ED96DBA-F3C9-4C6A-AA6D-FC2F6EE5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85E7-B4B3-434F-893C-4FA6DD7A58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48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3B908D-4721-4FDC-A70A-08C53CCC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8088F9-684C-4751-9FCE-5B9EFE7DB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98F3767-1629-4E3A-B235-327E33F40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F782188-3F76-471F-9053-3DA280FCC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FD1A-077F-4FAB-9F62-6F208D9C6875}" type="datetimeFigureOut">
              <a:rPr lang="zh-TW" altLang="en-US" smtClean="0"/>
              <a:t>2017/11/15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C0C3FAC-CF5C-47CD-A774-812EB131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0AD54DD-1D98-489F-A042-36D60E77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85E7-B4B3-434F-893C-4FA6DD7A58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21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BCD43D-C09C-496C-A3FC-2E7A034DF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23D933E-40F4-4473-BC92-8F5967CA4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FEDC376-DD2C-44FB-89A6-40A79FC20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3759BCD-DF37-4BFF-B14C-B89D8642A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0D75CB6-FB14-4D78-BC74-EDE1A4297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861F55F-466A-4494-A7B6-9578538E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FD1A-077F-4FAB-9F62-6F208D9C6875}" type="datetimeFigureOut">
              <a:rPr lang="zh-TW" altLang="en-US" smtClean="0"/>
              <a:t>2017/11/15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73C85DF-841A-4125-B2A5-6EB2EE2E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53CD2CC-E7E3-4CCD-BEF0-F88E2992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85E7-B4B3-434F-893C-4FA6DD7A58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762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002174-FF53-4D1B-AB00-EEDFE555C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CADE678-E92D-437E-932D-329FF61E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FD1A-077F-4FAB-9F62-6F208D9C6875}" type="datetimeFigureOut">
              <a:rPr lang="zh-TW" altLang="en-US" smtClean="0"/>
              <a:t>2017/11/15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DC1BA99-D17F-44DB-AC3E-D78A6CC3F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76F2653-51FE-4B91-BD4A-258207B5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85E7-B4B3-434F-893C-4FA6DD7A58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60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DBEC5A8-3F9B-4BCD-8927-16A6B19DA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FD1A-077F-4FAB-9F62-6F208D9C6875}" type="datetimeFigureOut">
              <a:rPr lang="zh-TW" altLang="en-US" smtClean="0"/>
              <a:t>2017/11/15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EEED0DB-7076-43B5-83F2-2B29C6AA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1DE1C11-C3AE-46A4-AEB5-20385CA0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85E7-B4B3-434F-893C-4FA6DD7A58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431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1AC82F-10F9-4AE4-ADBE-00734BFC2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35DE1B-A6BA-4B5B-9128-38B2FEB38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496419D-FF67-4EC9-B922-DFA7F43D5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5493A3E-8DCA-40A8-BE31-84E29B060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FD1A-077F-4FAB-9F62-6F208D9C6875}" type="datetimeFigureOut">
              <a:rPr lang="zh-TW" altLang="en-US" smtClean="0"/>
              <a:t>2017/11/15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1203572-6756-4201-A62D-7FB06BAFB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CAA73A6-FFF9-4466-8E40-9F4000F7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85E7-B4B3-434F-893C-4FA6DD7A58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68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A5233C-9DFD-48D8-8ACB-F4F5D1AFF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2D106DB-3F59-42BC-8DAF-5231C941F0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8213134-2EE8-4929-956A-557CC364D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0F68986-4B5B-4460-842E-4D9C5A6FD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FD1A-077F-4FAB-9F62-6F208D9C6875}" type="datetimeFigureOut">
              <a:rPr lang="zh-TW" altLang="en-US" smtClean="0"/>
              <a:t>2017/11/15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32143A5-C3A1-43F4-857F-C5E3754D0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760F4E0-2936-44E7-96E1-3AB45EADE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85E7-B4B3-434F-893C-4FA6DD7A58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682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FEB0054-E5BF-4A02-BB2A-E3B45DBDA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FDDFC12-9AE2-4F58-A3DE-0BA7B1347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4A79FFD-6A20-49FF-9B5A-E95080288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BFD1A-077F-4FAB-9F62-6F208D9C6875}" type="datetimeFigureOut">
              <a:rPr lang="zh-TW" altLang="en-US" smtClean="0"/>
              <a:t>2017/11/15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142964-A044-4DEF-A8F2-8B6417AADE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9B7D66F-F326-491A-AC35-D162C6184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B85E7-B4B3-434F-893C-4FA6DD7A58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705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F2E5711-4A7F-4E84-9869-448AADF3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8303"/>
            <a:ext cx="12192000" cy="478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7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7526D69-E7B6-4053-8736-8B1706273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7011"/>
            <a:ext cx="12192000" cy="534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12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6EB7E9D-F102-4FE3-99E7-D19BA6700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307"/>
            <a:ext cx="12192000" cy="520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3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87B656B-C001-4F70-9630-965F9A479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3121"/>
            <a:ext cx="12192000" cy="530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83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寬螢幕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雲深不知處</dc:creator>
  <cp:lastModifiedBy>雲深不知處</cp:lastModifiedBy>
  <cp:revision>1</cp:revision>
  <dcterms:created xsi:type="dcterms:W3CDTF">2017-11-15T07:33:18Z</dcterms:created>
  <dcterms:modified xsi:type="dcterms:W3CDTF">2017-11-15T07:37:58Z</dcterms:modified>
</cp:coreProperties>
</file>