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3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3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1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6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0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8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7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3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C4DF8-7419-4885-9B9F-1879DB982F5C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95920-C528-4D81-99A9-F4618E7B5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0" y="940158"/>
            <a:ext cx="12087357" cy="5705335"/>
            <a:chOff x="0" y="940158"/>
            <a:chExt cx="12087357" cy="5705335"/>
          </a:xfrm>
        </p:grpSpPr>
        <p:grpSp>
          <p:nvGrpSpPr>
            <p:cNvPr id="55" name="Group 54"/>
            <p:cNvGrpSpPr/>
            <p:nvPr/>
          </p:nvGrpSpPr>
          <p:grpSpPr>
            <a:xfrm>
              <a:off x="0" y="940158"/>
              <a:ext cx="12087357" cy="5705335"/>
              <a:chOff x="0" y="940158"/>
              <a:chExt cx="12087357" cy="5705335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2"/>
              <a:srcRect l="30072" t="41679" r="36274" b="18179"/>
              <a:stretch/>
            </p:blipFill>
            <p:spPr>
              <a:xfrm>
                <a:off x="4468968" y="940158"/>
                <a:ext cx="4378817" cy="2936383"/>
              </a:xfrm>
              <a:prstGeom prst="rect">
                <a:avLst/>
              </a:prstGeom>
            </p:spPr>
          </p:pic>
          <p:sp>
            <p:nvSpPr>
              <p:cNvPr id="6" name="Rounded Rectangle 5"/>
              <p:cNvSpPr/>
              <p:nvPr/>
            </p:nvSpPr>
            <p:spPr>
              <a:xfrm>
                <a:off x="2459864" y="2170089"/>
                <a:ext cx="1352282" cy="83068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506828" y="2504938"/>
                <a:ext cx="953036" cy="1609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 flipH="1" flipV="1">
                <a:off x="3812146" y="2498498"/>
                <a:ext cx="656823" cy="12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H="1" flipV="1">
                <a:off x="3812145" y="2653046"/>
                <a:ext cx="656823" cy="128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ounded Rectangle 10"/>
              <p:cNvSpPr/>
              <p:nvPr/>
            </p:nvSpPr>
            <p:spPr>
              <a:xfrm>
                <a:off x="1032235" y="4498015"/>
                <a:ext cx="888642" cy="64394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1521631" y="4878937"/>
                <a:ext cx="1010991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/>
              <a:srcRect l="15026" t="27949" r="41916" b="10256"/>
              <a:stretch/>
            </p:blipFill>
            <p:spPr>
              <a:xfrm>
                <a:off x="3338489" y="3966686"/>
                <a:ext cx="3319888" cy="2678807"/>
              </a:xfrm>
              <a:prstGeom prst="rect">
                <a:avLst/>
              </a:prstGeom>
            </p:spPr>
          </p:pic>
          <p:sp>
            <p:nvSpPr>
              <p:cNvPr id="18" name="Freeform 17"/>
              <p:cNvSpPr/>
              <p:nvPr/>
            </p:nvSpPr>
            <p:spPr>
              <a:xfrm>
                <a:off x="6619741" y="2781837"/>
                <a:ext cx="2136372" cy="2060619"/>
              </a:xfrm>
              <a:custGeom>
                <a:avLst/>
                <a:gdLst>
                  <a:gd name="connsiteX0" fmla="*/ 0 w 2136372"/>
                  <a:gd name="connsiteY0" fmla="*/ 2060619 h 2060619"/>
                  <a:gd name="connsiteX1" fmla="*/ 1043188 w 2136372"/>
                  <a:gd name="connsiteY1" fmla="*/ 1815921 h 2060619"/>
                  <a:gd name="connsiteX2" fmla="*/ 2112135 w 2136372"/>
                  <a:gd name="connsiteY2" fmla="*/ 901521 h 2060619"/>
                  <a:gd name="connsiteX3" fmla="*/ 1725769 w 2136372"/>
                  <a:gd name="connsiteY3" fmla="*/ 206062 h 2060619"/>
                  <a:gd name="connsiteX4" fmla="*/ 991673 w 2136372"/>
                  <a:gd name="connsiteY4" fmla="*/ 0 h 2060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36372" h="2060619">
                    <a:moveTo>
                      <a:pt x="0" y="2060619"/>
                    </a:moveTo>
                    <a:cubicBezTo>
                      <a:pt x="345583" y="2034861"/>
                      <a:pt x="691166" y="2009104"/>
                      <a:pt x="1043188" y="1815921"/>
                    </a:cubicBezTo>
                    <a:cubicBezTo>
                      <a:pt x="1395210" y="1622738"/>
                      <a:pt x="1998372" y="1169831"/>
                      <a:pt x="2112135" y="901521"/>
                    </a:cubicBezTo>
                    <a:cubicBezTo>
                      <a:pt x="2225898" y="633211"/>
                      <a:pt x="1912513" y="356315"/>
                      <a:pt x="1725769" y="206062"/>
                    </a:cubicBezTo>
                    <a:cubicBezTo>
                      <a:pt x="1539025" y="55809"/>
                      <a:pt x="1265349" y="27904"/>
                      <a:pt x="991673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flipH="1">
                <a:off x="7687927" y="2653046"/>
                <a:ext cx="189395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8292472" y="2359998"/>
                <a:ext cx="37948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Logic High or Low to control direction forward and reward</a:t>
                </a:r>
                <a:endParaRPr lang="en-US" sz="1200" dirty="0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V="1">
                <a:off x="1032235" y="3957097"/>
                <a:ext cx="643943" cy="59243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V="1">
                <a:off x="1779209" y="3957097"/>
                <a:ext cx="701899" cy="6085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1878662" y="4510890"/>
                <a:ext cx="643943" cy="59243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ounded Rectangle 25"/>
              <p:cNvSpPr/>
              <p:nvPr/>
            </p:nvSpPr>
            <p:spPr>
              <a:xfrm>
                <a:off x="1643980" y="3918459"/>
                <a:ext cx="888642" cy="64394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412901" y="4885242"/>
                <a:ext cx="611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SW1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706968" y="5662561"/>
                <a:ext cx="611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SW2</a:t>
                </a:r>
                <a:endParaRPr lang="en-US" dirty="0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 flipV="1">
                <a:off x="0" y="5164431"/>
                <a:ext cx="3168203" cy="3863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2146078" y="5004513"/>
                <a:ext cx="560231" cy="1674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307420" y="4878937"/>
                <a:ext cx="280116" cy="17616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42385" y="5004513"/>
                <a:ext cx="560231" cy="1674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03727" y="4878937"/>
                <a:ext cx="280116" cy="17616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999089" y="5215017"/>
                <a:ext cx="611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SW1</a:t>
                </a:r>
                <a:endParaRPr lang="en-US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15226" y="5171949"/>
                <a:ext cx="611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SW2</a:t>
                </a:r>
                <a:endParaRPr lang="en-US" dirty="0"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 flipV="1">
                <a:off x="1669932" y="1895477"/>
                <a:ext cx="0" cy="64394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1339403" y="4713668"/>
                <a:ext cx="304577" cy="290845"/>
              </a:xfrm>
              <a:prstGeom prst="ellips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flipH="1">
                <a:off x="2304589" y="3168203"/>
                <a:ext cx="245428" cy="62468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>
              <a:off x="1488818" y="3489279"/>
              <a:ext cx="25952" cy="268843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Arc 60"/>
            <p:cNvSpPr/>
            <p:nvPr/>
          </p:nvSpPr>
          <p:spPr>
            <a:xfrm>
              <a:off x="812331" y="4188375"/>
              <a:ext cx="1388994" cy="1229931"/>
            </a:xfrm>
            <a:prstGeom prst="arc">
              <a:avLst>
                <a:gd name="adj1" fmla="val 16200000"/>
                <a:gd name="adj2" fmla="val 428068"/>
              </a:avLst>
            </a:prstGeom>
            <a:ln w="381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4803820" y="1970464"/>
              <a:ext cx="123048" cy="154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Arc 67"/>
            <p:cNvSpPr/>
            <p:nvPr/>
          </p:nvSpPr>
          <p:spPr>
            <a:xfrm rot="16200000">
              <a:off x="710390" y="4263621"/>
              <a:ext cx="1388994" cy="1229931"/>
            </a:xfrm>
            <a:prstGeom prst="arc">
              <a:avLst>
                <a:gd name="adj1" fmla="val 16200000"/>
                <a:gd name="adj2" fmla="val 428068"/>
              </a:avLst>
            </a:prstGeom>
            <a:ln w="38100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1413" y="4076697"/>
              <a:ext cx="925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forward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867780" y="3995868"/>
              <a:ext cx="848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reward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3755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785610" y="1493949"/>
            <a:ext cx="4520486" cy="3296991"/>
            <a:chOff x="1300765" y="347730"/>
            <a:chExt cx="6143224" cy="4430332"/>
          </a:xfrm>
        </p:grpSpPr>
        <p:cxnSp>
          <p:nvCxnSpPr>
            <p:cNvPr id="3" name="Straight Arrow Connector 2"/>
            <p:cNvCxnSpPr/>
            <p:nvPr/>
          </p:nvCxnSpPr>
          <p:spPr>
            <a:xfrm flipH="1" flipV="1">
              <a:off x="1300765" y="347730"/>
              <a:ext cx="12881" cy="43273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313646" y="4675032"/>
              <a:ext cx="613034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313646" y="3052293"/>
              <a:ext cx="218940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03053" y="3052293"/>
              <a:ext cx="283336" cy="162273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5151549" y="3052293"/>
              <a:ext cx="345583" cy="162273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497132" y="3052293"/>
              <a:ext cx="1766552" cy="0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300766" y="2369713"/>
              <a:ext cx="291062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4211392" y="1674254"/>
              <a:ext cx="0" cy="6954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211392" y="1674254"/>
              <a:ext cx="2678805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786389" y="4675032"/>
              <a:ext cx="136516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5712803" y="2682961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712803" y="1210614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PH</a:t>
              </a:r>
              <a:endParaRPr lang="en-US" dirty="0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4211392" y="347730"/>
              <a:ext cx="0" cy="4430332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Arrow Connector 72"/>
          <p:cNvCxnSpPr/>
          <p:nvPr/>
        </p:nvCxnSpPr>
        <p:spPr>
          <a:xfrm flipH="1" flipV="1">
            <a:off x="6274950" y="1493949"/>
            <a:ext cx="9478" cy="3220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284428" y="4714267"/>
            <a:ext cx="4511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284428" y="3506647"/>
            <a:ext cx="161107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895502" y="3506647"/>
            <a:ext cx="208493" cy="12076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9108546" y="3506647"/>
            <a:ext cx="254297" cy="12076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362843" y="3506647"/>
            <a:ext cx="129991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284428" y="2491911"/>
            <a:ext cx="2141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416732" y="2481130"/>
            <a:ext cx="0" cy="517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426210" y="2981309"/>
            <a:ext cx="1971196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103994" y="4714267"/>
            <a:ext cx="10045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521544" y="3231795"/>
            <a:ext cx="328156" cy="2748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826781" y="2161602"/>
            <a:ext cx="329335" cy="2748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8416732" y="1493949"/>
            <a:ext cx="0" cy="3296991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54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RetKedKrai</dc:creator>
  <cp:lastModifiedBy>RetKedKrai</cp:lastModifiedBy>
  <cp:revision>10</cp:revision>
  <dcterms:created xsi:type="dcterms:W3CDTF">2016-07-29T13:24:10Z</dcterms:created>
  <dcterms:modified xsi:type="dcterms:W3CDTF">2016-07-29T15:30:37Z</dcterms:modified>
</cp:coreProperties>
</file>