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4"/>
    <p:sldMasterId id="2147483960" r:id="rId5"/>
    <p:sldMasterId id="2147483976" r:id="rId6"/>
    <p:sldMasterId id="2147483992" r:id="rId7"/>
  </p:sldMasterIdLst>
  <p:notesMasterIdLst>
    <p:notesMasterId r:id="rId14"/>
  </p:notesMasterIdLst>
  <p:handoutMasterIdLst>
    <p:handoutMasterId r:id="rId15"/>
  </p:handoutMasterIdLst>
  <p:sldIdLst>
    <p:sldId id="450" r:id="rId8"/>
    <p:sldId id="652" r:id="rId9"/>
    <p:sldId id="649" r:id="rId10"/>
    <p:sldId id="650" r:id="rId11"/>
    <p:sldId id="651" r:id="rId12"/>
    <p:sldId id="653" r:id="rId13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5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39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241" algn="l" defTabSz="76170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091" algn="l" defTabSz="76170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5937" algn="l" defTabSz="76170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6785" algn="l" defTabSz="76170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eneral Portfolio" id="{A4574E3C-86C3-49D1-A12B-72D3383E0014}">
          <p14:sldIdLst>
            <p14:sldId id="450"/>
            <p14:sldId id="652"/>
            <p14:sldId id="649"/>
            <p14:sldId id="650"/>
            <p14:sldId id="651"/>
            <p14:sldId id="65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566"/>
    <a:srgbClr val="990000"/>
    <a:srgbClr val="117788"/>
    <a:srgbClr val="008080"/>
    <a:srgbClr val="002060"/>
    <a:srgbClr val="2900C0"/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3783" autoAdjust="0"/>
  </p:normalViewPr>
  <p:slideViewPr>
    <p:cSldViewPr snapToGrid="0">
      <p:cViewPr varScale="1">
        <p:scale>
          <a:sx n="137" d="100"/>
          <a:sy n="137" d="100"/>
        </p:scale>
        <p:origin x="-91" y="-763"/>
      </p:cViewPr>
      <p:guideLst>
        <p:guide orient="horz" pos="1620"/>
        <p:guide pos="30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164"/>
    </p:cViewPr>
  </p:sorterViewPr>
  <p:notesViewPr>
    <p:cSldViewPr snapToGrid="0">
      <p:cViewPr varScale="1">
        <p:scale>
          <a:sx n="41" d="100"/>
          <a:sy n="41" d="100"/>
        </p:scale>
        <p:origin x="-3398" y="-11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0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54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39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241" algn="l" defTabSz="76170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091" algn="l" defTabSz="76170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5937" algn="l" defTabSz="76170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6785" algn="l" defTabSz="76170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010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349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9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0"/>
            <a:ext cx="5111750" cy="438983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6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50" indent="0">
              <a:buNone/>
              <a:defRPr sz="1000"/>
            </a:lvl2pPr>
            <a:lvl3pPr marL="761701" indent="0">
              <a:buNone/>
              <a:defRPr sz="900"/>
            </a:lvl3pPr>
            <a:lvl4pPr marL="1142548" indent="0">
              <a:buNone/>
              <a:defRPr sz="700"/>
            </a:lvl4pPr>
            <a:lvl5pPr marL="1523393" indent="0">
              <a:buNone/>
              <a:defRPr sz="700"/>
            </a:lvl5pPr>
            <a:lvl6pPr marL="1904241" indent="0">
              <a:buNone/>
              <a:defRPr sz="700"/>
            </a:lvl6pPr>
            <a:lvl7pPr marL="2285091" indent="0">
              <a:buNone/>
              <a:defRPr sz="700"/>
            </a:lvl7pPr>
            <a:lvl8pPr marL="2665937" indent="0">
              <a:buNone/>
              <a:defRPr sz="700"/>
            </a:lvl8pPr>
            <a:lvl9pPr marL="3046785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4884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50" indent="0">
              <a:buNone/>
              <a:defRPr sz="2300"/>
            </a:lvl2pPr>
            <a:lvl3pPr marL="761701" indent="0">
              <a:buNone/>
              <a:defRPr sz="2000"/>
            </a:lvl3pPr>
            <a:lvl4pPr marL="1142548" indent="0">
              <a:buNone/>
              <a:defRPr sz="1700"/>
            </a:lvl4pPr>
            <a:lvl5pPr marL="1523393" indent="0">
              <a:buNone/>
              <a:defRPr sz="1700"/>
            </a:lvl5pPr>
            <a:lvl6pPr marL="1904241" indent="0">
              <a:buNone/>
              <a:defRPr sz="1700"/>
            </a:lvl6pPr>
            <a:lvl7pPr marL="2285091" indent="0">
              <a:buNone/>
              <a:defRPr sz="1700"/>
            </a:lvl7pPr>
            <a:lvl8pPr marL="2665937" indent="0">
              <a:buNone/>
              <a:defRPr sz="1700"/>
            </a:lvl8pPr>
            <a:lvl9pPr marL="3046785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4025506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50" indent="0">
              <a:buNone/>
              <a:defRPr sz="1000"/>
            </a:lvl2pPr>
            <a:lvl3pPr marL="761701" indent="0">
              <a:buNone/>
              <a:defRPr sz="900"/>
            </a:lvl3pPr>
            <a:lvl4pPr marL="1142548" indent="0">
              <a:buNone/>
              <a:defRPr sz="700"/>
            </a:lvl4pPr>
            <a:lvl5pPr marL="1523393" indent="0">
              <a:buNone/>
              <a:defRPr sz="700"/>
            </a:lvl5pPr>
            <a:lvl6pPr marL="1904241" indent="0">
              <a:buNone/>
              <a:defRPr sz="700"/>
            </a:lvl6pPr>
            <a:lvl7pPr marL="2285091" indent="0">
              <a:buNone/>
              <a:defRPr sz="700"/>
            </a:lvl7pPr>
            <a:lvl8pPr marL="2665937" indent="0">
              <a:buNone/>
              <a:defRPr sz="700"/>
            </a:lvl8pPr>
            <a:lvl9pPr marL="3046785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57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7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7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4" y="107157"/>
            <a:ext cx="6275389" cy="430172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2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33378" y="786354"/>
            <a:ext cx="8467726" cy="3709448"/>
          </a:xfrm>
        </p:spPr>
        <p:txBody>
          <a:bodyPr/>
          <a:lstStyle>
            <a:lvl1pPr>
              <a:spcBef>
                <a:spcPts val="668"/>
              </a:spcBef>
              <a:defRPr/>
            </a:lvl1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7028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33378" y="786354"/>
            <a:ext cx="8467726" cy="3709448"/>
          </a:xfrm>
        </p:spPr>
        <p:txBody>
          <a:bodyPr/>
          <a:lstStyle>
            <a:lvl1pPr>
              <a:spcBef>
                <a:spcPts val="668"/>
              </a:spcBef>
              <a:defRPr/>
            </a:lvl1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2192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97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69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3" y="4743450"/>
            <a:ext cx="880427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990" tIns="37983" rIns="75990" bIns="37983" rtlCol="0" anchor="ctr"/>
          <a:lstStyle/>
          <a:p>
            <a:pPr algn="ctr" defTabSz="914255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97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-7619" y="4742309"/>
            <a:ext cx="8814816" cy="349758"/>
            <a:chOff x="-7620" y="6323077"/>
            <a:chExt cx="8814816" cy="466344"/>
          </a:xfrm>
        </p:grpSpPr>
        <p:cxnSp>
          <p:nvCxnSpPr>
            <p:cNvPr id="20" name="Straight Connector 19"/>
            <p:cNvCxnSpPr/>
            <p:nvPr userDrawn="1"/>
          </p:nvCxnSpPr>
          <p:spPr>
            <a:xfrm>
              <a:off x="-7620" y="678942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7620" y="632460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rot="16200000">
              <a:off x="8571262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4" name="Picture 13" descr="ti_logo_powerpoint_1_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7964" y="4818384"/>
            <a:ext cx="1562103" cy="193040"/>
          </a:xfrm>
          <a:prstGeom prst="rect">
            <a:avLst/>
          </a:prstGeom>
        </p:spPr>
      </p:pic>
      <p:sp>
        <p:nvSpPr>
          <p:cNvPr id="17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6" tIns="38087" rIns="76176" bIns="38087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136504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-7342"/>
            <a:ext cx="9153769" cy="515818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731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ext Box 31"/>
          <p:cNvSpPr txBox="1">
            <a:spLocks noChangeArrowheads="1"/>
          </p:cNvSpPr>
          <p:nvPr userDrawn="1"/>
        </p:nvSpPr>
        <p:spPr bwMode="auto">
          <a:xfrm>
            <a:off x="334016" y="4833043"/>
            <a:ext cx="2111376" cy="18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0" tIns="38084" rIns="76170" bIns="38084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</a:t>
            </a:r>
            <a:r>
              <a:rPr lang="en-US" sz="700" baseline="0" dirty="0" smtClean="0"/>
              <a:t>– NDA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271369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97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" y="4743450"/>
            <a:ext cx="880427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990" tIns="37983" rIns="75990" bIns="37983" rtlCol="0" anchor="ctr"/>
          <a:lstStyle/>
          <a:p>
            <a:pPr algn="ctr" defTabSz="914255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7619" y="4742309"/>
            <a:ext cx="8814816" cy="349758"/>
            <a:chOff x="-7620" y="6323077"/>
            <a:chExt cx="8814816" cy="466344"/>
          </a:xfrm>
        </p:grpSpPr>
        <p:cxnSp>
          <p:nvCxnSpPr>
            <p:cNvPr id="15" name="Straight Connector 14"/>
            <p:cNvCxnSpPr/>
            <p:nvPr userDrawn="1"/>
          </p:nvCxnSpPr>
          <p:spPr>
            <a:xfrm>
              <a:off x="-7620" y="678942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-7620" y="632460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16200000">
              <a:off x="8571262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3" name="Picture 12" descr="ti_logo_powerpoint_1_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7964" y="4818384"/>
            <a:ext cx="1562103" cy="193040"/>
          </a:xfrm>
          <a:prstGeom prst="rect">
            <a:avLst/>
          </a:prstGeom>
        </p:spPr>
      </p:pic>
      <p:sp>
        <p:nvSpPr>
          <p:cNvPr id="2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6" tIns="38087" rIns="76176" bIns="38087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1087839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97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990" tIns="37983" rIns="75990" bIns="37983" rtlCol="0" anchor="ctr"/>
          <a:lstStyle/>
          <a:p>
            <a:pPr algn="ctr" defTabSz="914255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7619" y="4742309"/>
            <a:ext cx="8814816" cy="349758"/>
            <a:chOff x="-7620" y="6323077"/>
            <a:chExt cx="8814816" cy="466344"/>
          </a:xfrm>
        </p:grpSpPr>
        <p:cxnSp>
          <p:nvCxnSpPr>
            <p:cNvPr id="15" name="Straight Connector 14"/>
            <p:cNvCxnSpPr/>
            <p:nvPr userDrawn="1"/>
          </p:nvCxnSpPr>
          <p:spPr>
            <a:xfrm>
              <a:off x="-7620" y="678942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-7620" y="632460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16200000">
              <a:off x="8571262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9" name="Picture 18" descr="ti_logo_powerpoint_1_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7964" y="4818384"/>
            <a:ext cx="1562103" cy="193040"/>
          </a:xfrm>
          <a:prstGeom prst="rect">
            <a:avLst/>
          </a:prstGeom>
        </p:spPr>
      </p:pic>
      <p:sp>
        <p:nvSpPr>
          <p:cNvPr id="2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6" tIns="38087" rIns="76176" bIns="38087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2579897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85"/>
            <a:ext cx="8467726" cy="3709448"/>
          </a:xfrm>
        </p:spPr>
        <p:txBody>
          <a:bodyPr/>
          <a:lstStyle>
            <a:lvl1pPr>
              <a:spcBef>
                <a:spcPts val="668"/>
              </a:spcBef>
              <a:defRPr/>
            </a:lvl1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31151" y="457706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8679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8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1700"/>
            </a:lvl1pPr>
            <a:lvl2pPr marL="379950" indent="0">
              <a:buNone/>
              <a:defRPr sz="1600"/>
            </a:lvl2pPr>
            <a:lvl3pPr marL="759901" indent="0">
              <a:buNone/>
              <a:defRPr sz="1300"/>
            </a:lvl3pPr>
            <a:lvl4pPr marL="1139850" indent="0">
              <a:buNone/>
              <a:defRPr sz="1100"/>
            </a:lvl4pPr>
            <a:lvl5pPr marL="1519750" indent="0">
              <a:buNone/>
              <a:defRPr sz="1100"/>
            </a:lvl5pPr>
            <a:lvl6pPr marL="1899681" indent="0">
              <a:buNone/>
              <a:defRPr sz="1100"/>
            </a:lvl6pPr>
            <a:lvl7pPr marL="2279617" indent="0">
              <a:buNone/>
              <a:defRPr sz="1100"/>
            </a:lvl7pPr>
            <a:lvl8pPr marL="2659548" indent="0">
              <a:buNone/>
              <a:defRPr sz="1100"/>
            </a:lvl8pPr>
            <a:lvl9pPr marL="3039481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6" y="4537473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361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889403"/>
            <a:ext cx="4157663" cy="35194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40" y="889403"/>
            <a:ext cx="4157661" cy="35194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93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9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9950" indent="0">
              <a:buNone/>
              <a:defRPr sz="1700" b="1"/>
            </a:lvl2pPr>
            <a:lvl3pPr marL="759901" indent="0">
              <a:buNone/>
              <a:defRPr sz="1600" b="1"/>
            </a:lvl3pPr>
            <a:lvl4pPr marL="1139850" indent="0">
              <a:buNone/>
              <a:defRPr sz="1300" b="1"/>
            </a:lvl4pPr>
            <a:lvl5pPr marL="1519750" indent="0">
              <a:buNone/>
              <a:defRPr sz="1300" b="1"/>
            </a:lvl5pPr>
            <a:lvl6pPr marL="1899681" indent="0">
              <a:buNone/>
              <a:defRPr sz="1300" b="1"/>
            </a:lvl6pPr>
            <a:lvl7pPr marL="2279617" indent="0">
              <a:buNone/>
              <a:defRPr sz="1300" b="1"/>
            </a:lvl7pPr>
            <a:lvl8pPr marL="2659548" indent="0">
              <a:buNone/>
              <a:defRPr sz="1300" b="1"/>
            </a:lvl8pPr>
            <a:lvl9pPr marL="3039481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9" cy="29634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6"/>
            <a:ext cx="404177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9950" indent="0">
              <a:buNone/>
              <a:defRPr sz="1700" b="1"/>
            </a:lvl2pPr>
            <a:lvl3pPr marL="759901" indent="0">
              <a:buNone/>
              <a:defRPr sz="1600" b="1"/>
            </a:lvl3pPr>
            <a:lvl4pPr marL="1139850" indent="0">
              <a:buNone/>
              <a:defRPr sz="1300" b="1"/>
            </a:lvl4pPr>
            <a:lvl5pPr marL="1519750" indent="0">
              <a:buNone/>
              <a:defRPr sz="1300" b="1"/>
            </a:lvl5pPr>
            <a:lvl6pPr marL="1899681" indent="0">
              <a:buNone/>
              <a:defRPr sz="1300" b="1"/>
            </a:lvl6pPr>
            <a:lvl7pPr marL="2279617" indent="0">
              <a:buNone/>
              <a:defRPr sz="1300" b="1"/>
            </a:lvl7pPr>
            <a:lvl8pPr marL="2659548" indent="0">
              <a:buNone/>
              <a:defRPr sz="1300" b="1"/>
            </a:lvl8pPr>
            <a:lvl9pPr marL="3039481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7"/>
            <a:ext cx="4041776" cy="29634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347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76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832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95"/>
            <a:ext cx="3008313" cy="871538"/>
          </a:xfrm>
        </p:spPr>
        <p:txBody>
          <a:bodyPr anchor="b"/>
          <a:lstStyle>
            <a:lvl1pPr algn="l">
              <a:defRPr sz="1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0"/>
            <a:ext cx="5111750" cy="43898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40"/>
            <a:ext cx="3008313" cy="3518298"/>
          </a:xfrm>
        </p:spPr>
        <p:txBody>
          <a:bodyPr/>
          <a:lstStyle>
            <a:lvl1pPr marL="0" indent="0">
              <a:buNone/>
              <a:defRPr sz="1100"/>
            </a:lvl1pPr>
            <a:lvl2pPr marL="379950" indent="0">
              <a:buNone/>
              <a:defRPr sz="1000"/>
            </a:lvl2pPr>
            <a:lvl3pPr marL="759901" indent="0">
              <a:buNone/>
              <a:defRPr sz="900"/>
            </a:lvl3pPr>
            <a:lvl4pPr marL="1139850" indent="0">
              <a:buNone/>
              <a:defRPr sz="700"/>
            </a:lvl4pPr>
            <a:lvl5pPr marL="1519750" indent="0">
              <a:buNone/>
              <a:defRPr sz="700"/>
            </a:lvl5pPr>
            <a:lvl6pPr marL="1899681" indent="0">
              <a:buNone/>
              <a:defRPr sz="700"/>
            </a:lvl6pPr>
            <a:lvl7pPr marL="2279617" indent="0">
              <a:buNone/>
              <a:defRPr sz="700"/>
            </a:lvl7pPr>
            <a:lvl8pPr marL="2659548" indent="0">
              <a:buNone/>
              <a:defRPr sz="700"/>
            </a:lvl8pPr>
            <a:lvl9pPr marL="3039481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27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3600450"/>
            <a:ext cx="5486400" cy="425053"/>
          </a:xfrm>
        </p:spPr>
        <p:txBody>
          <a:bodyPr anchor="b"/>
          <a:lstStyle>
            <a:lvl1pPr algn="l">
              <a:defRPr sz="1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79950" indent="0">
              <a:buNone/>
              <a:defRPr sz="2300"/>
            </a:lvl2pPr>
            <a:lvl3pPr marL="759901" indent="0">
              <a:buNone/>
              <a:defRPr sz="2000"/>
            </a:lvl3pPr>
            <a:lvl4pPr marL="1139850" indent="0">
              <a:buNone/>
              <a:defRPr sz="1700"/>
            </a:lvl4pPr>
            <a:lvl5pPr marL="1519750" indent="0">
              <a:buNone/>
              <a:defRPr sz="1700"/>
            </a:lvl5pPr>
            <a:lvl6pPr marL="1899681" indent="0">
              <a:buNone/>
              <a:defRPr sz="1700"/>
            </a:lvl6pPr>
            <a:lvl7pPr marL="2279617" indent="0">
              <a:buNone/>
              <a:defRPr sz="1700"/>
            </a:lvl7pPr>
            <a:lvl8pPr marL="2659548" indent="0">
              <a:buNone/>
              <a:defRPr sz="1700"/>
            </a:lvl8pPr>
            <a:lvl9pPr marL="3039481" indent="0">
              <a:buNone/>
              <a:defRPr sz="17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79950" indent="0">
              <a:buNone/>
              <a:defRPr sz="1000"/>
            </a:lvl2pPr>
            <a:lvl3pPr marL="759901" indent="0">
              <a:buNone/>
              <a:defRPr sz="900"/>
            </a:lvl3pPr>
            <a:lvl4pPr marL="1139850" indent="0">
              <a:buNone/>
              <a:defRPr sz="700"/>
            </a:lvl4pPr>
            <a:lvl5pPr marL="1519750" indent="0">
              <a:buNone/>
              <a:defRPr sz="700"/>
            </a:lvl5pPr>
            <a:lvl6pPr marL="1899681" indent="0">
              <a:buNone/>
              <a:defRPr sz="700"/>
            </a:lvl6pPr>
            <a:lvl7pPr marL="2279617" indent="0">
              <a:buNone/>
              <a:defRPr sz="700"/>
            </a:lvl7pPr>
            <a:lvl8pPr marL="2659548" indent="0">
              <a:buNone/>
              <a:defRPr sz="700"/>
            </a:lvl8pPr>
            <a:lvl9pPr marL="3039481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8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3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136" y="0"/>
            <a:ext cx="9162274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7316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31"/>
          <p:cNvSpPr txBox="1">
            <a:spLocks noChangeArrowheads="1"/>
          </p:cNvSpPr>
          <p:nvPr userDrawn="1"/>
        </p:nvSpPr>
        <p:spPr bwMode="auto">
          <a:xfrm>
            <a:off x="334016" y="4833043"/>
            <a:ext cx="2111376" cy="18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0" tIns="38084" rIns="76170" bIns="38084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</a:t>
            </a:r>
            <a:r>
              <a:rPr lang="en-US" sz="700" baseline="0" dirty="0" smtClean="0"/>
              <a:t>– NDA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41785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12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4" y="107157"/>
            <a:ext cx="6275389" cy="4301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7939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77743" y="4947901"/>
            <a:ext cx="2133600" cy="15478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A812F-8479-4F37-8662-4BBFDADD96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2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8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754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53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2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0" y="786360"/>
            <a:ext cx="8467726" cy="3709448"/>
          </a:xfrm>
        </p:spPr>
        <p:txBody>
          <a:bodyPr/>
          <a:lstStyle>
            <a:lvl1pPr>
              <a:spcBef>
                <a:spcPts val="668"/>
              </a:spcBef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51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8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1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777" indent="0">
              <a:buNone/>
              <a:defRPr sz="1600"/>
            </a:lvl2pPr>
            <a:lvl3pPr marL="761550" indent="0">
              <a:buNone/>
              <a:defRPr sz="1300"/>
            </a:lvl3pPr>
            <a:lvl4pPr marL="1142323" indent="0">
              <a:buNone/>
              <a:defRPr sz="1100"/>
            </a:lvl4pPr>
            <a:lvl5pPr marL="1523092" indent="0">
              <a:buNone/>
              <a:defRPr sz="1100"/>
            </a:lvl5pPr>
            <a:lvl6pPr marL="1903867" indent="0">
              <a:buNone/>
              <a:defRPr sz="1100"/>
            </a:lvl6pPr>
            <a:lvl7pPr marL="2284641" indent="0">
              <a:buNone/>
              <a:defRPr sz="1100"/>
            </a:lvl7pPr>
            <a:lvl8pPr marL="2665412" indent="0">
              <a:buNone/>
              <a:defRPr sz="1100"/>
            </a:lvl8pPr>
            <a:lvl9pPr marL="3046186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6" y="4537474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1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7" y="889400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42" y="889400"/>
            <a:ext cx="4157661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2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5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-7342"/>
            <a:ext cx="9153769" cy="515818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7316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ext Box 31"/>
          <p:cNvSpPr txBox="1">
            <a:spLocks noChangeArrowheads="1"/>
          </p:cNvSpPr>
          <p:nvPr userDrawn="1"/>
        </p:nvSpPr>
        <p:spPr bwMode="auto">
          <a:xfrm>
            <a:off x="334016" y="4833043"/>
            <a:ext cx="2111376" cy="18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0" tIns="38084" rIns="76170" bIns="38084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</a:t>
            </a:r>
            <a:r>
              <a:rPr lang="en-US" sz="700" baseline="0" dirty="0" smtClean="0"/>
              <a:t>– NDA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6348799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7"/>
            <a:ext cx="4040189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777" indent="0">
              <a:buNone/>
              <a:defRPr sz="1700" b="1"/>
            </a:lvl2pPr>
            <a:lvl3pPr marL="761550" indent="0">
              <a:buNone/>
              <a:defRPr sz="1600" b="1"/>
            </a:lvl3pPr>
            <a:lvl4pPr marL="1142323" indent="0">
              <a:buNone/>
              <a:defRPr sz="1300" b="1"/>
            </a:lvl4pPr>
            <a:lvl5pPr marL="1523092" indent="0">
              <a:buNone/>
              <a:defRPr sz="1300" b="1"/>
            </a:lvl5pPr>
            <a:lvl6pPr marL="1903867" indent="0">
              <a:buNone/>
              <a:defRPr sz="1300" b="1"/>
            </a:lvl6pPr>
            <a:lvl7pPr marL="2284641" indent="0">
              <a:buNone/>
              <a:defRPr sz="1300" b="1"/>
            </a:lvl7pPr>
            <a:lvl8pPr marL="2665412" indent="0">
              <a:buNone/>
              <a:defRPr sz="1300" b="1"/>
            </a:lvl8pPr>
            <a:lvl9pPr marL="304618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9" cy="296346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7"/>
            <a:ext cx="404177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777" indent="0">
              <a:buNone/>
              <a:defRPr sz="1700" b="1"/>
            </a:lvl2pPr>
            <a:lvl3pPr marL="761550" indent="0">
              <a:buNone/>
              <a:defRPr sz="1600" b="1"/>
            </a:lvl3pPr>
            <a:lvl4pPr marL="1142323" indent="0">
              <a:buNone/>
              <a:defRPr sz="1300" b="1"/>
            </a:lvl4pPr>
            <a:lvl5pPr marL="1523092" indent="0">
              <a:buNone/>
              <a:defRPr sz="1300" b="1"/>
            </a:lvl5pPr>
            <a:lvl6pPr marL="1903867" indent="0">
              <a:buNone/>
              <a:defRPr sz="1300" b="1"/>
            </a:lvl6pPr>
            <a:lvl7pPr marL="2284641" indent="0">
              <a:buNone/>
              <a:defRPr sz="1300" b="1"/>
            </a:lvl7pPr>
            <a:lvl8pPr marL="2665412" indent="0">
              <a:buNone/>
              <a:defRPr sz="1300" b="1"/>
            </a:lvl8pPr>
            <a:lvl9pPr marL="304618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7"/>
            <a:ext cx="4041776" cy="296346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0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09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1"/>
            <a:ext cx="5111750" cy="438983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076326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777" indent="0">
              <a:buNone/>
              <a:defRPr sz="1000"/>
            </a:lvl2pPr>
            <a:lvl3pPr marL="761550" indent="0">
              <a:buNone/>
              <a:defRPr sz="900"/>
            </a:lvl3pPr>
            <a:lvl4pPr marL="1142323" indent="0">
              <a:buNone/>
              <a:defRPr sz="700"/>
            </a:lvl4pPr>
            <a:lvl5pPr marL="1523092" indent="0">
              <a:buNone/>
              <a:defRPr sz="700"/>
            </a:lvl5pPr>
            <a:lvl6pPr marL="1903867" indent="0">
              <a:buNone/>
              <a:defRPr sz="700"/>
            </a:lvl6pPr>
            <a:lvl7pPr marL="2284641" indent="0">
              <a:buNone/>
              <a:defRPr sz="700"/>
            </a:lvl7pPr>
            <a:lvl8pPr marL="2665412" indent="0">
              <a:buNone/>
              <a:defRPr sz="700"/>
            </a:lvl8pPr>
            <a:lvl9pPr marL="304618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6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777" indent="0">
              <a:buNone/>
              <a:defRPr sz="2300"/>
            </a:lvl2pPr>
            <a:lvl3pPr marL="761550" indent="0">
              <a:buNone/>
              <a:defRPr sz="2000"/>
            </a:lvl3pPr>
            <a:lvl4pPr marL="1142323" indent="0">
              <a:buNone/>
              <a:defRPr sz="1700"/>
            </a:lvl4pPr>
            <a:lvl5pPr marL="1523092" indent="0">
              <a:buNone/>
              <a:defRPr sz="1700"/>
            </a:lvl5pPr>
            <a:lvl6pPr marL="1903867" indent="0">
              <a:buNone/>
              <a:defRPr sz="1700"/>
            </a:lvl6pPr>
            <a:lvl7pPr marL="2284641" indent="0">
              <a:buNone/>
              <a:defRPr sz="1700"/>
            </a:lvl7pPr>
            <a:lvl8pPr marL="2665412" indent="0">
              <a:buNone/>
              <a:defRPr sz="1700"/>
            </a:lvl8pPr>
            <a:lvl9pPr marL="3046186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4025506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777" indent="0">
              <a:buNone/>
              <a:defRPr sz="1000"/>
            </a:lvl2pPr>
            <a:lvl3pPr marL="761550" indent="0">
              <a:buNone/>
              <a:defRPr sz="900"/>
            </a:lvl3pPr>
            <a:lvl4pPr marL="1142323" indent="0">
              <a:buNone/>
              <a:defRPr sz="700"/>
            </a:lvl4pPr>
            <a:lvl5pPr marL="1523092" indent="0">
              <a:buNone/>
              <a:defRPr sz="700"/>
            </a:lvl5pPr>
            <a:lvl6pPr marL="1903867" indent="0">
              <a:buNone/>
              <a:defRPr sz="700"/>
            </a:lvl6pPr>
            <a:lvl7pPr marL="2284641" indent="0">
              <a:buNone/>
              <a:defRPr sz="700"/>
            </a:lvl7pPr>
            <a:lvl8pPr marL="2665412" indent="0">
              <a:buNone/>
              <a:defRPr sz="700"/>
            </a:lvl8pPr>
            <a:lvl9pPr marL="304618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7" y="107160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4" y="107160"/>
            <a:ext cx="6275389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95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5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22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743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5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-7342"/>
            <a:ext cx="9153769" cy="515818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5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7316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0" descr="p02.jpg"/>
          <p:cNvPicPr>
            <a:picLocks noChangeAspect="1"/>
          </p:cNvPicPr>
          <p:nvPr userDrawn="1"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73212" y="2079201"/>
            <a:ext cx="5066631" cy="2431983"/>
          </a:xfrm>
          <a:prstGeom prst="rect">
            <a:avLst/>
          </a:prstGeom>
        </p:spPr>
      </p:pic>
      <p:sp>
        <p:nvSpPr>
          <p:cNvPr id="15" name="Text Box 31"/>
          <p:cNvSpPr txBox="1">
            <a:spLocks noChangeArrowheads="1"/>
          </p:cNvSpPr>
          <p:nvPr userDrawn="1"/>
        </p:nvSpPr>
        <p:spPr bwMode="auto">
          <a:xfrm>
            <a:off x="334016" y="4833043"/>
            <a:ext cx="2111376" cy="18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0" tIns="38084" rIns="76170" bIns="38084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</a:t>
            </a:r>
            <a:r>
              <a:rPr lang="en-US" sz="700" baseline="0" dirty="0" smtClean="0"/>
              <a:t>– NDA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0246566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3"/>
            <a:ext cx="8458200" cy="1102520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60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25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0" y="786360"/>
            <a:ext cx="8467726" cy="3709448"/>
          </a:xfrm>
        </p:spPr>
        <p:txBody>
          <a:bodyPr/>
          <a:lstStyle>
            <a:lvl1pPr>
              <a:spcBef>
                <a:spcPts val="668"/>
              </a:spcBef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7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8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1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777" indent="0">
              <a:buNone/>
              <a:defRPr sz="1600"/>
            </a:lvl2pPr>
            <a:lvl3pPr marL="761550" indent="0">
              <a:buNone/>
              <a:defRPr sz="1300"/>
            </a:lvl3pPr>
            <a:lvl4pPr marL="1142323" indent="0">
              <a:buNone/>
              <a:defRPr sz="1100"/>
            </a:lvl4pPr>
            <a:lvl5pPr marL="1523092" indent="0">
              <a:buNone/>
              <a:defRPr sz="1100"/>
            </a:lvl5pPr>
            <a:lvl6pPr marL="1903867" indent="0">
              <a:buNone/>
              <a:defRPr sz="1100"/>
            </a:lvl6pPr>
            <a:lvl7pPr marL="2284641" indent="0">
              <a:buNone/>
              <a:defRPr sz="1100"/>
            </a:lvl7pPr>
            <a:lvl8pPr marL="2665412" indent="0">
              <a:buNone/>
              <a:defRPr sz="1100"/>
            </a:lvl8pPr>
            <a:lvl9pPr marL="3046186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6" y="4537474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4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7" y="889400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42" y="889400"/>
            <a:ext cx="4157661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7"/>
            <a:ext cx="4040189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777" indent="0">
              <a:buNone/>
              <a:defRPr sz="1700" b="1"/>
            </a:lvl2pPr>
            <a:lvl3pPr marL="761550" indent="0">
              <a:buNone/>
              <a:defRPr sz="1600" b="1"/>
            </a:lvl3pPr>
            <a:lvl4pPr marL="1142323" indent="0">
              <a:buNone/>
              <a:defRPr sz="1300" b="1"/>
            </a:lvl4pPr>
            <a:lvl5pPr marL="1523092" indent="0">
              <a:buNone/>
              <a:defRPr sz="1300" b="1"/>
            </a:lvl5pPr>
            <a:lvl6pPr marL="1903867" indent="0">
              <a:buNone/>
              <a:defRPr sz="1300" b="1"/>
            </a:lvl6pPr>
            <a:lvl7pPr marL="2284641" indent="0">
              <a:buNone/>
              <a:defRPr sz="1300" b="1"/>
            </a:lvl7pPr>
            <a:lvl8pPr marL="2665412" indent="0">
              <a:buNone/>
              <a:defRPr sz="1300" b="1"/>
            </a:lvl8pPr>
            <a:lvl9pPr marL="304618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9" cy="296346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7"/>
            <a:ext cx="404177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777" indent="0">
              <a:buNone/>
              <a:defRPr sz="1700" b="1"/>
            </a:lvl2pPr>
            <a:lvl3pPr marL="761550" indent="0">
              <a:buNone/>
              <a:defRPr sz="1600" b="1"/>
            </a:lvl3pPr>
            <a:lvl4pPr marL="1142323" indent="0">
              <a:buNone/>
              <a:defRPr sz="1300" b="1"/>
            </a:lvl4pPr>
            <a:lvl5pPr marL="1523092" indent="0">
              <a:buNone/>
              <a:defRPr sz="1300" b="1"/>
            </a:lvl5pPr>
            <a:lvl6pPr marL="1903867" indent="0">
              <a:buNone/>
              <a:defRPr sz="1300" b="1"/>
            </a:lvl6pPr>
            <a:lvl7pPr marL="2284641" indent="0">
              <a:buNone/>
              <a:defRPr sz="1300" b="1"/>
            </a:lvl7pPr>
            <a:lvl8pPr marL="2665412" indent="0">
              <a:buNone/>
              <a:defRPr sz="1300" b="1"/>
            </a:lvl8pPr>
            <a:lvl9pPr marL="304618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7"/>
            <a:ext cx="4041776" cy="296346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7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6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1"/>
            <a:ext cx="5111750" cy="4389834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076326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777" indent="0">
              <a:buNone/>
              <a:defRPr sz="1000"/>
            </a:lvl2pPr>
            <a:lvl3pPr marL="761550" indent="0">
              <a:buNone/>
              <a:defRPr sz="900"/>
            </a:lvl3pPr>
            <a:lvl4pPr marL="1142323" indent="0">
              <a:buNone/>
              <a:defRPr sz="700"/>
            </a:lvl4pPr>
            <a:lvl5pPr marL="1523092" indent="0">
              <a:buNone/>
              <a:defRPr sz="700"/>
            </a:lvl5pPr>
            <a:lvl6pPr marL="1903867" indent="0">
              <a:buNone/>
              <a:defRPr sz="700"/>
            </a:lvl6pPr>
            <a:lvl7pPr marL="2284641" indent="0">
              <a:buNone/>
              <a:defRPr sz="700"/>
            </a:lvl7pPr>
            <a:lvl8pPr marL="2665412" indent="0">
              <a:buNone/>
              <a:defRPr sz="700"/>
            </a:lvl8pPr>
            <a:lvl9pPr marL="304618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79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777" indent="0">
              <a:buNone/>
              <a:defRPr sz="2300"/>
            </a:lvl2pPr>
            <a:lvl3pPr marL="761550" indent="0">
              <a:buNone/>
              <a:defRPr sz="2000"/>
            </a:lvl3pPr>
            <a:lvl4pPr marL="1142323" indent="0">
              <a:buNone/>
              <a:defRPr sz="1700"/>
            </a:lvl4pPr>
            <a:lvl5pPr marL="1523092" indent="0">
              <a:buNone/>
              <a:defRPr sz="1700"/>
            </a:lvl5pPr>
            <a:lvl6pPr marL="1903867" indent="0">
              <a:buNone/>
              <a:defRPr sz="1700"/>
            </a:lvl6pPr>
            <a:lvl7pPr marL="2284641" indent="0">
              <a:buNone/>
              <a:defRPr sz="1700"/>
            </a:lvl7pPr>
            <a:lvl8pPr marL="2665412" indent="0">
              <a:buNone/>
              <a:defRPr sz="1700"/>
            </a:lvl8pPr>
            <a:lvl9pPr marL="3046186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4025506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777" indent="0">
              <a:buNone/>
              <a:defRPr sz="1000"/>
            </a:lvl2pPr>
            <a:lvl3pPr marL="761550" indent="0">
              <a:buNone/>
              <a:defRPr sz="900"/>
            </a:lvl3pPr>
            <a:lvl4pPr marL="1142323" indent="0">
              <a:buNone/>
              <a:defRPr sz="700"/>
            </a:lvl4pPr>
            <a:lvl5pPr marL="1523092" indent="0">
              <a:buNone/>
              <a:defRPr sz="700"/>
            </a:lvl5pPr>
            <a:lvl6pPr marL="1903867" indent="0">
              <a:buNone/>
              <a:defRPr sz="700"/>
            </a:lvl6pPr>
            <a:lvl7pPr marL="2284641" indent="0">
              <a:buNone/>
              <a:defRPr sz="700"/>
            </a:lvl7pPr>
            <a:lvl8pPr marL="2665412" indent="0">
              <a:buNone/>
              <a:defRPr sz="700"/>
            </a:lvl8pPr>
            <a:lvl9pPr marL="304618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6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1" y="786361"/>
            <a:ext cx="8467726" cy="3709448"/>
          </a:xfrm>
        </p:spPr>
        <p:txBody>
          <a:bodyPr/>
          <a:lstStyle>
            <a:lvl1pPr>
              <a:spcBef>
                <a:spcPts val="668"/>
              </a:spcBef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66840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7" y="107160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4" y="107160"/>
            <a:ext cx="6275389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6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8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50" indent="0">
              <a:buNone/>
              <a:defRPr sz="1600"/>
            </a:lvl2pPr>
            <a:lvl3pPr marL="761701" indent="0">
              <a:buNone/>
              <a:defRPr sz="1300"/>
            </a:lvl3pPr>
            <a:lvl4pPr marL="1142548" indent="0">
              <a:buNone/>
              <a:defRPr sz="1100"/>
            </a:lvl4pPr>
            <a:lvl5pPr marL="1523393" indent="0">
              <a:buNone/>
              <a:defRPr sz="1100"/>
            </a:lvl5pPr>
            <a:lvl6pPr marL="1904241" indent="0">
              <a:buNone/>
              <a:defRPr sz="1100"/>
            </a:lvl6pPr>
            <a:lvl7pPr marL="2285091" indent="0">
              <a:buNone/>
              <a:defRPr sz="1100"/>
            </a:lvl7pPr>
            <a:lvl8pPr marL="2665937" indent="0">
              <a:buNone/>
              <a:defRPr sz="1100"/>
            </a:lvl8pPr>
            <a:lvl9pPr marL="3046785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5224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9" y="889400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40" y="889400"/>
            <a:ext cx="4157661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6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7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9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50" indent="0">
              <a:buNone/>
              <a:defRPr sz="1700" b="1"/>
            </a:lvl2pPr>
            <a:lvl3pPr marL="761701" indent="0">
              <a:buNone/>
              <a:defRPr sz="1600" b="1"/>
            </a:lvl3pPr>
            <a:lvl4pPr marL="1142548" indent="0">
              <a:buNone/>
              <a:defRPr sz="1300" b="1"/>
            </a:lvl4pPr>
            <a:lvl5pPr marL="1523393" indent="0">
              <a:buNone/>
              <a:defRPr sz="1300" b="1"/>
            </a:lvl5pPr>
            <a:lvl6pPr marL="1904241" indent="0">
              <a:buNone/>
              <a:defRPr sz="1300" b="1"/>
            </a:lvl6pPr>
            <a:lvl7pPr marL="2285091" indent="0">
              <a:buNone/>
              <a:defRPr sz="1300" b="1"/>
            </a:lvl7pPr>
            <a:lvl8pPr marL="2665937" indent="0">
              <a:buNone/>
              <a:defRPr sz="1300" b="1"/>
            </a:lvl8pPr>
            <a:lvl9pPr marL="3046785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9" cy="296346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6"/>
            <a:ext cx="4041776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50" indent="0">
              <a:buNone/>
              <a:defRPr sz="1700" b="1"/>
            </a:lvl2pPr>
            <a:lvl3pPr marL="761701" indent="0">
              <a:buNone/>
              <a:defRPr sz="1600" b="1"/>
            </a:lvl3pPr>
            <a:lvl4pPr marL="1142548" indent="0">
              <a:buNone/>
              <a:defRPr sz="1300" b="1"/>
            </a:lvl4pPr>
            <a:lvl5pPr marL="1523393" indent="0">
              <a:buNone/>
              <a:defRPr sz="1300" b="1"/>
            </a:lvl5pPr>
            <a:lvl6pPr marL="1904241" indent="0">
              <a:buNone/>
              <a:defRPr sz="1300" b="1"/>
            </a:lvl6pPr>
            <a:lvl7pPr marL="2285091" indent="0">
              <a:buNone/>
              <a:defRPr sz="1300" b="1"/>
            </a:lvl7pPr>
            <a:lvl8pPr marL="2665937" indent="0">
              <a:buNone/>
              <a:defRPr sz="1300" b="1"/>
            </a:lvl8pPr>
            <a:lvl9pPr marL="3046785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6" cy="296346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0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" y="4743450"/>
            <a:ext cx="880427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0" tIns="38084" rIns="76170" bIns="38084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0" tIns="38084" rIns="76170" bIns="38084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6" y="10716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1" y="794151"/>
            <a:ext cx="8467726" cy="370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-7316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334016" y="4833043"/>
            <a:ext cx="2111376" cy="18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0" tIns="38084" rIns="76170" bIns="38084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</a:t>
            </a:r>
            <a:r>
              <a:rPr lang="en-US" sz="700" baseline="0" dirty="0" smtClean="0"/>
              <a:t>– NDA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66531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5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01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548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39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02" indent="-189102" algn="l" rtl="0" eaLnBrk="0" fontAlgn="base" hangingPunct="0">
        <a:spcBef>
          <a:spcPts val="668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8706" indent="-19439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711446" indent="-137533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050" indent="-19439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398" indent="-14414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249" indent="-144148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099" indent="-144148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2948" indent="-144148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3797" indent="-144148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50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01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548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393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241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091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65937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6785" algn="l" defTabSz="7617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990" tIns="37983" rIns="75990" bIns="37983" rtlCol="0" anchor="ctr"/>
          <a:lstStyle/>
          <a:p>
            <a:pPr algn="ctr" defTabSz="914255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990" tIns="37983" rIns="75990" bIns="37983" rtlCol="0" anchor="ctr"/>
          <a:lstStyle/>
          <a:p>
            <a:pPr algn="ctr" defTabSz="914255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6" y="107190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5990" tIns="37983" rIns="75990" bIns="379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55"/>
            <a:ext cx="8467726" cy="370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5990" tIns="37983" rIns="75990" bIns="3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3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5990" tIns="37983" rIns="75990" bIns="37983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defTabSz="914255">
              <a:defRPr/>
            </a:pPr>
            <a:fld id="{B6C70261-DCF8-4A97-9502-E8EEF2364CDE}" type="slidenum">
              <a:rPr lang="en-US" smtClean="0">
                <a:solidFill>
                  <a:srgbClr val="000000"/>
                </a:solidFill>
                <a:latin typeface="Arial"/>
              </a:rPr>
              <a:pPr defTabSz="914255"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-7619" y="4742309"/>
            <a:ext cx="8814816" cy="349758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00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1262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21" name="Picture 20" descr="ti_logo_powerpoint_1_line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7964" y="4818384"/>
            <a:ext cx="1562103" cy="193040"/>
          </a:xfrm>
          <a:prstGeom prst="rect">
            <a:avLst/>
          </a:prstGeom>
        </p:spPr>
      </p:pic>
      <p:sp>
        <p:nvSpPr>
          <p:cNvPr id="12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6" tIns="38087" rIns="76176" bIns="38087">
            <a:spAutoFit/>
          </a:bodyPr>
          <a:lstStyle/>
          <a:p>
            <a:pPr marL="0" marR="0" indent="0" algn="l" defTabSz="76176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319457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7995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59901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3985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1975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8652" indent="-188652" algn="l" rtl="0" eaLnBrk="1" fontAlgn="base" hangingPunct="1">
        <a:spcBef>
          <a:spcPts val="668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7567" indent="-193944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709745" indent="-137233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998649" indent="-193944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37399" indent="-14384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17348" indent="-143848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1997300" indent="-143848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77248" indent="-143848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57198" indent="-143848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9950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9901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39850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19750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99681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79617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59548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39481" algn="l" defTabSz="75990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" y="4743450"/>
            <a:ext cx="880427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56" tIns="38075" rIns="76156" bIns="38075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56" tIns="38075" rIns="76156" bIns="38075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6" y="10716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0" y="794152"/>
            <a:ext cx="8467726" cy="370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4847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  <p:sldLayoutId id="2147483989" r:id="rId13"/>
    <p:sldLayoutId id="2147483990" r:id="rId14"/>
  </p:sldLayoutIdLst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77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55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32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09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065" indent="-189065" algn="l" rtl="0" eaLnBrk="1" fontAlgn="base" hangingPunct="1">
        <a:spcBef>
          <a:spcPts val="668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8612" indent="-19435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711305" indent="-137505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0852" indent="-194355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157" indent="-144117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0929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1704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2478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3250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0777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1550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323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092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03867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84641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65412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6186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" y="4743450"/>
            <a:ext cx="880427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56" tIns="38075" rIns="76156" bIns="38075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56" tIns="38075" rIns="76156" bIns="38075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6" y="10716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0" y="794152"/>
            <a:ext cx="8467726" cy="370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56" tIns="38075" rIns="76156" bIns="38075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34016" y="4511183"/>
            <a:ext cx="2111376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56" tIns="38075" rIns="76156" bIns="3807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 smtClean="0">
                <a:solidFill>
                  <a:srgbClr val="000000"/>
                </a:solidFill>
              </a:rPr>
              <a:t>TI Confidential – Maximum Restrictions</a:t>
            </a:r>
            <a:endParaRPr lang="en-US" sz="700" dirty="0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5473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</p:sldLayoutIdLst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77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55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32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09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065" indent="-189065" algn="l" rtl="0" eaLnBrk="1" fontAlgn="base" hangingPunct="1">
        <a:spcBef>
          <a:spcPts val="668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8612" indent="-19435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711305" indent="-137505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0852" indent="-194355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157" indent="-144117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0929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1704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2478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3250" indent="-144117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0777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1550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323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092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03867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84641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65412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6186" algn="l" defTabSz="7615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95300" y="1609734"/>
            <a:ext cx="8458200" cy="110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8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6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38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12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DRV8846 winding waveform</a:t>
            </a:r>
            <a:endParaRPr lang="en-US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495300" y="2926560"/>
            <a:ext cx="8458200" cy="1114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0" tIns="38084" rIns="76170" bIns="38084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667"/>
              </a:spcBef>
              <a:spcAft>
                <a:spcPct val="0"/>
              </a:spcAft>
              <a:buFontTx/>
              <a:buNone/>
              <a:defRPr sz="17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744" indent="-194408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711502" indent="-137543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3pPr>
            <a:lvl4pPr marL="1001128" indent="-194408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240496" indent="-144158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5pPr>
            <a:lvl6pPr marL="1621376" indent="-144158" algn="l" rtl="0" fontAlgn="base">
              <a:spcBef>
                <a:spcPct val="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+mn-lt"/>
              </a:defRPr>
            </a:lvl6pPr>
            <a:lvl7pPr marL="2002256" indent="-144158" algn="l" rtl="0" fontAlgn="base">
              <a:spcBef>
                <a:spcPct val="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+mn-lt"/>
              </a:defRPr>
            </a:lvl7pPr>
            <a:lvl8pPr marL="2383135" indent="-144158" algn="l" rtl="0" fontAlgn="base">
              <a:spcBef>
                <a:spcPct val="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+mn-lt"/>
              </a:defRPr>
            </a:lvl8pPr>
            <a:lvl9pPr marL="2764014" indent="-144158" algn="l" rtl="0" fontAlgn="base">
              <a:spcBef>
                <a:spcPct val="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208440"/>
              </p:ext>
            </p:extLst>
          </p:nvPr>
        </p:nvGraphicFramePr>
        <p:xfrm>
          <a:off x="123476" y="502137"/>
          <a:ext cx="2743200" cy="1457325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Rsense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RL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/phase</a:t>
                      </a: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Vref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Imax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128.21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Torque DAC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peak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67.31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214" y="492238"/>
            <a:ext cx="4535527" cy="62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214" y="1293541"/>
            <a:ext cx="5201138" cy="179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900" y="3142700"/>
            <a:ext cx="63182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778900" y="3377650"/>
            <a:ext cx="18630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Full step </a:t>
            </a:r>
            <a:r>
              <a:rPr kumimoji="1" lang="en-US" altLang="ja-JP" sz="800" dirty="0" smtClean="0">
                <a:sym typeface="Wingdings" panose="05000000000000000000" pitchFamily="2" charset="2"/>
              </a:rPr>
              <a:t> 71% winding current A/B</a:t>
            </a:r>
            <a:endParaRPr kumimoji="1" lang="ja-JP" altLang="en-US" sz="800" dirty="0"/>
          </a:p>
        </p:txBody>
      </p:sp>
      <p:sp>
        <p:nvSpPr>
          <p:cNvPr id="10" name="タイトル 2"/>
          <p:cNvSpPr txBox="1">
            <a:spLocks/>
          </p:cNvSpPr>
          <p:nvPr/>
        </p:nvSpPr>
        <p:spPr>
          <a:xfrm>
            <a:off x="231776" y="107190"/>
            <a:ext cx="8458200" cy="6107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799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59901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398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197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kumimoji="1" lang="en-US" altLang="ja-JP" kern="0" dirty="0" smtClean="0"/>
              <a:t>System design input parameters</a:t>
            </a:r>
            <a:endParaRPr kumimoji="1" lang="ja-JP" altLang="en-US" kern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87605"/>
              </p:ext>
            </p:extLst>
          </p:nvPr>
        </p:nvGraphicFramePr>
        <p:xfrm>
          <a:off x="2778900" y="3593094"/>
          <a:ext cx="5547678" cy="36576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  <a:gridCol w="2804478"/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Ichop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0.0683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(3)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VREF*TORQUE DAC*71%/6.6*RISENSE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Ichop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(A)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0.0770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(4)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VM/RL+1ohm+Rsense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778900" y="4080177"/>
            <a:ext cx="28632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※from next slide, use 70% as full step winding current A/B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44912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2761"/>
            <a:ext cx="5881571" cy="4412788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611241"/>
              </p:ext>
            </p:extLst>
          </p:nvPr>
        </p:nvGraphicFramePr>
        <p:xfrm>
          <a:off x="5898464" y="615330"/>
          <a:ext cx="3245536" cy="1520128"/>
        </p:xfrm>
        <a:graphic>
          <a:graphicData uri="http://schemas.openxmlformats.org/drawingml/2006/table">
            <a:tbl>
              <a:tblPr/>
              <a:tblGrid>
                <a:gridCol w="452156"/>
                <a:gridCol w="484244"/>
                <a:gridCol w="533758"/>
                <a:gridCol w="632829"/>
                <a:gridCol w="633187"/>
                <a:gridCol w="509362"/>
              </a:tblGrid>
              <a:tr h="168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M0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M1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DEC0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DEC1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TOFF_SEL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current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L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L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 (70%)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Increase:Mix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 decay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Decrease:Mix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 decay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Toff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=10us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67.3mA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021493"/>
              </p:ext>
            </p:extLst>
          </p:nvPr>
        </p:nvGraphicFramePr>
        <p:xfrm>
          <a:off x="6267798" y="2665474"/>
          <a:ext cx="2743200" cy="1457325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Rsense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RL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/phase</a:t>
                      </a: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Vref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Imax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128.21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Torque DAC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peak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67.31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タイトル 2"/>
          <p:cNvSpPr txBox="1">
            <a:spLocks/>
          </p:cNvSpPr>
          <p:nvPr/>
        </p:nvSpPr>
        <p:spPr>
          <a:xfrm>
            <a:off x="231776" y="107190"/>
            <a:ext cx="8458200" cy="6107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799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59901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398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197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kumimoji="1" lang="en-US" altLang="ja-JP" kern="0" dirty="0" smtClean="0"/>
              <a:t>Full step current / phase</a:t>
            </a:r>
            <a:endParaRPr kumimoji="1" lang="ja-JP" altLang="en-US" kern="0" dirty="0"/>
          </a:p>
        </p:txBody>
      </p:sp>
      <p:sp>
        <p:nvSpPr>
          <p:cNvPr id="16" name="円/楕円 15"/>
          <p:cNvSpPr/>
          <p:nvPr/>
        </p:nvSpPr>
        <p:spPr>
          <a:xfrm>
            <a:off x="1293541" y="2180063"/>
            <a:ext cx="964581" cy="384717"/>
          </a:xfrm>
          <a:prstGeom prst="ellipse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7532" y="1841509"/>
            <a:ext cx="3360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kumimoji="1" lang="ja-JP" altLang="en-US" sz="800" dirty="0" smtClean="0">
                <a:solidFill>
                  <a:srgbClr val="FFFF00"/>
                </a:solidFill>
              </a:rPr>
              <a:t>①</a:t>
            </a:r>
            <a:r>
              <a:rPr kumimoji="1" lang="en-US" altLang="ja-JP" sz="800" dirty="0">
                <a:solidFill>
                  <a:srgbClr val="FFFF00"/>
                </a:solidFill>
              </a:rPr>
              <a:t>From the beginning of switching to end of switching, dv/</a:t>
            </a:r>
            <a:r>
              <a:rPr kumimoji="1" lang="en-US" altLang="ja-JP" sz="800" dirty="0" err="1">
                <a:solidFill>
                  <a:srgbClr val="FFFF00"/>
                </a:solidFill>
              </a:rPr>
              <a:t>dt</a:t>
            </a:r>
            <a:r>
              <a:rPr kumimoji="1" lang="en-US" altLang="ja-JP" sz="800" dirty="0">
                <a:solidFill>
                  <a:srgbClr val="FFFF00"/>
                </a:solidFill>
              </a:rPr>
              <a:t> changes.</a:t>
            </a:r>
          </a:p>
          <a:p>
            <a:r>
              <a:rPr kumimoji="1" lang="en-US" altLang="ja-JP" sz="800" dirty="0" smtClean="0">
                <a:solidFill>
                  <a:srgbClr val="FFFF00"/>
                </a:solidFill>
              </a:rPr>
              <a:t>It this normal behavior?</a:t>
            </a:r>
            <a:endParaRPr kumimoji="1" lang="ja-JP" altLang="en-US" sz="800" dirty="0">
              <a:solidFill>
                <a:srgbClr val="FFFF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49697" y="21928"/>
            <a:ext cx="34122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sz="1200" dirty="0" err="1" smtClean="0">
                <a:solidFill>
                  <a:srgbClr val="FF0000"/>
                </a:solidFill>
                <a:latin typeface="Meiryo UI"/>
              </a:rPr>
              <a:t>Ichop</a:t>
            </a:r>
            <a:r>
              <a:rPr lang="en-US" altLang="ja-JP" sz="1200" dirty="0" smtClean="0">
                <a:solidFill>
                  <a:srgbClr val="FF0000"/>
                </a:solidFill>
                <a:latin typeface="Meiryo UI"/>
              </a:rPr>
              <a:t>=3.3V*0.75*0.70/6.6*3.9=67.3mA</a:t>
            </a:r>
          </a:p>
          <a:p>
            <a:pPr fontAlgn="ctr"/>
            <a:r>
              <a:rPr lang="en-US" altLang="ja-JP" sz="1200" dirty="0" smtClean="0">
                <a:solidFill>
                  <a:srgbClr val="FF0000"/>
                </a:solidFill>
                <a:latin typeface="Meiryo UI"/>
              </a:rPr>
              <a:t>VREF*TORQUE DAC*70%/</a:t>
            </a:r>
            <a:r>
              <a:rPr lang="en-US" altLang="ja-JP" sz="1200" dirty="0">
                <a:solidFill>
                  <a:srgbClr val="FF0000"/>
                </a:solidFill>
                <a:latin typeface="Meiryo UI"/>
              </a:rPr>
              <a:t>6.6*RISENSE</a:t>
            </a:r>
            <a:endParaRPr lang="en-US" altLang="ja-JP" sz="1200" dirty="0">
              <a:solidFill>
                <a:srgbClr val="FF0000"/>
              </a:solidFill>
              <a:latin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321071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23486"/>
            <a:ext cx="5881571" cy="4426377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995497"/>
              </p:ext>
            </p:extLst>
          </p:nvPr>
        </p:nvGraphicFramePr>
        <p:xfrm>
          <a:off x="5898464" y="576301"/>
          <a:ext cx="3245536" cy="1520128"/>
        </p:xfrm>
        <a:graphic>
          <a:graphicData uri="http://schemas.openxmlformats.org/drawingml/2006/table">
            <a:tbl>
              <a:tblPr/>
              <a:tblGrid>
                <a:gridCol w="452156"/>
                <a:gridCol w="484244"/>
                <a:gridCol w="533758"/>
                <a:gridCol w="632829"/>
                <a:gridCol w="633187"/>
                <a:gridCol w="509362"/>
              </a:tblGrid>
              <a:tr h="168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M0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M1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DEC0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DEC1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TOFF_SEL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current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L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L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 (70%)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Increase:Mix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 decay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Decrease:Mix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 decay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Toff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=10us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78.5mA</a:t>
                      </a:r>
                    </a:p>
                  </a:txBody>
                  <a:tcPr marL="3598" marR="3598" marT="35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262622"/>
              </p:ext>
            </p:extLst>
          </p:nvPr>
        </p:nvGraphicFramePr>
        <p:xfrm>
          <a:off x="6267798" y="2665474"/>
          <a:ext cx="2743200" cy="1457325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Rsense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RL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/phase</a:t>
                      </a: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Vref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Imax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128.21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Torque DAC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peak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67.31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円/楕円 11"/>
          <p:cNvSpPr/>
          <p:nvPr/>
        </p:nvSpPr>
        <p:spPr>
          <a:xfrm>
            <a:off x="1366024" y="1672683"/>
            <a:ext cx="964581" cy="384717"/>
          </a:xfrm>
          <a:prstGeom prst="ellipse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42277" y="2141034"/>
            <a:ext cx="3895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solidFill>
                  <a:srgbClr val="FFFF00"/>
                </a:solidFill>
              </a:rPr>
              <a:t>②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RL=60Ω and </a:t>
            </a:r>
            <a:r>
              <a:rPr kumimoji="1" lang="en-US" altLang="ja-JP" sz="800" dirty="0" err="1" smtClean="0">
                <a:solidFill>
                  <a:srgbClr val="FFFF00"/>
                </a:solidFill>
              </a:rPr>
              <a:t>Rsense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=3.9Ω so VM/</a:t>
            </a:r>
            <a:r>
              <a:rPr kumimoji="1" lang="en-US" altLang="ja-JP" sz="800" dirty="0" err="1" smtClean="0">
                <a:solidFill>
                  <a:srgbClr val="FFFF00"/>
                </a:solidFill>
              </a:rPr>
              <a:t>Rtotal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=5/63.9=78mA.</a:t>
            </a:r>
            <a:r>
              <a:rPr kumimoji="1" lang="en-US" altLang="ja-JP" sz="800" dirty="0">
                <a:solidFill>
                  <a:srgbClr val="FFFF00"/>
                </a:solidFill>
              </a:rPr>
              <a:t> (not include </a:t>
            </a:r>
            <a:r>
              <a:rPr kumimoji="1" lang="en-US" altLang="ja-JP" sz="800" dirty="0" err="1">
                <a:solidFill>
                  <a:srgbClr val="FFFF00"/>
                </a:solidFill>
              </a:rPr>
              <a:t>Rdson</a:t>
            </a:r>
            <a:r>
              <a:rPr kumimoji="1" lang="en-US" altLang="ja-JP" sz="800" dirty="0">
                <a:solidFill>
                  <a:srgbClr val="FFFF00"/>
                </a:solidFill>
              </a:rPr>
              <a:t>). </a:t>
            </a:r>
            <a:endParaRPr kumimoji="1" lang="en-US" altLang="ja-JP" sz="800" dirty="0" smtClean="0">
              <a:solidFill>
                <a:srgbClr val="FFFF00"/>
              </a:solidFill>
            </a:endParaRPr>
          </a:p>
          <a:p>
            <a:r>
              <a:rPr kumimoji="1" lang="en-US" altLang="ja-JP" sz="800" dirty="0" smtClean="0">
                <a:solidFill>
                  <a:srgbClr val="FFFF00"/>
                </a:solidFill>
              </a:rPr>
              <a:t>±78mA=156mApk-pk so </a:t>
            </a:r>
            <a:r>
              <a:rPr kumimoji="1" lang="ja-JP" altLang="en-US" sz="800" dirty="0" smtClean="0">
                <a:solidFill>
                  <a:srgbClr val="FFFF00"/>
                </a:solidFill>
              </a:rPr>
              <a:t>⊿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156mA looks correct but the waveform looks unstable.</a:t>
            </a:r>
          </a:p>
          <a:p>
            <a:r>
              <a:rPr kumimoji="1" lang="en-US" altLang="ja-JP" sz="800" dirty="0" smtClean="0">
                <a:solidFill>
                  <a:srgbClr val="FFFF00"/>
                </a:solidFill>
              </a:rPr>
              <a:t>Is this normal behavior?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509969" y="21928"/>
            <a:ext cx="34122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sz="1200" dirty="0" err="1" smtClean="0">
                <a:solidFill>
                  <a:srgbClr val="FF0000"/>
                </a:solidFill>
                <a:latin typeface="Meiryo UI"/>
              </a:rPr>
              <a:t>Ichop</a:t>
            </a:r>
            <a:r>
              <a:rPr lang="en-US" altLang="ja-JP" sz="1200" dirty="0" smtClean="0">
                <a:solidFill>
                  <a:srgbClr val="FF0000"/>
                </a:solidFill>
                <a:latin typeface="Meiryo UI"/>
              </a:rPr>
              <a:t>=3.3V*0.875*0.70/6.6*3.9=78.5mA</a:t>
            </a:r>
          </a:p>
          <a:p>
            <a:pPr fontAlgn="ctr"/>
            <a:r>
              <a:rPr lang="en-US" altLang="ja-JP" sz="1200" dirty="0" smtClean="0">
                <a:solidFill>
                  <a:srgbClr val="FF0000"/>
                </a:solidFill>
                <a:latin typeface="Meiryo UI"/>
              </a:rPr>
              <a:t>VREF*TORQUE DAC*70%/</a:t>
            </a:r>
            <a:r>
              <a:rPr lang="en-US" altLang="ja-JP" sz="1200" dirty="0">
                <a:solidFill>
                  <a:srgbClr val="FF0000"/>
                </a:solidFill>
                <a:latin typeface="Meiryo UI"/>
              </a:rPr>
              <a:t>6.6*RISENSE</a:t>
            </a:r>
            <a:endParaRPr lang="en-US" altLang="ja-JP" sz="1200" dirty="0">
              <a:solidFill>
                <a:srgbClr val="FF0000"/>
              </a:solidFill>
              <a:latin typeface="Meiryo UI"/>
            </a:endParaRPr>
          </a:p>
        </p:txBody>
      </p:sp>
      <p:sp>
        <p:nvSpPr>
          <p:cNvPr id="15" name="タイトル 2"/>
          <p:cNvSpPr txBox="1">
            <a:spLocks/>
          </p:cNvSpPr>
          <p:nvPr/>
        </p:nvSpPr>
        <p:spPr>
          <a:xfrm>
            <a:off x="231776" y="107190"/>
            <a:ext cx="8458200" cy="6107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799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59901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398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197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kumimoji="1" lang="en-US" altLang="ja-JP" kern="0" dirty="0" smtClean="0"/>
              <a:t>Full step current / phase</a:t>
            </a:r>
            <a:endParaRPr kumimoji="1" lang="ja-JP" altLang="en-US" kern="0" dirty="0"/>
          </a:p>
        </p:txBody>
      </p:sp>
    </p:spTree>
    <p:extLst>
      <p:ext uri="{BB962C8B-B14F-4D97-AF65-F5344CB8AC3E}">
        <p14:creationId xmlns:p14="http://schemas.microsoft.com/office/powerpoint/2010/main" val="183981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23486"/>
            <a:ext cx="5884677" cy="4381968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89774"/>
              </p:ext>
            </p:extLst>
          </p:nvPr>
        </p:nvGraphicFramePr>
        <p:xfrm>
          <a:off x="5898464" y="615330"/>
          <a:ext cx="3245536" cy="1520128"/>
        </p:xfrm>
        <a:graphic>
          <a:graphicData uri="http://schemas.openxmlformats.org/drawingml/2006/table">
            <a:tbl>
              <a:tblPr/>
              <a:tblGrid>
                <a:gridCol w="452156"/>
                <a:gridCol w="484244"/>
                <a:gridCol w="533758"/>
                <a:gridCol w="632829"/>
                <a:gridCol w="633187"/>
                <a:gridCol w="509362"/>
              </a:tblGrid>
              <a:tr h="1687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M0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M1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DEC0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DEC1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TOFF_SEL</a:t>
                      </a: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current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031" marR="7031" marT="7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Z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 (70%)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Increase:Mix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 decay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</a:b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Decrease:Mix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 decay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Toff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=10us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89mA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43587"/>
              </p:ext>
            </p:extLst>
          </p:nvPr>
        </p:nvGraphicFramePr>
        <p:xfrm>
          <a:off x="6267798" y="2665474"/>
          <a:ext cx="2743200" cy="1457325"/>
        </p:xfrm>
        <a:graphic>
          <a:graphicData uri="http://schemas.openxmlformats.org/drawingml/2006/table">
            <a:tbl>
              <a:tblPr/>
              <a:tblGrid>
                <a:gridCol w="1219200"/>
                <a:gridCol w="762000"/>
                <a:gridCol w="762000"/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Rsense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RL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Ω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/phase</a:t>
                      </a:r>
                      <a:endParaRPr lang="el-GR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Vref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Imax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128.21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Torque DAC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Full Step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70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%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peak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67.31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円/楕円 7"/>
          <p:cNvSpPr/>
          <p:nvPr/>
        </p:nvSpPr>
        <p:spPr>
          <a:xfrm>
            <a:off x="2046248" y="1639229"/>
            <a:ext cx="964581" cy="384717"/>
          </a:xfrm>
          <a:prstGeom prst="ellipse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7492" y="2126990"/>
            <a:ext cx="5537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solidFill>
                  <a:srgbClr val="FFFF00"/>
                </a:solidFill>
              </a:rPr>
              <a:t>③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when Torque DAC=100%, </a:t>
            </a:r>
            <a:r>
              <a:rPr lang="en-US" altLang="ja-JP" sz="800" dirty="0">
                <a:solidFill>
                  <a:srgbClr val="FFFF00"/>
                </a:solidFill>
                <a:latin typeface="Meiryo UI"/>
              </a:rPr>
              <a:t>VREF*TORQUE DAC*70%/</a:t>
            </a:r>
            <a:r>
              <a:rPr lang="en-US" altLang="ja-JP" sz="800" dirty="0" smtClean="0">
                <a:solidFill>
                  <a:srgbClr val="FFFF00"/>
                </a:solidFill>
                <a:latin typeface="Meiryo UI"/>
              </a:rPr>
              <a:t>6.6*RISENSE) 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&gt; 78mA(VM/</a:t>
            </a:r>
            <a:r>
              <a:rPr kumimoji="1" lang="en-US" altLang="ja-JP" sz="800" dirty="0" err="1" smtClean="0">
                <a:solidFill>
                  <a:srgbClr val="FFFF00"/>
                </a:solidFill>
              </a:rPr>
              <a:t>RL+Rsense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)</a:t>
            </a:r>
          </a:p>
          <a:p>
            <a:r>
              <a:rPr kumimoji="1" lang="en-US" altLang="ja-JP" sz="800" dirty="0" smtClean="0">
                <a:solidFill>
                  <a:srgbClr val="FFFF00"/>
                </a:solidFill>
              </a:rPr>
              <a:t>Is it ok to use this </a:t>
            </a:r>
            <a:r>
              <a:rPr kumimoji="1" lang="en-US" altLang="ja-JP" sz="800" dirty="0" err="1" smtClean="0">
                <a:solidFill>
                  <a:srgbClr val="FFFF00"/>
                </a:solidFill>
              </a:rPr>
              <a:t>Ichop</a:t>
            </a:r>
            <a:r>
              <a:rPr kumimoji="1" lang="en-US" altLang="ja-JP" sz="800" dirty="0" smtClean="0">
                <a:solidFill>
                  <a:srgbClr val="FFFF00"/>
                </a:solidFill>
              </a:rPr>
              <a:t> &gt; 78mA_Imax setting?</a:t>
            </a:r>
            <a:endParaRPr kumimoji="1" lang="ja-JP" altLang="en-US" sz="800" dirty="0">
              <a:solidFill>
                <a:srgbClr val="FFFF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05454" y="21928"/>
            <a:ext cx="34122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sz="1200" dirty="0" err="1" smtClean="0">
                <a:solidFill>
                  <a:srgbClr val="FF0000"/>
                </a:solidFill>
                <a:latin typeface="Meiryo UI"/>
              </a:rPr>
              <a:t>Ichop</a:t>
            </a:r>
            <a:r>
              <a:rPr lang="en-US" altLang="ja-JP" sz="1200" dirty="0" smtClean="0">
                <a:solidFill>
                  <a:srgbClr val="FF0000"/>
                </a:solidFill>
                <a:latin typeface="Meiryo UI"/>
              </a:rPr>
              <a:t>=3.3V*1.00*0.70/6.6*3.9=89mA</a:t>
            </a:r>
          </a:p>
          <a:p>
            <a:pPr fontAlgn="ctr"/>
            <a:r>
              <a:rPr lang="en-US" altLang="ja-JP" sz="1200" dirty="0" smtClean="0">
                <a:solidFill>
                  <a:srgbClr val="FF0000"/>
                </a:solidFill>
                <a:latin typeface="Meiryo UI"/>
              </a:rPr>
              <a:t>VREF*TORQUE DAC*70%/</a:t>
            </a:r>
            <a:r>
              <a:rPr lang="en-US" altLang="ja-JP" sz="1200" dirty="0">
                <a:solidFill>
                  <a:srgbClr val="FF0000"/>
                </a:solidFill>
                <a:latin typeface="Meiryo UI"/>
              </a:rPr>
              <a:t>6.6*RISENSE</a:t>
            </a:r>
            <a:endParaRPr lang="en-US" altLang="ja-JP" sz="1200" dirty="0">
              <a:solidFill>
                <a:srgbClr val="FF0000"/>
              </a:solidFill>
              <a:latin typeface="Meiryo UI"/>
            </a:endParaRPr>
          </a:p>
        </p:txBody>
      </p:sp>
      <p:sp>
        <p:nvSpPr>
          <p:cNvPr id="11" name="タイトル 2"/>
          <p:cNvSpPr txBox="1">
            <a:spLocks/>
          </p:cNvSpPr>
          <p:nvPr/>
        </p:nvSpPr>
        <p:spPr>
          <a:xfrm>
            <a:off x="231776" y="107190"/>
            <a:ext cx="8458200" cy="6107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799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59901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398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1975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kumimoji="1" lang="en-US" altLang="ja-JP" kern="0" dirty="0" smtClean="0"/>
              <a:t>Full step current / phase</a:t>
            </a:r>
            <a:endParaRPr kumimoji="1" lang="ja-JP" altLang="en-US" kern="0" dirty="0"/>
          </a:p>
        </p:txBody>
      </p:sp>
    </p:spTree>
    <p:extLst>
      <p:ext uri="{BB962C8B-B14F-4D97-AF65-F5344CB8AC3E}">
        <p14:creationId xmlns:p14="http://schemas.microsoft.com/office/powerpoint/2010/main" val="52509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66907" y="786385"/>
            <a:ext cx="9077093" cy="3709448"/>
          </a:xfrm>
        </p:spPr>
        <p:txBody>
          <a:bodyPr/>
          <a:lstStyle/>
          <a:p>
            <a:r>
              <a:rPr kumimoji="1" lang="en-US" altLang="ja-JP" sz="1800" dirty="0" smtClean="0"/>
              <a:t>Question 1</a:t>
            </a:r>
          </a:p>
          <a:p>
            <a:pPr lvl="2"/>
            <a:r>
              <a:rPr kumimoji="1" lang="en-US" altLang="ja-JP" dirty="0"/>
              <a:t>From the beginning of switching to end of switching, dv/</a:t>
            </a:r>
            <a:r>
              <a:rPr kumimoji="1" lang="en-US" altLang="ja-JP" dirty="0" err="1"/>
              <a:t>dt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changes. It </a:t>
            </a:r>
            <a:r>
              <a:rPr kumimoji="1" lang="en-US" altLang="ja-JP" dirty="0"/>
              <a:t>this normal </a:t>
            </a:r>
            <a:r>
              <a:rPr kumimoji="1" lang="en-US" altLang="ja-JP" dirty="0" smtClean="0"/>
              <a:t>behavior?</a:t>
            </a:r>
            <a:endParaRPr kumimoji="1" lang="en-US" altLang="ja-JP" dirty="0"/>
          </a:p>
          <a:p>
            <a:r>
              <a:rPr kumimoji="1" lang="en-US" altLang="ja-JP" sz="1800" dirty="0" smtClean="0"/>
              <a:t>Question 2</a:t>
            </a:r>
          </a:p>
          <a:p>
            <a:pPr lvl="2"/>
            <a:r>
              <a:rPr kumimoji="1" lang="en-US" altLang="ja-JP" dirty="0" smtClean="0"/>
              <a:t>RL=60Ω </a:t>
            </a:r>
            <a:r>
              <a:rPr kumimoji="1" lang="en-US" altLang="ja-JP" dirty="0"/>
              <a:t>and </a:t>
            </a:r>
            <a:r>
              <a:rPr kumimoji="1" lang="en-US" altLang="ja-JP" dirty="0" err="1"/>
              <a:t>Rsense</a:t>
            </a:r>
            <a:r>
              <a:rPr kumimoji="1" lang="en-US" altLang="ja-JP" dirty="0"/>
              <a:t>=3.9Ω so </a:t>
            </a:r>
            <a:r>
              <a:rPr kumimoji="1" lang="en-US" altLang="ja-JP" dirty="0" smtClean="0"/>
              <a:t>VM/</a:t>
            </a:r>
            <a:r>
              <a:rPr kumimoji="1" lang="en-US" altLang="ja-JP" dirty="0" err="1" smtClean="0"/>
              <a:t>Rtotal</a:t>
            </a:r>
            <a:r>
              <a:rPr kumimoji="1" lang="en-US" altLang="ja-JP" dirty="0" smtClean="0"/>
              <a:t>=5/63.9=78mA(not include </a:t>
            </a:r>
            <a:r>
              <a:rPr kumimoji="1" lang="en-US" altLang="ja-JP" dirty="0" err="1" smtClean="0"/>
              <a:t>Rdson</a:t>
            </a:r>
            <a:r>
              <a:rPr kumimoji="1" lang="en-US" altLang="ja-JP" dirty="0" smtClean="0"/>
              <a:t>). ±</a:t>
            </a:r>
            <a:r>
              <a:rPr kumimoji="1" lang="en-US" altLang="ja-JP" dirty="0"/>
              <a:t>78mA=156mApk-pk so ⊿156mA looks correct but the waveform looks </a:t>
            </a:r>
            <a:r>
              <a:rPr kumimoji="1" lang="en-US" altLang="ja-JP" dirty="0" smtClean="0"/>
              <a:t>unstable. Is </a:t>
            </a:r>
            <a:r>
              <a:rPr kumimoji="1" lang="en-US" altLang="ja-JP" dirty="0"/>
              <a:t>this normal behavior</a:t>
            </a:r>
            <a:r>
              <a:rPr kumimoji="1" lang="en-US" altLang="ja-JP" dirty="0" smtClean="0"/>
              <a:t>?</a:t>
            </a:r>
          </a:p>
          <a:p>
            <a:r>
              <a:rPr kumimoji="1" lang="en-US" altLang="ja-JP" sz="1800" dirty="0" smtClean="0"/>
              <a:t>Question 3</a:t>
            </a:r>
          </a:p>
          <a:p>
            <a:pPr lvl="2"/>
            <a:r>
              <a:rPr kumimoji="1" lang="en-US" altLang="ja-JP" sz="1700" dirty="0" smtClean="0"/>
              <a:t>when </a:t>
            </a:r>
            <a:r>
              <a:rPr kumimoji="1" lang="en-US" altLang="ja-JP" sz="1700" dirty="0"/>
              <a:t>Torque DAC=100%, </a:t>
            </a:r>
            <a:r>
              <a:rPr kumimoji="1" lang="en-US" altLang="ja-JP" sz="1700" dirty="0" smtClean="0"/>
              <a:t>89mA (</a:t>
            </a:r>
            <a:r>
              <a:rPr lang="en-US" altLang="ja-JP" sz="1700" dirty="0" smtClean="0">
                <a:latin typeface="Meiryo UI"/>
              </a:rPr>
              <a:t>VREF*TORQUE </a:t>
            </a:r>
            <a:r>
              <a:rPr lang="en-US" altLang="ja-JP" sz="1700" dirty="0">
                <a:latin typeface="Meiryo UI"/>
              </a:rPr>
              <a:t>DAC*70%/6.6*RISENSE) </a:t>
            </a:r>
            <a:r>
              <a:rPr kumimoji="1" lang="en-US" altLang="ja-JP" sz="1700" dirty="0"/>
              <a:t>&gt; </a:t>
            </a:r>
            <a:r>
              <a:rPr kumimoji="1" lang="en-US" altLang="ja-JP" sz="1700" dirty="0" smtClean="0"/>
              <a:t>78mA (VM/</a:t>
            </a:r>
            <a:r>
              <a:rPr kumimoji="1" lang="en-US" altLang="ja-JP" sz="1700" dirty="0" err="1" smtClean="0"/>
              <a:t>RL+Rsense</a:t>
            </a:r>
            <a:r>
              <a:rPr kumimoji="1" lang="en-US" altLang="ja-JP" sz="1700" dirty="0" smtClean="0"/>
              <a:t>). </a:t>
            </a:r>
            <a:r>
              <a:rPr kumimoji="1" lang="en-US" altLang="ja-JP" sz="1600" dirty="0" smtClean="0"/>
              <a:t>Is </a:t>
            </a:r>
            <a:r>
              <a:rPr kumimoji="1" lang="en-US" altLang="ja-JP" sz="1600" dirty="0"/>
              <a:t>it ok to use this </a:t>
            </a:r>
            <a:r>
              <a:rPr kumimoji="1" lang="en-US" altLang="ja-JP" sz="1600" dirty="0" err="1"/>
              <a:t>Ichop</a:t>
            </a:r>
            <a:r>
              <a:rPr kumimoji="1" lang="en-US" altLang="ja-JP" sz="1600" dirty="0"/>
              <a:t> &gt; </a:t>
            </a:r>
            <a:r>
              <a:rPr kumimoji="1" lang="en-US" altLang="ja-JP" sz="1600" dirty="0" smtClean="0"/>
              <a:t>78mA_Irmax </a:t>
            </a:r>
            <a:r>
              <a:rPr kumimoji="1" lang="en-US" altLang="ja-JP" sz="1600" dirty="0"/>
              <a:t>setting</a:t>
            </a:r>
            <a:r>
              <a:rPr kumimoji="1" lang="en-US" altLang="ja-JP" sz="1600" dirty="0" smtClean="0"/>
              <a:t>?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sz="1200" dirty="0" smtClean="0"/>
              <a:t>※ motor saturation current is higher than 80mA so motor current doesn’t saturate in all waveform.</a:t>
            </a:r>
            <a:endParaRPr kumimoji="1" lang="en-US" altLang="ja-JP" sz="1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Question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2525480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TI Theme Colors">
      <a:dk1>
        <a:srgbClr val="DE0000"/>
      </a:dk1>
      <a:lt1>
        <a:srgbClr val="FFFFFF"/>
      </a:lt1>
      <a:dk2>
        <a:srgbClr val="000000"/>
      </a:dk2>
      <a:lt2>
        <a:srgbClr val="AAAAAA"/>
      </a:lt2>
      <a:accent1>
        <a:srgbClr val="990000"/>
      </a:accent1>
      <a:accent2>
        <a:srgbClr val="115566"/>
      </a:accent2>
      <a:accent3>
        <a:srgbClr val="118899"/>
      </a:accent3>
      <a:accent4>
        <a:srgbClr val="00BBCC"/>
      </a:accent4>
      <a:accent5>
        <a:srgbClr val="E0E0E0"/>
      </a:accent5>
      <a:accent6>
        <a:srgbClr val="000000"/>
      </a:accent6>
      <a:hlink>
        <a:srgbClr val="0000FF"/>
      </a:hlink>
      <a:folHlink>
        <a:srgbClr val="AAAAA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I_Selective_Disclosure_PowerPoint_16x9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_Maximum_Restrictions_PowerPoint_16x9-v7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I_Maximum_Restrictions_PowerPoint_16x9-v7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F9954CAF00D40B324C8C9B32877C1" ma:contentTypeVersion="1" ma:contentTypeDescription="Create a new document." ma:contentTypeScope="" ma:versionID="9b8bf7d42a0ee848665f0d33ef21b871">
  <xsd:schema xmlns:xsd="http://www.w3.org/2001/XMLSchema" xmlns:xs="http://www.w3.org/2001/XMLSchema" xmlns:p="http://schemas.microsoft.com/office/2006/metadata/properties" xmlns:ns2="ecd71431-ebd8-4723-aa1c-f81788cc8bd2" targetNamespace="http://schemas.microsoft.com/office/2006/metadata/properties" ma:root="true" ma:fieldsID="7cb04d47bd9fd46929ef21a528bb4a87" ns2:_="">
    <xsd:import namespace="ecd71431-ebd8-4723-aa1c-f81788cc8bd2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71431-ebd8-4723-aa1c-f81788cc8b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23E074-2CDD-4EE8-BDE6-355A975262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5CAA4C-C022-4DD7-8719-6AED150D0A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d71431-ebd8-4723-aa1c-f81788cc8b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4A52F3-2D5A-4723-A446-42D2500FDC3C}">
  <ds:schemaRefs>
    <ds:schemaRef ds:uri="http://purl.org/dc/terms/"/>
    <ds:schemaRef ds:uri="http://schemas.openxmlformats.org/package/2006/metadata/core-properties"/>
    <ds:schemaRef ds:uri="http://purl.org/dc/dcmitype/"/>
    <ds:schemaRef ds:uri="ecd71431-ebd8-4723-aa1c-f81788cc8bd2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68815</TotalTime>
  <Words>413</Words>
  <Application>Microsoft Office PowerPoint</Application>
  <PresentationFormat>画面に合わせる (16:9)</PresentationFormat>
  <Paragraphs>188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2_FinalPowerpoint</vt:lpstr>
      <vt:lpstr>1_TI_Selective_Disclosure_PowerPoint_16x9</vt:lpstr>
      <vt:lpstr>TI_Maximum_Restrictions_PowerPoint_16x9-v7</vt:lpstr>
      <vt:lpstr>1_TI_Maximum_Restrictions_PowerPoint_16x9-v7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Question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Hall, Chelse</dc:creator>
  <cp:lastModifiedBy>Nomiyama, Kai</cp:lastModifiedBy>
  <cp:revision>961</cp:revision>
  <dcterms:created xsi:type="dcterms:W3CDTF">2007-12-19T20:51:45Z</dcterms:created>
  <dcterms:modified xsi:type="dcterms:W3CDTF">2020-03-24T07:05:28Z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0x010100FBEF9954CAF00D40B324C8C9B32877C1</vt:lpwstr>
  </property>
</Properties>
</file>