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4"/>
  </p:sldMasterIdLst>
  <p:notesMasterIdLst>
    <p:notesMasterId r:id="rId6"/>
  </p:notesMasterIdLst>
  <p:handoutMasterIdLst>
    <p:handoutMasterId r:id="rId7"/>
  </p:handoutMasterIdLst>
  <p:sldIdLst>
    <p:sldId id="570" r:id="rId5"/>
  </p:sldIdLst>
  <p:sldSz cx="9144000" cy="5143500" type="screen16x9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277ED3C4-D3B6-469C-86DD-B0CAD854F8A9}">
          <p14:sldIdLst>
            <p14:sldId id="570"/>
          </p14:sldIdLst>
        </p14:section>
        <p14:section name="タイトルなしのセクション" id="{062BB0AD-8676-422F-959D-EDBC6D01C778}">
          <p14:sldIdLst/>
        </p14:section>
        <p14:section name="タイトルなしのセクション" id="{A20C888C-CCBE-4499-8033-CE35DFE265C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remiah Fitch" initials="JLF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FF"/>
    <a:srgbClr val="FF99FF"/>
    <a:srgbClr val="FF99CC"/>
    <a:srgbClr val="AAAAAA"/>
    <a:srgbClr val="D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70" autoAdjust="0"/>
    <p:restoredTop sz="96606" autoAdjust="0"/>
  </p:normalViewPr>
  <p:slideViewPr>
    <p:cSldViewPr snapToGrid="0">
      <p:cViewPr varScale="1">
        <p:scale>
          <a:sx n="145" d="100"/>
          <a:sy n="145" d="100"/>
        </p:scale>
        <p:origin x="960" y="126"/>
      </p:cViewPr>
      <p:guideLst>
        <p:guide orient="horz" pos="1620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850" y="-96"/>
      </p:cViewPr>
      <p:guideLst>
        <p:guide orient="horz" pos="2928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466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330" y="0"/>
            <a:ext cx="3037465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21"/>
            <a:ext cx="3037466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330" y="8830621"/>
            <a:ext cx="3037465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3C7419-61D9-46C1-97E9-76E9D8F8C3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30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466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330" y="0"/>
            <a:ext cx="3037465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8500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201" y="4416111"/>
            <a:ext cx="5607998" cy="4182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21"/>
            <a:ext cx="3037466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330" y="8830621"/>
            <a:ext cx="3037465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5" rIns="92290" bIns="4614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03C3B5-9CFC-4B60-AD1F-942309290D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982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27"/>
            <a:ext cx="8458200" cy="1102519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6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40"/>
            <a:ext cx="2133600" cy="154781"/>
          </a:xfrm>
        </p:spPr>
        <p:txBody>
          <a:bodyPr/>
          <a:lstStyle>
            <a:lvl1pPr>
              <a:defRPr/>
            </a:lvl1pPr>
          </a:lstStyle>
          <a:p>
            <a:fld id="{B1006088-BF21-4FD5-870B-675EAADE47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D60626-1ACC-48B1-8201-AA7BD5684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F5D59E-3020-483D-90FC-392986F41C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2DB302-961D-41B7-BD2E-EA757E550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52D4D-CA63-4F5E-A04D-C043C1229B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8" y="107158"/>
            <a:ext cx="2141537" cy="4301729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07158"/>
            <a:ext cx="6275388" cy="4301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0706DD-24B8-4851-91EA-2616D1811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5" y="4741069"/>
            <a:ext cx="8810625" cy="349758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7" descr="ti_logo_powerpoint_1_lin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675439" y="4830367"/>
            <a:ext cx="1874524" cy="231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27"/>
            <a:ext cx="8458200" cy="1102519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6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40"/>
            <a:ext cx="2133600" cy="154781"/>
          </a:xfrm>
        </p:spPr>
        <p:txBody>
          <a:bodyPr/>
          <a:lstStyle>
            <a:lvl1pPr>
              <a:defRPr/>
            </a:lvl1pPr>
          </a:lstStyle>
          <a:p>
            <a:fld id="{3144B24B-BAB1-431A-82C6-36E096187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5719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" y="4743450"/>
            <a:ext cx="88042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" y="4741069"/>
            <a:ext cx="8810625" cy="349758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7" descr="ti_logo_powerpoint_1_lin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675439" y="4830367"/>
            <a:ext cx="1874524" cy="231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27"/>
            <a:ext cx="8458200" cy="1102519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6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40"/>
            <a:ext cx="2133600" cy="154781"/>
          </a:xfrm>
        </p:spPr>
        <p:txBody>
          <a:bodyPr/>
          <a:lstStyle>
            <a:lvl1pPr>
              <a:defRPr/>
            </a:lvl1pPr>
          </a:lstStyle>
          <a:p>
            <a:fld id="{3144B24B-BAB1-431A-82C6-36E096187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_grey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4743450"/>
            <a:ext cx="8782050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" y="4741069"/>
            <a:ext cx="8810625" cy="349758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7" descr="ti_logo_powerpoint_1_lin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675439" y="4830367"/>
            <a:ext cx="1874524" cy="231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27"/>
            <a:ext cx="8458200" cy="1102519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6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40"/>
            <a:ext cx="2133600" cy="154781"/>
          </a:xfrm>
        </p:spPr>
        <p:txBody>
          <a:bodyPr/>
          <a:lstStyle>
            <a:lvl1pPr>
              <a:defRPr/>
            </a:lvl1pPr>
          </a:lstStyle>
          <a:p>
            <a:fld id="{3144B24B-BAB1-431A-82C6-36E096187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80" y="786352"/>
            <a:ext cx="8467725" cy="3709449"/>
          </a:xfrm>
        </p:spPr>
        <p:txBody>
          <a:bodyPr/>
          <a:lstStyle>
            <a:lvl1pPr>
              <a:spcBef>
                <a:spcPts val="800"/>
              </a:spcBef>
              <a:defRPr/>
            </a:lvl1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0521C-F793-4067-BB07-C7AF74E21E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38925" y="4537475"/>
            <a:ext cx="2133600" cy="154781"/>
          </a:xfrm>
        </p:spPr>
        <p:txBody>
          <a:bodyPr/>
          <a:lstStyle>
            <a:lvl1pPr>
              <a:defRPr/>
            </a:lvl1pPr>
          </a:lstStyle>
          <a:p>
            <a:fld id="{156AB8A3-9FE4-4612-8857-687BFF70D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80" y="889399"/>
            <a:ext cx="4157663" cy="35194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889399"/>
            <a:ext cx="4157662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A6A834-CC4A-4943-952A-D55BFAADAD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3D8EEF-7576-4AB0-8518-088FB58AB7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3D9FE4-F784-4A94-8F3E-54A098F0E8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5" y="4743450"/>
            <a:ext cx="88042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1280" y="4743450"/>
            <a:ext cx="87407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07156"/>
            <a:ext cx="8458200" cy="61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80" y="794150"/>
            <a:ext cx="8467725" cy="37016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4537475"/>
            <a:ext cx="2133600" cy="15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3144B24B-BAB1-431A-82C6-36E096187F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  <p:sldLayoutId id="2147483783" r:id="rId14"/>
  </p:sldLayoutIdLst>
  <p:hf hdr="0" ft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227013" indent="-227013" algn="l" rtl="0" eaLnBrk="1" fontAlgn="base" hangingPunct="1">
        <a:spcBef>
          <a:spcPts val="8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33363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854075" indent="-165100" algn="l" rtl="0" eaLnBrk="1" fontAlgn="base" hangingPunct="1">
        <a:spcBef>
          <a:spcPct val="15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1738" indent="-233363" algn="l" rtl="0" eaLnBrk="1" fontAlgn="base" hangingPunct="1">
        <a:spcBef>
          <a:spcPct val="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489075" indent="-173038" algn="l" rtl="0" eaLnBrk="1" fontAlgn="base" hangingPunct="1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1946275" indent="-173038" algn="l" rtl="0" eaLnBrk="1" fontAlgn="base" hangingPunct="1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03475" indent="-173038" algn="l" rtl="0" eaLnBrk="1" fontAlgn="base" hangingPunct="1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860675" indent="-173038" algn="l" rtl="0" eaLnBrk="1" fontAlgn="base" hangingPunct="1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17875" indent="-173038" algn="l" rtl="0" eaLnBrk="1" fontAlgn="base" hangingPunct="1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9E94BAE-C0C2-47B8-92ED-39C084AE48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30267" y="4399328"/>
            <a:ext cx="2133600" cy="154781"/>
          </a:xfrm>
        </p:spPr>
        <p:txBody>
          <a:bodyPr/>
          <a:lstStyle/>
          <a:p>
            <a:fld id="{3B20521C-F793-4067-BB07-C7AF74E21EF3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358914D5-962D-4A2F-A7A2-AC947ECFDC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72" y="809831"/>
            <a:ext cx="4476750" cy="3352800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7529D12-8706-40F2-A2C4-98FB0C1E87B6}"/>
              </a:ext>
            </a:extLst>
          </p:cNvPr>
          <p:cNvSpPr txBox="1"/>
          <p:nvPr/>
        </p:nvSpPr>
        <p:spPr>
          <a:xfrm>
            <a:off x="2588607" y="4167916"/>
            <a:ext cx="15985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IFS(mA)</a:t>
            </a:r>
            <a:endParaRPr kumimoji="1" lang="ja-JP" altLang="en-US" sz="14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79E4469-596E-4E89-9C34-08804B07C08E}"/>
              </a:ext>
            </a:extLst>
          </p:cNvPr>
          <p:cNvSpPr txBox="1"/>
          <p:nvPr/>
        </p:nvSpPr>
        <p:spPr>
          <a:xfrm rot="16200000">
            <a:off x="-373394" y="2178454"/>
            <a:ext cx="15985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IFS </a:t>
            </a:r>
            <a:r>
              <a:rPr lang="en-US" altLang="ja-JP" sz="1400" dirty="0"/>
              <a:t>accuracy(%)</a:t>
            </a:r>
            <a:endParaRPr kumimoji="1" lang="ja-JP" altLang="en-US" sz="1400" dirty="0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3E8EDBF2-9805-4638-A364-4FD7453067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3699" y="1649786"/>
            <a:ext cx="3492523" cy="836445"/>
          </a:xfrm>
          <a:prstGeom prst="rect">
            <a:avLst/>
          </a:prstGeom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C966747-299A-4351-B201-D979B31791CF}"/>
              </a:ext>
            </a:extLst>
          </p:cNvPr>
          <p:cNvSpPr/>
          <p:nvPr/>
        </p:nvSpPr>
        <p:spPr>
          <a:xfrm>
            <a:off x="1101884" y="603197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100" dirty="0"/>
              <a:t>63% accuracy is linearly calculated from 20% and 71% accuracy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DC6AFB0-1136-4B9E-9EA9-60D1D42D7E7F}"/>
              </a:ext>
            </a:extLst>
          </p:cNvPr>
          <p:cNvSpPr txBox="1"/>
          <p:nvPr/>
        </p:nvSpPr>
        <p:spPr>
          <a:xfrm>
            <a:off x="1144645" y="171039"/>
            <a:ext cx="5045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DRV8886 IFS accuracy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09022318"/>
      </p:ext>
    </p:extLst>
  </p:cSld>
  <p:clrMapOvr>
    <a:masterClrMapping/>
  </p:clrMapOvr>
</p:sld>
</file>

<file path=ppt/theme/theme1.xml><?xml version="1.0" encoding="utf-8"?>
<a:theme xmlns:a="http://schemas.openxmlformats.org/drawingml/2006/main" name="F_O training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EAEAE"/>
      </a:accent2>
      <a:accent3>
        <a:srgbClr val="117788"/>
      </a:accent3>
      <a:accent4>
        <a:srgbClr val="404040"/>
      </a:accent4>
      <a:accent5>
        <a:srgbClr val="7F7F7F"/>
      </a:accent5>
      <a:accent6>
        <a:srgbClr val="32B4CE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Topic xmlns="7c7056a1-b7de-4c29-a3ed-ab77c710915f">Misc</Topic>
    <Course_x0020_Code xmlns="7c7056a1-b7de-4c29-a3ed-ab77c710915f">none</Course_x0020_Code>
    <Modified_x0020_Date xmlns="7c7056a1-b7de-4c29-a3ed-ab77c710915f">2016-02-18T06:00:00+00:00</Modified_x0020_Date>
    <Mode xmlns="7c7056a1-b7de-4c29-a3ed-ab77c710915f">Reference</Mode>
    <Instructor xmlns="7c7056a1-b7de-4c29-a3ed-ab77c710915f">
      <UserInfo>
        <DisplayName/>
        <AccountId xsi:nil="true"/>
        <AccountType/>
      </UserInfo>
    </Instructor>
    <Content_x0020_Owner xmlns="7c7056a1-b7de-4c29-a3ed-ab77c710915f">
      <UserInfo>
        <DisplayName>ENT\a0282976</DisplayName>
        <AccountId>1108</AccountId>
        <AccountType/>
      </UserInfo>
      <UserInfo>
        <DisplayName>ENT\a0831720</DisplayName>
        <AccountId>3752</AccountId>
        <AccountType/>
      </UserInfo>
    </Content_x0020_Owner>
    <Module xmlns="7c7056a1-b7de-4c29-a3ed-ab77c710915f">Misc</Modul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2AA9D0891EFA4E910013809EC798B0" ma:contentTypeVersion="12" ma:contentTypeDescription="Create a new document." ma:contentTypeScope="" ma:versionID="cca290146d951e28392b4e9841e9acb1">
  <xsd:schema xmlns:xsd="http://www.w3.org/2001/XMLSchema" xmlns:p="http://schemas.microsoft.com/office/2006/metadata/properties" xmlns:ns1="7c7056a1-b7de-4c29-a3ed-ab77c710915f" targetNamespace="http://schemas.microsoft.com/office/2006/metadata/properties" ma:root="true" ma:fieldsID="9a0962d20be472466c718b234a9cdab2" ns1:_="">
    <xsd:import namespace="7c7056a1-b7de-4c29-a3ed-ab77c710915f"/>
    <xsd:element name="properties">
      <xsd:complexType>
        <xsd:sequence>
          <xsd:element name="documentManagement">
            <xsd:complexType>
              <xsd:all>
                <xsd:element ref="ns1:Module"/>
                <xsd:element ref="ns1:Topic"/>
                <xsd:element ref="ns1:Course_x0020_Code"/>
                <xsd:element ref="ns1:Content_x0020_Owner"/>
                <xsd:element ref="ns1:Instructor" minOccurs="0"/>
                <xsd:element ref="ns1:Mode"/>
                <xsd:element ref="ns1:Modified_x0020_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7c7056a1-b7de-4c29-a3ed-ab77c710915f" elementFormDefault="qualified">
    <xsd:import namespace="http://schemas.microsoft.com/office/2006/documentManagement/types"/>
    <xsd:element name="Module" ma:index="0" ma:displayName="Module" ma:default="--Choose One--" ma:format="Dropdown" ma:internalName="Module">
      <xsd:simpleType>
        <xsd:restriction base="dms:Choice">
          <xsd:enumeration value="--Choose One--"/>
          <xsd:enumeration value="CPA Brownbags"/>
          <xsd:enumeration value="General"/>
          <xsd:enumeration value="Development Days"/>
          <xsd:enumeration value="Interpersonal"/>
          <xsd:enumeration value="Knowledge Sharing"/>
          <xsd:enumeration value="Misc"/>
          <xsd:enumeration value="New Hire"/>
          <xsd:enumeration value="Playbook"/>
        </xsd:restriction>
      </xsd:simpleType>
    </xsd:element>
    <xsd:element name="Topic" ma:index="1" ma:displayName="Topic" ma:default="--Choose One---" ma:format="Dropdown" ma:internalName="Topic">
      <xsd:simpleType>
        <xsd:restriction base="dms:Choice">
          <xsd:enumeration value="--Choose One---"/>
          <xsd:enumeration value="CPA Brownbags"/>
          <xsd:enumeration value="Development Days"/>
          <xsd:enumeration value="General"/>
          <xsd:enumeration value="Interpersonal"/>
          <xsd:enumeration value="Knowledge Sharing"/>
          <xsd:enumeration value="Misc"/>
          <xsd:enumeration value="New Hire"/>
          <xsd:enumeration value="Playbook"/>
        </xsd:restriction>
      </xsd:simpleType>
    </xsd:element>
    <xsd:element name="Course_x0020_Code" ma:index="4" ma:displayName="Course Code" ma:internalName="Course_x0020_Code">
      <xsd:simpleType>
        <xsd:restriction base="dms:Text">
          <xsd:maxLength value="255"/>
        </xsd:restriction>
      </xsd:simpleType>
    </xsd:element>
    <xsd:element name="Content_x0020_Owner" ma:index="5" ma:displayName="Content Owner(s)" ma:list="UserInfo" ma:internalName="Content_x0020_Owner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structor" ma:index="6" nillable="true" ma:displayName="Instructor(s)" ma:list="UserInfo" ma:internalName="Instructor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ode" ma:index="7" ma:displayName="Mode" ma:default="--Choose One--" ma:description="How a file is used" ma:format="Dropdown" ma:internalName="Mode">
      <xsd:simpleType>
        <xsd:restriction base="dms:Choice">
          <xsd:enumeration value="--Choose One--"/>
          <xsd:enumeration value="Course - Basic"/>
          <xsd:enumeration value="Course – Intermediate"/>
          <xsd:enumeration value="Course - Advanced"/>
          <xsd:enumeration value="Course - Recorded"/>
          <xsd:enumeration value="Tool/System Training"/>
          <xsd:enumeration value="Report Training"/>
          <xsd:enumeration value="How-to Reference"/>
          <xsd:enumeration value="Reference"/>
          <xsd:enumeration value="Overview Presentation"/>
        </xsd:restriction>
      </xsd:simpleType>
    </xsd:element>
    <xsd:element name="Modified_x0020_Date" ma:index="8" nillable="true" ma:displayName="Revised Date" ma:format="DateOnly" ma:internalName="Modified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DB2B9ED-2408-4CD6-BB0C-869DB74E1D2E}">
  <ds:schemaRefs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  <ds:schemaRef ds:uri="http://purl.org/dc/terms/"/>
    <ds:schemaRef ds:uri="http://schemas.microsoft.com/office/2006/metadata/properties"/>
    <ds:schemaRef ds:uri="7c7056a1-b7de-4c29-a3ed-ab77c710915f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DF205BE8-2BB0-42A0-A183-789177D4D9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7056a1-b7de-4c29-a3ed-ab77c710915f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88E90A32-A799-4543-B8E7-122B4A66FE0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F_O training</Template>
  <TotalTime>7529</TotalTime>
  <Words>21</Words>
  <Application>Microsoft Office PowerPoint</Application>
  <PresentationFormat>画面に合わせる (16:9)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Arial</vt:lpstr>
      <vt:lpstr>F_O training</vt:lpstr>
      <vt:lpstr>PowerPoint プレゼンテーション</vt:lpstr>
    </vt:vector>
  </TitlesOfParts>
  <Company>Texas Instruments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template</dc:title>
  <dc:creator>Greene, Matt</dc:creator>
  <cp:lastModifiedBy>Yamaguchi, Takashi</cp:lastModifiedBy>
  <cp:revision>470</cp:revision>
  <dcterms:created xsi:type="dcterms:W3CDTF">2007-12-19T20:51:45Z</dcterms:created>
  <dcterms:modified xsi:type="dcterms:W3CDTF">2021-05-13T02:41:57Z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0x010100FE2AA9D0891EFA4E910013809EC798B0</vt:lpwstr>
  </property>
</Properties>
</file>