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85" r:id="rId2"/>
    <p:sldId id="586" r:id="rId3"/>
  </p:sldIdLst>
  <p:sldSz cx="9906000" cy="6858000" type="A4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1000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1000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1000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1000" kern="1200">
        <a:solidFill>
          <a:schemeClr val="tx1"/>
        </a:solidFill>
        <a:latin typeface="Arial" pitchFamily="34" charset="0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0074"/>
    <a:srgbClr val="A9A954"/>
    <a:srgbClr val="0000CC"/>
    <a:srgbClr val="232323"/>
    <a:srgbClr val="003399"/>
    <a:srgbClr val="CCFFFF"/>
    <a:srgbClr val="3333CC"/>
    <a:srgbClr val="000099"/>
    <a:srgbClr val="FFFF99"/>
    <a:srgbClr val="1F1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75" autoAdjust="0"/>
    <p:restoredTop sz="82673" autoAdjust="0"/>
  </p:normalViewPr>
  <p:slideViewPr>
    <p:cSldViewPr>
      <p:cViewPr varScale="1">
        <p:scale>
          <a:sx n="100" d="100"/>
          <a:sy n="100" d="100"/>
        </p:scale>
        <p:origin x="1470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15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4" tIns="46061" rIns="92124" bIns="46061" numCol="1" anchor="t" anchorCtr="0" compatLnSpc="1">
            <a:prstTxWarp prst="textNoShape">
              <a:avLst/>
            </a:prstTxWarp>
          </a:bodyPr>
          <a:lstStyle>
            <a:lvl1pPr defTabSz="922603">
              <a:buFontTx/>
              <a:buNone/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4" tIns="46061" rIns="92124" bIns="46061" numCol="1" anchor="t" anchorCtr="0" compatLnSpc="1">
            <a:prstTxWarp prst="textNoShape">
              <a:avLst/>
            </a:prstTxWarp>
          </a:bodyPr>
          <a:lstStyle>
            <a:lvl1pPr algn="r" defTabSz="922603">
              <a:buFontTx/>
              <a:buNone/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4" tIns="46061" rIns="92124" bIns="46061" numCol="1" anchor="b" anchorCtr="0" compatLnSpc="1">
            <a:prstTxWarp prst="textNoShape">
              <a:avLst/>
            </a:prstTxWarp>
          </a:bodyPr>
          <a:lstStyle>
            <a:lvl1pPr defTabSz="922603">
              <a:buFontTx/>
              <a:buNone/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4" tIns="46061" rIns="92124" bIns="46061" numCol="1" anchor="b" anchorCtr="0" compatLnSpc="1">
            <a:prstTxWarp prst="textNoShape">
              <a:avLst/>
            </a:prstTxWarp>
          </a:bodyPr>
          <a:lstStyle>
            <a:lvl1pPr algn="r" defTabSz="922603">
              <a:buFontTx/>
              <a:buNone/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3CC99540-D080-40C2-BAF2-2D67E29C40D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2221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4" tIns="46061" rIns="92124" bIns="46061" numCol="1" anchor="t" anchorCtr="0" compatLnSpc="1">
            <a:prstTxWarp prst="textNoShape">
              <a:avLst/>
            </a:prstTxWarp>
          </a:bodyPr>
          <a:lstStyle>
            <a:lvl1pPr defTabSz="922603">
              <a:buFontTx/>
              <a:buNone/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79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4" tIns="46061" rIns="92124" bIns="46061" numCol="1" anchor="t" anchorCtr="0" compatLnSpc="1">
            <a:prstTxWarp prst="textNoShape">
              <a:avLst/>
            </a:prstTxWarp>
          </a:bodyPr>
          <a:lstStyle>
            <a:lvl1pPr algn="r" defTabSz="922603">
              <a:buFontTx/>
              <a:buNone/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74700"/>
            <a:ext cx="537527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33925"/>
            <a:ext cx="4987925" cy="44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4" tIns="46061" rIns="92124" bIns="46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66263"/>
            <a:ext cx="29479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4" tIns="46061" rIns="92124" bIns="46061" numCol="1" anchor="b" anchorCtr="0" compatLnSpc="1">
            <a:prstTxWarp prst="textNoShape">
              <a:avLst/>
            </a:prstTxWarp>
          </a:bodyPr>
          <a:lstStyle>
            <a:lvl1pPr defTabSz="922603">
              <a:buFontTx/>
              <a:buNone/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66263"/>
            <a:ext cx="29479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4" tIns="46061" rIns="92124" bIns="46061" numCol="1" anchor="b" anchorCtr="0" compatLnSpc="1">
            <a:prstTxWarp prst="textNoShape">
              <a:avLst/>
            </a:prstTxWarp>
          </a:bodyPr>
          <a:lstStyle>
            <a:lvl1pPr algn="r" defTabSz="922603">
              <a:buFontTx/>
              <a:buNone/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E42C3447-A142-44B0-8633-3C075C04C12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07327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C3447-A142-44B0-8633-3C075C04C120}" type="slidenum">
              <a:rPr lang="en-US" altLang="ko-KR" smtClean="0"/>
              <a:pPr>
                <a:defRPr/>
              </a:pPr>
              <a:t>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38272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C3447-A142-44B0-8633-3C075C04C120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74911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6990823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430250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50122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754086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186670085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711392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958948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94793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4837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07184367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403969614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61"/>
          <p:cNvSpPr>
            <a:spLocks noChangeArrowheads="1"/>
          </p:cNvSpPr>
          <p:nvPr/>
        </p:nvSpPr>
        <p:spPr bwMode="auto">
          <a:xfrm>
            <a:off x="0" y="188913"/>
            <a:ext cx="9874250" cy="6858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1000">
                <a:solidFill>
                  <a:schemeClr val="tx1"/>
                </a:solidFill>
                <a:latin typeface="Arial" charset="0"/>
                <a:ea typeface="돋움" pitchFamily="50" charset="-127"/>
              </a:defRPr>
            </a:lvl1pPr>
            <a:lvl2pPr marL="742950" indent="-285750" eaLnBrk="0" hangingPunct="0">
              <a:defRPr kumimoji="1" sz="1000">
                <a:solidFill>
                  <a:schemeClr val="tx1"/>
                </a:solidFill>
                <a:latin typeface="Arial" charset="0"/>
                <a:ea typeface="돋움" pitchFamily="50" charset="-127"/>
              </a:defRPr>
            </a:lvl2pPr>
            <a:lvl3pPr marL="11430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돋움" pitchFamily="50" charset="-127"/>
              </a:defRPr>
            </a:lvl3pPr>
            <a:lvl4pPr marL="16002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돋움" pitchFamily="50" charset="-127"/>
              </a:defRPr>
            </a:lvl4pPr>
            <a:lvl5pPr marL="20574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돋움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돋움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돋움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돋움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돋움" pitchFamily="50" charset="-127"/>
              </a:defRPr>
            </a:lvl9pPr>
          </a:lstStyle>
          <a:p>
            <a:pPr eaLnBrk="1" hangingPunct="1">
              <a:buFont typeface="Wingdings" pitchFamily="2" charset="2"/>
              <a:buNone/>
              <a:defRPr/>
            </a:pPr>
            <a:endParaRPr lang="ko-KR" altLang="en-US" smtClean="0"/>
          </a:p>
        </p:txBody>
      </p:sp>
      <p:pic>
        <p:nvPicPr>
          <p:cNvPr id="1027" name="Picture 1062" descr="ddmvs_CI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2225" y="115888"/>
            <a:ext cx="865188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8327" name="Rectangle 1063"/>
          <p:cNvSpPr>
            <a:spLocks noChangeArrowheads="1"/>
          </p:cNvSpPr>
          <p:nvPr/>
        </p:nvSpPr>
        <p:spPr bwMode="auto">
          <a:xfrm>
            <a:off x="4725988" y="374650"/>
            <a:ext cx="411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altLang="ko-KR" sz="1200" b="1" i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" pitchFamily="34" charset="0"/>
                <a:ea typeface="현대보람체" pitchFamily="18" charset="-127"/>
              </a:rPr>
              <a:t>Customer Satisfaction and Emotional Quality</a:t>
            </a:r>
          </a:p>
        </p:txBody>
      </p:sp>
      <p:sp>
        <p:nvSpPr>
          <p:cNvPr id="1029" name="Line 1064"/>
          <p:cNvSpPr>
            <a:spLocks noChangeShapeType="1"/>
          </p:cNvSpPr>
          <p:nvPr/>
        </p:nvSpPr>
        <p:spPr bwMode="auto">
          <a:xfrm flipH="1">
            <a:off x="239713" y="666750"/>
            <a:ext cx="8529637" cy="0"/>
          </a:xfrm>
          <a:prstGeom prst="line">
            <a:avLst/>
          </a:prstGeom>
          <a:noFill/>
          <a:ln w="44450">
            <a:solidFill>
              <a:srgbClr val="66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30" name="Line 1065"/>
          <p:cNvSpPr>
            <a:spLocks noChangeShapeType="1"/>
          </p:cNvSpPr>
          <p:nvPr/>
        </p:nvSpPr>
        <p:spPr bwMode="auto">
          <a:xfrm flipH="1">
            <a:off x="5097463" y="593725"/>
            <a:ext cx="3671887" cy="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090"/>
          <p:cNvSpPr txBox="1">
            <a:spLocks noChangeArrowheads="1"/>
          </p:cNvSpPr>
          <p:nvPr/>
        </p:nvSpPr>
        <p:spPr bwMode="auto">
          <a:xfrm>
            <a:off x="149225" y="211138"/>
            <a:ext cx="49771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1pPr>
            <a:lvl2pPr marL="742950" indent="-285750" eaLnBrk="0" hangingPunct="0"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2pPr>
            <a:lvl3pPr marL="1143000" indent="-228600" eaLnBrk="0" hangingPunct="0"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3pPr>
            <a:lvl4pPr marL="1600200" indent="-228600" eaLnBrk="0" hangingPunct="0"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4pPr>
            <a:lvl5pPr marL="2057400" indent="-228600" eaLnBrk="0" hangingPunct="0"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en-US" altLang="ko-KR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EVB Board </a:t>
            </a:r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waveform / </a:t>
            </a:r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9V @600PPS</a:t>
            </a:r>
            <a:endParaRPr lang="ko-KR" altLang="en-US" sz="2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481" y="908721"/>
            <a:ext cx="4313601" cy="2426400"/>
          </a:xfrm>
          <a:prstGeom prst="rect">
            <a:avLst/>
          </a:prstGeom>
        </p:spPr>
      </p:pic>
      <p:pic>
        <p:nvPicPr>
          <p:cNvPr id="3" name="그림 2"/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025008" y="936553"/>
            <a:ext cx="4224000" cy="242640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481" y="3789040"/>
            <a:ext cx="4284482" cy="241560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0208" y="3789040"/>
            <a:ext cx="4313600" cy="2426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2481" y="3312553"/>
            <a:ext cx="3456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"A"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motor CW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5008" y="3361348"/>
            <a:ext cx="3456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"A"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motor CCW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2480" y="6219461"/>
            <a:ext cx="3456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“B" motor CW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80208" y="6219461"/>
            <a:ext cx="3456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“B" motor CCW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856166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090"/>
          <p:cNvSpPr txBox="1">
            <a:spLocks noChangeArrowheads="1"/>
          </p:cNvSpPr>
          <p:nvPr/>
        </p:nvSpPr>
        <p:spPr bwMode="auto">
          <a:xfrm>
            <a:off x="149225" y="211138"/>
            <a:ext cx="60999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1pPr>
            <a:lvl2pPr marL="742950" indent="-285750" eaLnBrk="0" hangingPunct="0"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2pPr>
            <a:lvl3pPr marL="1143000" indent="-228600" eaLnBrk="0" hangingPunct="0"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3pPr>
            <a:lvl4pPr marL="1600200" indent="-228600" eaLnBrk="0" hangingPunct="0"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4pPr>
            <a:lvl5pPr marL="2057400" indent="-228600" eaLnBrk="0" hangingPunct="0"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itchFamily="34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en-US" altLang="ko-KR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My controller waveform/ </a:t>
            </a:r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9V @600PPS</a:t>
            </a:r>
            <a:endParaRPr lang="ko-KR" altLang="en-US" sz="2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504" y="936553"/>
            <a:ext cx="4313600" cy="242640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8632" y="936553"/>
            <a:ext cx="4313600" cy="242640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994" y="3818384"/>
            <a:ext cx="4338110" cy="242640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48632" y="3791925"/>
            <a:ext cx="4313600" cy="24264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2481" y="3312553"/>
            <a:ext cx="3456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"A"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motor CW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25008" y="3361348"/>
            <a:ext cx="3456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"A"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motor CCW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2480" y="6219461"/>
            <a:ext cx="3456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“B" motor CW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80208" y="6219461"/>
            <a:ext cx="3456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“B" motor CCW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18390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1" lang="ko-KR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돋움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1" lang="ko-KR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돋움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43474</TotalTime>
  <Words>58</Words>
  <Application>Microsoft Office PowerPoint</Application>
  <PresentationFormat>A4 용지(210x297mm)</PresentationFormat>
  <Paragraphs>12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Lucida Sans</vt:lpstr>
      <vt:lpstr>굴림</vt:lpstr>
      <vt:lpstr>돋움</vt:lpstr>
      <vt:lpstr>맑은 고딕</vt:lpstr>
      <vt:lpstr>현대보람체</vt:lpstr>
      <vt:lpstr>Arial</vt:lpstr>
      <vt:lpstr>Wingdings</vt:lpstr>
      <vt:lpstr>기본 디자인</vt:lpstr>
      <vt:lpstr>PowerPoint 프레젠테이션</vt:lpstr>
      <vt:lpstr>PowerPoint 프레젠테이션</vt:lpstr>
    </vt:vector>
  </TitlesOfParts>
  <Company>기획관리실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yschoi</dc:creator>
  <cp:lastModifiedBy>변종연</cp:lastModifiedBy>
  <cp:revision>2292</cp:revision>
  <cp:lastPrinted>2019-10-08T05:46:32Z</cp:lastPrinted>
  <dcterms:created xsi:type="dcterms:W3CDTF">2003-02-05T07:10:10Z</dcterms:created>
  <dcterms:modified xsi:type="dcterms:W3CDTF">2025-04-14T12:36:35Z</dcterms:modified>
</cp:coreProperties>
</file>