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7022" r:id="rId1"/>
  </p:sldMasterIdLst>
  <p:notesMasterIdLst>
    <p:notesMasterId r:id="rId5"/>
  </p:notesMasterIdLst>
  <p:handoutMasterIdLst>
    <p:handoutMasterId r:id="rId6"/>
  </p:handoutMasterIdLst>
  <p:sldIdLst>
    <p:sldId id="3946" r:id="rId2"/>
    <p:sldId id="3947" r:id="rId3"/>
    <p:sldId id="3948" r:id="rId4"/>
  </p:sldIdLst>
  <p:sldSz cx="9906000" cy="6858000" type="A4"/>
  <p:notesSz cx="7104063" cy="10234613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/>
        <a:ea typeface="굴림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/>
        <a:ea typeface="굴림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/>
        <a:ea typeface="굴림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/>
        <a:ea typeface="굴림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/>
        <a:ea typeface="굴림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/>
        <a:ea typeface="굴림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/>
        <a:ea typeface="굴림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/>
        <a:ea typeface="굴림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/>
        <a:ea typeface="굴림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7">
          <p15:clr>
            <a:srgbClr val="A4A3A4"/>
          </p15:clr>
        </p15:guide>
        <p15:guide id="2" orient="horz" pos="358">
          <p15:clr>
            <a:srgbClr val="A4A3A4"/>
          </p15:clr>
        </p15:guide>
        <p15:guide id="3" orient="horz" pos="2001" userDrawn="1">
          <p15:clr>
            <a:srgbClr val="A4A3A4"/>
          </p15:clr>
        </p15:guide>
        <p15:guide id="4" orient="horz" pos="1006">
          <p15:clr>
            <a:srgbClr val="A4A3A4"/>
          </p15:clr>
        </p15:guide>
        <p15:guide id="5" pos="1497">
          <p15:clr>
            <a:srgbClr val="A4A3A4"/>
          </p15:clr>
        </p15:guide>
        <p15:guide id="6" pos="6239">
          <p15:clr>
            <a:srgbClr val="A4A3A4"/>
          </p15:clr>
        </p15:guide>
        <p15:guide id="7" pos="13" userDrawn="1">
          <p15:clr>
            <a:srgbClr val="A4A3A4"/>
          </p15:clr>
        </p15:guide>
        <p15:guide id="8" pos="311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1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BC46A1-BBF7-48AA-BFC5-1F4CDBD4E4F8}" v="6" dt="2026-01-29T05:24:41.987"/>
  </p1510:revLst>
</p1510:revInfo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보통 스타일 1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TxStyle/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4B1156A-380E-4F78-BDF5-A606A8083BF9}" styleName="보통 스타일 4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TxStyle/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TxStyle/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2838BEF-8BB2-4498-84A7-C5851F593DF1}" styleName="보통 스타일 4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보통 스타일 4 - 강조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42" autoAdjust="0"/>
    <p:restoredTop sz="95696" autoAdjust="0"/>
  </p:normalViewPr>
  <p:slideViewPr>
    <p:cSldViewPr snapToGrid="0" snapToObjects="1">
      <p:cViewPr varScale="1">
        <p:scale>
          <a:sx n="95" d="100"/>
          <a:sy n="95" d="100"/>
        </p:scale>
        <p:origin x="643" y="72"/>
      </p:cViewPr>
      <p:guideLst>
        <p:guide orient="horz" pos="4317"/>
        <p:guide orient="horz" pos="358"/>
        <p:guide orient="horz" pos="2001"/>
        <p:guide orient="horz" pos="1006"/>
        <p:guide pos="1497"/>
        <p:guide pos="6239"/>
        <p:guide pos="13"/>
        <p:guide pos="31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 snapToObjects="1">
      <p:cViewPr varScale="1">
        <p:scale>
          <a:sx n="72" d="100"/>
          <a:sy n="72" d="100"/>
        </p:scale>
        <p:origin x="4104" y="66"/>
      </p:cViewPr>
      <p:guideLst>
        <p:guide orient="horz" pos="3221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Kim" userId="9deb1b0a-c3b7-4e65-bee2-bf98a18a2919" providerId="ADAL" clId="{37A436CB-E724-4C0F-8DB4-42C9C0C7EEE7}"/>
    <pc:docChg chg="modSld">
      <pc:chgData name="David Kim" userId="9deb1b0a-c3b7-4e65-bee2-bf98a18a2919" providerId="ADAL" clId="{37A436CB-E724-4C0F-8DB4-42C9C0C7EEE7}" dt="2026-01-29T05:27:21.439" v="28"/>
      <pc:docMkLst>
        <pc:docMk/>
      </pc:docMkLst>
      <pc:sldChg chg="modSp mod">
        <pc:chgData name="David Kim" userId="9deb1b0a-c3b7-4e65-bee2-bf98a18a2919" providerId="ADAL" clId="{37A436CB-E724-4C0F-8DB4-42C9C0C7EEE7}" dt="2026-01-29T05:26:29.973" v="24" actId="20577"/>
        <pc:sldMkLst>
          <pc:docMk/>
          <pc:sldMk cId="1617287021" sldId="3946"/>
        </pc:sldMkLst>
        <pc:spChg chg="mod">
          <ac:chgData name="David Kim" userId="9deb1b0a-c3b7-4e65-bee2-bf98a18a2919" providerId="ADAL" clId="{37A436CB-E724-4C0F-8DB4-42C9C0C7EEE7}" dt="2026-01-29T05:23:08.784" v="1" actId="14100"/>
          <ac:spMkLst>
            <pc:docMk/>
            <pc:sldMk cId="1617287021" sldId="3946"/>
            <ac:spMk id="2" creationId="{E2B82B9A-58C3-B513-14D6-3AE530C9247A}"/>
          </ac:spMkLst>
        </pc:spChg>
        <pc:spChg chg="mod">
          <ac:chgData name="David Kim" userId="9deb1b0a-c3b7-4e65-bee2-bf98a18a2919" providerId="ADAL" clId="{37A436CB-E724-4C0F-8DB4-42C9C0C7EEE7}" dt="2026-01-29T05:26:29.973" v="24" actId="20577"/>
          <ac:spMkLst>
            <pc:docMk/>
            <pc:sldMk cId="1617287021" sldId="3946"/>
            <ac:spMk id="4" creationId="{5A9B4870-A28F-DFEF-2290-3D2CF7A43A30}"/>
          </ac:spMkLst>
        </pc:spChg>
      </pc:sldChg>
      <pc:sldChg chg="modSp mod">
        <pc:chgData name="David Kim" userId="9deb1b0a-c3b7-4e65-bee2-bf98a18a2919" providerId="ADAL" clId="{37A436CB-E724-4C0F-8DB4-42C9C0C7EEE7}" dt="2026-01-29T05:26:49.492" v="25"/>
        <pc:sldMkLst>
          <pc:docMk/>
          <pc:sldMk cId="1362468586" sldId="3947"/>
        </pc:sldMkLst>
        <pc:spChg chg="mod">
          <ac:chgData name="David Kim" userId="9deb1b0a-c3b7-4e65-bee2-bf98a18a2919" providerId="ADAL" clId="{37A436CB-E724-4C0F-8DB4-42C9C0C7EEE7}" dt="2026-01-29T05:24:32.563" v="7" actId="14100"/>
          <ac:spMkLst>
            <pc:docMk/>
            <pc:sldMk cId="1362468586" sldId="3947"/>
            <ac:spMk id="2" creationId="{E2B82B9A-58C3-B513-14D6-3AE530C9247A}"/>
          </ac:spMkLst>
        </pc:spChg>
        <pc:spChg chg="mod">
          <ac:chgData name="David Kim" userId="9deb1b0a-c3b7-4e65-bee2-bf98a18a2919" providerId="ADAL" clId="{37A436CB-E724-4C0F-8DB4-42C9C0C7EEE7}" dt="2026-01-29T05:26:49.492" v="25"/>
          <ac:spMkLst>
            <pc:docMk/>
            <pc:sldMk cId="1362468586" sldId="3947"/>
            <ac:spMk id="4" creationId="{5A9B4870-A28F-DFEF-2290-3D2CF7A43A30}"/>
          </ac:spMkLst>
        </pc:spChg>
      </pc:sldChg>
      <pc:sldChg chg="modSp mod">
        <pc:chgData name="David Kim" userId="9deb1b0a-c3b7-4e65-bee2-bf98a18a2919" providerId="ADAL" clId="{37A436CB-E724-4C0F-8DB4-42C9C0C7EEE7}" dt="2026-01-29T05:27:21.439" v="28"/>
        <pc:sldMkLst>
          <pc:docMk/>
          <pc:sldMk cId="2579147444" sldId="3948"/>
        </pc:sldMkLst>
        <pc:spChg chg="mod">
          <ac:chgData name="David Kim" userId="9deb1b0a-c3b7-4e65-bee2-bf98a18a2919" providerId="ADAL" clId="{37A436CB-E724-4C0F-8DB4-42C9C0C7EEE7}" dt="2026-01-29T05:24:41.986" v="10" actId="14100"/>
          <ac:spMkLst>
            <pc:docMk/>
            <pc:sldMk cId="2579147444" sldId="3948"/>
            <ac:spMk id="2" creationId="{E2B82B9A-58C3-B513-14D6-3AE530C9247A}"/>
          </ac:spMkLst>
        </pc:spChg>
        <pc:spChg chg="mod">
          <ac:chgData name="David Kim" userId="9deb1b0a-c3b7-4e65-bee2-bf98a18a2919" providerId="ADAL" clId="{37A436CB-E724-4C0F-8DB4-42C9C0C7EEE7}" dt="2026-01-29T05:27:21.439" v="28"/>
          <ac:spMkLst>
            <pc:docMk/>
            <pc:sldMk cId="2579147444" sldId="3948"/>
            <ac:spMk id="4" creationId="{5A9B4870-A28F-DFEF-2290-3D2CF7A43A30}"/>
          </ac:spMkLst>
        </pc:spChg>
        <pc:picChg chg="mod">
          <ac:chgData name="David Kim" userId="9deb1b0a-c3b7-4e65-bee2-bf98a18a2919" providerId="ADAL" clId="{37A436CB-E724-4C0F-8DB4-42C9C0C7EEE7}" dt="2026-01-29T05:26:14.501" v="17" actId="1076"/>
          <ac:picMkLst>
            <pc:docMk/>
            <pc:sldMk cId="2579147444" sldId="3948"/>
            <ac:picMk id="5" creationId="{00000000-0000-0000-0000-00000000000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202" cy="512304"/>
          </a:xfrm>
          <a:prstGeom prst="rect">
            <a:avLst/>
          </a:prstGeom>
        </p:spPr>
        <p:txBody>
          <a:bodyPr vert="horz" lIns="94758" tIns="47380" rIns="94758" bIns="47380" rtlCol="0"/>
          <a:lstStyle>
            <a:lvl1pPr algn="l">
              <a:defRPr sz="11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4023206" y="0"/>
            <a:ext cx="3079202" cy="512304"/>
          </a:xfrm>
          <a:prstGeom prst="rect">
            <a:avLst/>
          </a:prstGeom>
        </p:spPr>
        <p:txBody>
          <a:bodyPr vert="horz" lIns="94758" tIns="47380" rIns="94758" bIns="47380" rtlCol="0"/>
          <a:lstStyle>
            <a:lvl1pPr algn="r">
              <a:defRPr sz="1100"/>
            </a:lvl1pPr>
          </a:lstStyle>
          <a:p>
            <a:pPr lvl="0"/>
            <a:fld id="{C1A0E3DA-7B94-43B0-A0EC-D0F56D1BA3DD}" type="datetime1">
              <a:rPr lang="ko-KR" altLang="en-US" smtClean="0"/>
              <a:pPr lvl="0"/>
              <a:t>2026-01-29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720677"/>
            <a:ext cx="3079202" cy="512303"/>
          </a:xfrm>
          <a:prstGeom prst="rect">
            <a:avLst/>
          </a:prstGeom>
        </p:spPr>
        <p:txBody>
          <a:bodyPr vert="horz" lIns="94758" tIns="47380" rIns="94758" bIns="47380" rtlCol="0" anchor="b"/>
          <a:lstStyle>
            <a:lvl1pPr algn="l">
              <a:defRPr sz="1100"/>
            </a:lvl1pPr>
          </a:lstStyle>
          <a:p>
            <a:pPr lvl="0"/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4023206" y="9720677"/>
            <a:ext cx="3079202" cy="512303"/>
          </a:xfrm>
          <a:prstGeom prst="rect">
            <a:avLst/>
          </a:prstGeom>
        </p:spPr>
        <p:txBody>
          <a:bodyPr vert="horz" lIns="94758" tIns="47380" rIns="94758" bIns="47380" rtlCol="0" anchor="b"/>
          <a:lstStyle>
            <a:lvl1pPr algn="r">
              <a:defRPr sz="1100"/>
            </a:lvl1pPr>
          </a:lstStyle>
          <a:p>
            <a:pPr lvl="0"/>
            <a:fld id="{08ACAA5C-EF2A-4FB6-BA55-5D9B26FBC0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362523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3079202" cy="512304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square" lIns="94745" tIns="47373" rIns="94745" bIns="47373" numCol="1" anchor="t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buFontTx/>
              <a:buNone/>
              <a:defRPr sz="1100" b="0">
                <a:latin typeface="돋움"/>
                <a:ea typeface="돋움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4023206" y="0"/>
            <a:ext cx="3079202" cy="512304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square" lIns="94745" tIns="47373" rIns="94745" bIns="47373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buFontTx/>
              <a:buNone/>
              <a:defRPr sz="1100" b="0">
                <a:latin typeface="돋움"/>
                <a:ea typeface="돋움"/>
              </a:defRPr>
            </a:lvl1pPr>
          </a:lstStyle>
          <a:p>
            <a:pPr>
              <a:defRPr/>
            </a:pPr>
            <a:fld id="{C708F410-0FCE-47C7-AEB9-BEF2ACF58023}" type="datetime1">
              <a:rPr lang="ko-KR" altLang="en-US"/>
              <a:pPr>
                <a:defRPr/>
              </a:pPr>
              <a:t>2026-01-29</a:t>
            </a:fld>
            <a:endParaRPr lang="en-US" altLang="ko-KR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782638" y="768350"/>
            <a:ext cx="5540375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/>
          </a:ln>
        </p:spPr>
      </p:sp>
      <p:sp>
        <p:nvSpPr>
          <p:cNvPr id="68613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710078" y="4859518"/>
            <a:ext cx="5683914" cy="4607457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square" lIns="94745" tIns="47373" rIns="94745" bIns="473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9720677"/>
            <a:ext cx="3079202" cy="512303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square" lIns="94745" tIns="47373" rIns="94745" bIns="47373" numCol="1" anchor="b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buFontTx/>
              <a:buNone/>
              <a:defRPr sz="1100" b="0">
                <a:latin typeface="돋움"/>
                <a:ea typeface="돋움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023206" y="9720677"/>
            <a:ext cx="3079202" cy="512303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square" lIns="94745" tIns="47373" rIns="94745" bIns="47373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buFontTx/>
              <a:buNone/>
              <a:defRPr sz="1100" b="0">
                <a:latin typeface="돋움"/>
                <a:ea typeface="돋움"/>
              </a:defRPr>
            </a:lvl1pPr>
          </a:lstStyle>
          <a:p>
            <a:pPr>
              <a:defRPr/>
            </a:pPr>
            <a:fld id="{8CF55510-A9A3-466B-9D73-D33EB90AEA38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994710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/>
        <a:ea typeface="맑은 고딕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/>
        <a:ea typeface="맑은 고딕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/>
        <a:ea typeface="맑은 고딕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/>
        <a:ea typeface="맑은 고딕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/>
        <a:ea typeface="맑은 고딕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>
            <a:extLst>
              <a:ext uri="{FF2B5EF4-FFF2-40B4-BE49-F238E27FC236}">
                <a16:creationId xmlns:a16="http://schemas.microsoft.com/office/drawing/2014/main" id="{92679D22-24DA-6E39-E4A1-2613D7E2FB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4676334" y="6537389"/>
            <a:ext cx="553332" cy="268831"/>
          </a:xfrm>
          <a:prstGeom prst="rect">
            <a:avLst/>
          </a:prstGeom>
          <a:ln/>
        </p:spPr>
        <p:txBody>
          <a:bodyPr anchor="b"/>
          <a:lstStyle>
            <a:lvl1pPr algn="ctr">
              <a:defRPr sz="1200" b="1"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defRPr>
            </a:lvl1pPr>
          </a:lstStyle>
          <a:p>
            <a:pPr>
              <a:defRPr/>
            </a:pPr>
            <a:r>
              <a:rPr lang="en-US" altLang="ko-KR"/>
              <a:t>1</a:t>
            </a:r>
            <a:endParaRPr lang="en-US" altLang="ko-KR" dirty="0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2E3CE949-9702-BAEE-BEED-141A2AE7F0A9}"/>
              </a:ext>
            </a:extLst>
          </p:cNvPr>
          <p:cNvSpPr/>
          <p:nvPr userDrawn="1"/>
        </p:nvSpPr>
        <p:spPr>
          <a:xfrm>
            <a:off x="2193600" y="1417637"/>
            <a:ext cx="5518800" cy="1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 algn="ctr">
            <a:solidFill>
              <a:schemeClr val="bg1">
                <a:lumMod val="65000"/>
              </a:schemeClr>
            </a:solidFill>
            <a:prstDash val="dash"/>
            <a:miter/>
          </a:ln>
        </p:spPr>
        <p:txBody>
          <a:bodyPr wrap="none" rtlCol="0" anchor="ctr"/>
          <a:lstStyle/>
          <a:p>
            <a:pPr algn="ctr"/>
            <a:endParaRPr lang="ko-KR" altLang="en-US" sz="900" b="1" dirty="0"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11EBA5-A7BA-D710-6B1A-E5AD123EF32E}"/>
              </a:ext>
            </a:extLst>
          </p:cNvPr>
          <p:cNvSpPr txBox="1"/>
          <p:nvPr userDrawn="1"/>
        </p:nvSpPr>
        <p:spPr>
          <a:xfrm>
            <a:off x="2087400" y="1564850"/>
            <a:ext cx="5731200" cy="461665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>
                <a:solidFill>
                  <a:schemeClr val="bg1"/>
                </a:solidFill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목 차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B12117AE-DB78-B37C-36A0-ECFD56BB7ECA}"/>
              </a:ext>
            </a:extLst>
          </p:cNvPr>
          <p:cNvSpPr/>
          <p:nvPr userDrawn="1"/>
        </p:nvSpPr>
        <p:spPr>
          <a:xfrm>
            <a:off x="2095862" y="2253006"/>
            <a:ext cx="5731200" cy="318735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bg1">
                <a:lumMod val="65000"/>
              </a:schemeClr>
            </a:solidFill>
            <a:prstDash val="solid"/>
            <a:miter/>
          </a:ln>
          <a:effectLst>
            <a:outerShdw dist="139700" dir="2700000" algn="tl" rotWithShape="0">
              <a:schemeClr val="tx1">
                <a:lumMod val="50000"/>
                <a:lumOff val="50000"/>
              </a:schemeClr>
            </a:outerShdw>
          </a:effectLst>
        </p:spPr>
        <p:txBody>
          <a:bodyPr wrap="none" rtlCol="0" anchor="ctr"/>
          <a:lstStyle/>
          <a:p>
            <a:pPr marL="0" indent="0" algn="l">
              <a:lnSpc>
                <a:spcPct val="150000"/>
              </a:lnSpc>
              <a:buFont typeface="+mj-lt"/>
              <a:buNone/>
            </a:pPr>
            <a:endParaRPr lang="ko-KR" altLang="en-US" sz="1800" b="1" dirty="0"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B6831CDC-5BAB-E95A-1710-D21655EF867A}"/>
              </a:ext>
            </a:extLst>
          </p:cNvPr>
          <p:cNvSpPr/>
          <p:nvPr userDrawn="1"/>
        </p:nvSpPr>
        <p:spPr>
          <a:xfrm>
            <a:off x="3991534" y="5933149"/>
            <a:ext cx="1800000" cy="72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bg1">
                <a:lumMod val="65000"/>
              </a:schemeClr>
            </a:solidFill>
            <a:prstDash val="dash"/>
            <a:miter/>
          </a:ln>
        </p:spPr>
        <p:txBody>
          <a:bodyPr wrap="none" rtlCol="0" anchor="ctr"/>
          <a:lstStyle/>
          <a:p>
            <a:pPr algn="ctr"/>
            <a:endParaRPr lang="ko-KR" altLang="en-US" sz="900" b="1" dirty="0"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66ED209-31A9-09D0-3071-8D08AB22F64B}"/>
              </a:ext>
            </a:extLst>
          </p:cNvPr>
          <p:cNvSpPr txBox="1"/>
          <p:nvPr userDrawn="1"/>
        </p:nvSpPr>
        <p:spPr>
          <a:xfrm>
            <a:off x="3552334" y="5616843"/>
            <a:ext cx="2678400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20OO.</a:t>
            </a:r>
            <a:r>
              <a:rPr lang="ko-KR" altLang="en-US" sz="1600" b="1" dirty="0"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 </a:t>
            </a:r>
            <a:r>
              <a:rPr lang="en-US" altLang="ko-KR" sz="1600" b="1" dirty="0"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OO.</a:t>
            </a:r>
            <a:r>
              <a:rPr lang="ko-KR" altLang="en-US" sz="1600" b="1" dirty="0"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 </a:t>
            </a:r>
            <a:r>
              <a:rPr lang="en-US" altLang="ko-KR" sz="1600" b="1" dirty="0"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OO</a:t>
            </a:r>
            <a:endParaRPr lang="ko-KR" altLang="en-US" sz="1600" b="1" dirty="0"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B31B5B-5D1D-3191-B4B4-6ACDEACC5FB0}"/>
              </a:ext>
            </a:extLst>
          </p:cNvPr>
          <p:cNvSpPr txBox="1"/>
          <p:nvPr userDrawn="1"/>
        </p:nvSpPr>
        <p:spPr>
          <a:xfrm>
            <a:off x="3613800" y="5938330"/>
            <a:ext cx="2678400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b="1" dirty="0"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응용연구팀</a:t>
            </a:r>
          </a:p>
        </p:txBody>
      </p:sp>
      <p:sp>
        <p:nvSpPr>
          <p:cNvPr id="14" name="제목 13">
            <a:extLst>
              <a:ext uri="{FF2B5EF4-FFF2-40B4-BE49-F238E27FC236}">
                <a16:creationId xmlns:a16="http://schemas.microsoft.com/office/drawing/2014/main" id="{4CAAD4F2-1A84-59CC-4978-641F64857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20" name="텍스트 개체 틀 19">
            <a:extLst>
              <a:ext uri="{FF2B5EF4-FFF2-40B4-BE49-F238E27FC236}">
                <a16:creationId xmlns:a16="http://schemas.microsoft.com/office/drawing/2014/main" id="{7C63CD00-23F6-0A08-0933-4D019A517C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87563" y="2252663"/>
            <a:ext cx="5730875" cy="3187700"/>
          </a:xfrm>
        </p:spPr>
        <p:txBody>
          <a:bodyPr/>
          <a:lstStyle>
            <a:lvl1pPr>
              <a:defRPr/>
            </a:lvl1pPr>
            <a:lvl2pPr>
              <a:defRPr/>
            </a:lvl2pPr>
          </a:lstStyle>
          <a:p>
            <a:pPr lvl="0"/>
            <a:r>
              <a:rPr lang="ko-KR" altLang="en-US" dirty="0"/>
              <a:t>목 록</a:t>
            </a:r>
            <a:endParaRPr lang="en-US" altLang="ko-KR" dirty="0"/>
          </a:p>
          <a:p>
            <a:pPr lvl="1"/>
            <a:r>
              <a:rPr lang="ko-KR" altLang="en-US" dirty="0"/>
              <a:t>목 록</a:t>
            </a:r>
          </a:p>
        </p:txBody>
      </p:sp>
    </p:spTree>
    <p:extLst>
      <p:ext uri="{BB962C8B-B14F-4D97-AF65-F5344CB8AC3E}">
        <p14:creationId xmlns:p14="http://schemas.microsoft.com/office/powerpoint/2010/main" val="2514653310"/>
      </p:ext>
    </p:extLst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6FAF29-B6E7-A27C-4B9B-97E8DD130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B93660CC-1816-B210-2085-8981D34F41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524F1C-3934-4E69-A667-F5A9525C19D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D48EB25-3560-F609-E4D4-83CAF501F82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067" y="617537"/>
            <a:ext cx="9144000" cy="581712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ko-KR" altLang="en-US" dirty="0"/>
              <a:t>제 목마스터 텍스트 스타일을 편집하려면 클릭</a:t>
            </a:r>
          </a:p>
          <a:p>
            <a:pPr lvl="1"/>
            <a:r>
              <a:rPr lang="ko-KR" altLang="en-US" dirty="0"/>
              <a:t>수준</a:t>
            </a:r>
            <a:r>
              <a:rPr lang="en-US" altLang="ko-KR" dirty="0"/>
              <a:t>1</a:t>
            </a:r>
            <a:endParaRPr lang="ko-KR" altLang="en-US" dirty="0"/>
          </a:p>
          <a:p>
            <a:pPr lvl="2"/>
            <a:r>
              <a:rPr lang="ko-KR" altLang="en-US" dirty="0"/>
              <a:t>수준</a:t>
            </a:r>
            <a:r>
              <a:rPr lang="en-US" altLang="ko-KR" dirty="0"/>
              <a:t>2</a:t>
            </a:r>
            <a:endParaRPr lang="ko-KR" altLang="en-US" dirty="0"/>
          </a:p>
          <a:p>
            <a:pPr lvl="3"/>
            <a:r>
              <a:rPr lang="ko-KR" altLang="en-US" dirty="0"/>
              <a:t>수준</a:t>
            </a:r>
            <a:r>
              <a:rPr lang="en-US" altLang="ko-KR" dirty="0"/>
              <a:t>3</a:t>
            </a:r>
            <a:endParaRPr lang="ko-KR" altLang="en-US" dirty="0"/>
          </a:p>
          <a:p>
            <a:pPr lvl="4"/>
            <a:r>
              <a:rPr lang="ko-KR" altLang="en-US" dirty="0"/>
              <a:t>수준</a:t>
            </a:r>
            <a:r>
              <a:rPr lang="en-US" altLang="ko-KR" dirty="0"/>
              <a:t>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65901624"/>
      </p:ext>
    </p:extLst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417" y="51780"/>
            <a:ext cx="4167716" cy="424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685807"/>
            <a:ext cx="8915400" cy="5583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032" name="Line 8"/>
          <p:cNvSpPr>
            <a:spLocks noChangeShapeType="1"/>
          </p:cNvSpPr>
          <p:nvPr userDrawn="1"/>
        </p:nvSpPr>
        <p:spPr bwMode="auto">
          <a:xfrm flipV="1">
            <a:off x="231775" y="6500813"/>
            <a:ext cx="9378950" cy="1587"/>
          </a:xfrm>
          <a:prstGeom prst="line">
            <a:avLst/>
          </a:prstGeom>
          <a:noFill/>
          <a:ln w="12700">
            <a:solidFill>
              <a:srgbClr val="96969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 sz="900" b="1">
              <a:ea typeface="HY헤드라인M" pitchFamily="18" charset="-127"/>
            </a:endParaRPr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247650" y="476672"/>
            <a:ext cx="9380538" cy="0"/>
          </a:xfrm>
          <a:prstGeom prst="line">
            <a:avLst/>
          </a:prstGeom>
          <a:noFill/>
          <a:ln w="38100">
            <a:solidFill>
              <a:srgbClr val="C0C0C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ko-KR" altLang="en-US" sz="900" b="1">
              <a:ea typeface="HY헤드라인M" pitchFamily="18" charset="-127"/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7473280" y="6573838"/>
            <a:ext cx="2598738" cy="261937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100" i="1">
                <a:solidFill>
                  <a:srgbClr val="990033"/>
                </a:solidFill>
                <a:latin typeface="Arial Black" pitchFamily="34" charset="0"/>
                <a:ea typeface="굴림" pitchFamily="50" charset="-127"/>
              </a:rPr>
              <a:t>Moving towards Tomorrow</a:t>
            </a:r>
            <a:endParaRPr lang="en-US" altLang="ko-KR" sz="1100" i="1">
              <a:solidFill>
                <a:srgbClr val="800000"/>
              </a:solidFill>
              <a:latin typeface="Arial Black" pitchFamily="34" charset="0"/>
              <a:ea typeface="굴림" pitchFamily="50" charset="-127"/>
            </a:endParaRPr>
          </a:p>
        </p:txBody>
      </p:sp>
      <p:pic>
        <p:nvPicPr>
          <p:cNvPr id="1034" name="Picture 50" descr="영문시그-메카피온"/>
          <p:cNvPicPr>
            <a:picLocks noChangeAspect="1" noChangeArrowheads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612" y="6529893"/>
            <a:ext cx="11699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6">
            <a:extLst>
              <a:ext uri="{FF2B5EF4-FFF2-40B4-BE49-F238E27FC236}">
                <a16:creationId xmlns:a16="http://schemas.microsoft.com/office/drawing/2014/main" id="{CD06ED68-7519-3635-D51C-E754608BD3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4676334" y="6537389"/>
            <a:ext cx="553332" cy="268831"/>
          </a:xfrm>
          <a:prstGeom prst="rect">
            <a:avLst/>
          </a:prstGeom>
          <a:ln/>
        </p:spPr>
        <p:txBody>
          <a:bodyPr anchor="b"/>
          <a:lstStyle>
            <a:lvl1pPr algn="ctr">
              <a:defRPr sz="1200" b="1"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defRPr>
            </a:lvl1pPr>
          </a:lstStyle>
          <a:p>
            <a:pPr>
              <a:defRPr/>
            </a:pPr>
            <a:fld id="{46524F1C-3934-4E69-A667-F5A9525C19DB}" type="slidenum">
              <a:rPr lang="en-US" altLang="ko-KR" smtClean="0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24" r:id="rId1"/>
    <p:sldLayoutId id="2147487025" r:id="rId2"/>
  </p:sldLayoutIdLst>
  <p:transition spd="med">
    <p:dissolve/>
  </p:transition>
  <p:hf hdr="0" ftr="0" dt="0"/>
  <p:txStyles>
    <p:titleStyle>
      <a:lvl1pPr marL="342900" indent="-342900" algn="l" rtl="0" eaLnBrk="1" fontAlgn="base" latinLnBrk="1" hangingPunct="1">
        <a:spcBef>
          <a:spcPct val="0"/>
        </a:spcBef>
        <a:spcAft>
          <a:spcPct val="0"/>
        </a:spcAft>
        <a:buFont typeface="+mj-lt"/>
        <a:buAutoNum type="arabicPeriod"/>
        <a:defRPr kumimoji="1" sz="1800" b="1">
          <a:solidFill>
            <a:schemeClr val="tx1"/>
          </a:solidFill>
          <a:latin typeface="맑은 고딕 Semilight" panose="020B0502040204020203" pitchFamily="50" charset="-127"/>
          <a:ea typeface="맑은 고딕 Semilight" panose="020B0502040204020203" pitchFamily="50" charset="-127"/>
          <a:cs typeface="맑은 고딕 Semilight" panose="020B0502040204020203" pitchFamily="50" charset="-127"/>
        </a:defRPr>
      </a:lvl1pPr>
      <a:lvl2pPr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v"/>
        <a:defRPr kumimoji="1"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u"/>
        <a:defRPr kumimoji="1" sz="14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l"/>
        <a:defRPr kumimoji="1" sz="1200" b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kumimoji="1" sz="1200" b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200" b="1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B82B9A-58C3-B513-14D6-3AE530C92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416" y="51780"/>
            <a:ext cx="5868625" cy="424891"/>
          </a:xfrm>
        </p:spPr>
        <p:txBody>
          <a:bodyPr/>
          <a:lstStyle/>
          <a:p>
            <a:pPr>
              <a:buFont typeface="+mj-lt"/>
              <a:buAutoNum type="arabicPeriod" startAt="3"/>
            </a:pPr>
            <a:r>
              <a:rPr lang="en-US" altLang="ko-KR" dirty="0"/>
              <a:t>Verification of gate supply voltage distortion.</a:t>
            </a:r>
            <a:endParaRPr lang="ko-KR" altLang="en-US" dirty="0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7F06EBC2-F6C0-AF2E-4A36-DDAB08FB5C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524F1C-3934-4E69-A667-F5A9525C19DB}" type="slidenum">
              <a:rPr lang="en-US" altLang="ko-KR" smtClean="0"/>
              <a:pPr>
                <a:defRPr/>
              </a:pPr>
              <a:t>1</a:t>
            </a:fld>
            <a:endParaRPr lang="en-US" altLang="ko-KR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A9B4870-A28F-DFEF-2290-3D2CF7A43A3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23863" y="676807"/>
            <a:ext cx="8813800" cy="5613400"/>
          </a:xfrm>
        </p:spPr>
        <p:txBody>
          <a:bodyPr/>
          <a:lstStyle/>
          <a:p>
            <a:r>
              <a:rPr lang="en-US" dirty="0"/>
              <a:t>Observation of the VGLS waveform.</a:t>
            </a: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r>
              <a:rPr lang="en-US" altLang="ko-KR" dirty="0"/>
              <a:t>CH1 : GHA, CH2 : GLA, CH3 : VGLS, CH4 : U Phase Current</a:t>
            </a:r>
          </a:p>
          <a:p>
            <a:pPr lvl="1"/>
            <a:r>
              <a:rPr lang="en-US" altLang="ko-KR" dirty="0" err="1"/>
              <a:t>Idrve</a:t>
            </a:r>
            <a:r>
              <a:rPr lang="en-US" altLang="ko-KR" dirty="0"/>
              <a:t> Setting : 700mA (source) / 1400mA (sink)</a:t>
            </a:r>
          </a:p>
          <a:p>
            <a:pPr lvl="1"/>
            <a:r>
              <a:rPr lang="en-US" altLang="ko-KR" dirty="0"/>
              <a:t>VGLS_UV : 4.25V</a:t>
            </a:r>
          </a:p>
          <a:p>
            <a:pPr lvl="1"/>
            <a:r>
              <a:rPr lang="en-US" altLang="ko-KR" dirty="0"/>
              <a:t>Waveform analysis: </a:t>
            </a:r>
          </a:p>
          <a:p>
            <a:pPr lvl="2"/>
            <a:r>
              <a:rPr lang="en-US" altLang="ko-KR" dirty="0"/>
              <a:t>At the time when GHA waveform distortion occurs, VGLS UVLO does not operate.</a:t>
            </a:r>
          </a:p>
          <a:p>
            <a:pPr lvl="2"/>
            <a:r>
              <a:rPr lang="en-US" altLang="ko-KR" dirty="0"/>
              <a:t>VGLS is observed to be normal.</a:t>
            </a:r>
          </a:p>
          <a:p>
            <a:pPr lvl="1"/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248" y="1051560"/>
            <a:ext cx="4969255" cy="2795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287021"/>
      </p:ext>
    </p:extLst>
  </p:cSld>
  <p:clrMapOvr>
    <a:masterClrMapping/>
  </p:clrMapOvr>
  <p:transition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B82B9A-58C3-B513-14D6-3AE530C92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416" y="51780"/>
            <a:ext cx="5226941" cy="424891"/>
          </a:xfrm>
        </p:spPr>
        <p:txBody>
          <a:bodyPr/>
          <a:lstStyle/>
          <a:p>
            <a:pPr>
              <a:buFont typeface="+mj-lt"/>
              <a:buAutoNum type="arabicPeriod" startAt="3"/>
            </a:pPr>
            <a:r>
              <a:rPr lang="en-US" altLang="ko-KR" dirty="0"/>
              <a:t>Verification of gate supply voltage distortion.</a:t>
            </a:r>
            <a:endParaRPr lang="ko-KR" altLang="en-US" dirty="0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7F06EBC2-F6C0-AF2E-4A36-DDAB08FB5C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524F1C-3934-4E69-A667-F5A9525C19DB}" type="slidenum">
              <a:rPr lang="en-US" altLang="ko-KR" smtClean="0"/>
              <a:pPr>
                <a:defRPr/>
              </a:pPr>
              <a:t>2</a:t>
            </a:fld>
            <a:endParaRPr lang="en-US" altLang="ko-KR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A9B4870-A28F-DFEF-2290-3D2CF7A43A3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23863" y="676807"/>
            <a:ext cx="8813800" cy="5613400"/>
          </a:xfrm>
        </p:spPr>
        <p:txBody>
          <a:bodyPr/>
          <a:lstStyle/>
          <a:p>
            <a:r>
              <a:rPr lang="en-US" altLang="ko-KR" dirty="0"/>
              <a:t>Charge pump operation observed.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r>
              <a:rPr lang="en-US" altLang="ko-KR" dirty="0"/>
              <a:t>CH1 : GHA, CH2 : GLA, CH3 : CHP&lt;-&gt; CHL, CH4 : U Phase Current</a:t>
            </a:r>
          </a:p>
          <a:p>
            <a:pPr lvl="1"/>
            <a:r>
              <a:rPr lang="en-US" altLang="ko-KR" dirty="0" err="1"/>
              <a:t>Idrve</a:t>
            </a:r>
            <a:r>
              <a:rPr lang="en-US" altLang="ko-KR" dirty="0"/>
              <a:t> Setting : 700mA (source) / 1400mA (sink)</a:t>
            </a:r>
          </a:p>
          <a:p>
            <a:pPr lvl="1"/>
            <a:r>
              <a:rPr lang="en-US" altLang="ko-KR" dirty="0"/>
              <a:t>Waveform analysis: </a:t>
            </a:r>
          </a:p>
          <a:p>
            <a:pPr lvl="2"/>
            <a:r>
              <a:rPr lang="en-US" altLang="ko-KR" dirty="0"/>
              <a:t>At the time when GHA waveform distortion occurs, no abnormal operation of the charge pump switch is observed.</a:t>
            </a:r>
            <a:endParaRPr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" y="1017841"/>
            <a:ext cx="4966400" cy="279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468586"/>
      </p:ext>
    </p:extLst>
  </p:cSld>
  <p:clrMapOvr>
    <a:masterClrMapping/>
  </p:clrMapOvr>
  <p:transition spd="med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B82B9A-58C3-B513-14D6-3AE530C92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417" y="51780"/>
            <a:ext cx="5267046" cy="424891"/>
          </a:xfrm>
        </p:spPr>
        <p:txBody>
          <a:bodyPr/>
          <a:lstStyle/>
          <a:p>
            <a:pPr>
              <a:buFont typeface="+mj-lt"/>
              <a:buAutoNum type="arabicPeriod" startAt="3"/>
            </a:pPr>
            <a:r>
              <a:rPr lang="en-US" altLang="ko-KR" dirty="0"/>
              <a:t>Verification of gate supply voltage distortion.</a:t>
            </a:r>
            <a:endParaRPr lang="ko-KR" altLang="en-US" dirty="0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7F06EBC2-F6C0-AF2E-4A36-DDAB08FB5C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524F1C-3934-4E69-A667-F5A9525C19DB}" type="slidenum">
              <a:rPr lang="en-US" altLang="ko-KR" smtClean="0"/>
              <a:pPr>
                <a:defRPr/>
              </a:pPr>
              <a:t>3</a:t>
            </a:fld>
            <a:endParaRPr lang="en-US" altLang="ko-KR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A9B4870-A28F-DFEF-2290-3D2CF7A43A3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23863" y="676807"/>
            <a:ext cx="8813800" cy="5613400"/>
          </a:xfrm>
        </p:spPr>
        <p:txBody>
          <a:bodyPr/>
          <a:lstStyle/>
          <a:p>
            <a:r>
              <a:rPr lang="en-US" altLang="ko-KR" dirty="0"/>
              <a:t>Charge pump operation observed.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r>
              <a:rPr lang="en-US" altLang="ko-KR" dirty="0"/>
              <a:t>CH1 : GHA, CH2 : GLA, CH3 : VCP, CH4 : U Phase Current</a:t>
            </a:r>
          </a:p>
          <a:p>
            <a:pPr lvl="1"/>
            <a:r>
              <a:rPr lang="en-US" altLang="ko-KR" dirty="0" err="1"/>
              <a:t>Idrve</a:t>
            </a:r>
            <a:r>
              <a:rPr lang="en-US" altLang="ko-KR" dirty="0"/>
              <a:t> Setting : 700mA (source) / 1400mA (sink)</a:t>
            </a:r>
          </a:p>
          <a:p>
            <a:pPr lvl="1"/>
            <a:r>
              <a:rPr lang="en-US" altLang="ko-KR" dirty="0"/>
              <a:t>VCP_UV : 5V</a:t>
            </a:r>
          </a:p>
          <a:p>
            <a:pPr lvl="1"/>
            <a:r>
              <a:rPr lang="en-US" altLang="ko-KR" dirty="0"/>
              <a:t>Waveform analysis: </a:t>
            </a:r>
          </a:p>
          <a:p>
            <a:pPr lvl="2"/>
            <a:r>
              <a:rPr lang="en-US" altLang="ko-KR" dirty="0"/>
              <a:t>At the same time point, VCP UVLO does not occur.</a:t>
            </a:r>
          </a:p>
          <a:p>
            <a:pPr lvl="2"/>
            <a:r>
              <a:rPr lang="en-US" altLang="ko-KR"/>
              <a:t>After the alarm event, VCP is confirmed to decrease normally.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74" y="1080886"/>
            <a:ext cx="4309892" cy="2424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147444"/>
      </p:ext>
    </p:extLst>
  </p:cSld>
  <p:clrMapOvr>
    <a:masterClrMapping/>
  </p:clrMapOvr>
  <p:transition spd="med">
    <p:dissolve/>
  </p:transition>
</p:sld>
</file>

<file path=ppt/theme/theme1.xml><?xml version="1.0" encoding="utf-8"?>
<a:theme xmlns:a="http://schemas.openxmlformats.org/drawingml/2006/main" name="1_테마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 algn="ctr">
          <a:solidFill>
            <a:schemeClr val="bg1">
              <a:lumMod val="65000"/>
            </a:schemeClr>
          </a:solidFill>
          <a:prstDash val="dash"/>
          <a:miter/>
        </a:ln>
      </a:spPr>
      <a:bodyPr wrap="none" rtlCol="0" anchor="ctr"/>
      <a:lstStyle>
        <a:defPPr algn="ctr">
          <a:defRPr sz="900" b="1" dirty="0">
            <a:latin typeface="맑은 고딕"/>
            <a:ea typeface="맑은 고딕"/>
          </a:defRPr>
        </a:defPPr>
      </a:lstStyle>
    </a:spDef>
    <a:ln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w="med" len="med"/>
          <a:tailEnd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FontTx/>
          <a:buNone/>
          <a:defRPr kumimoji="1" lang="ko-KR" altLang="en-US" sz="900" b="1" i="0" u="none" strike="noStrike" cap="none" normalizeH="0" baseline="0" smtClean="0">
            <a:solidFill>
              <a:schemeClr val="tx1"/>
            </a:solidFill>
            <a:effectLst/>
            <a:latin typeface="HY헤드라인M"/>
            <a:ea typeface="HY헤드라인M"/>
          </a:defRPr>
        </a:defPPr>
      </a:lst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8920</TotalTime>
  <Words>214</Words>
  <Application>Microsoft Office PowerPoint</Application>
  <PresentationFormat>A4 용지(210x297mm)</PresentationFormat>
  <Paragraphs>59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11" baseType="lpstr">
      <vt:lpstr>굴림</vt:lpstr>
      <vt:lpstr>돋움</vt:lpstr>
      <vt:lpstr>맑은 고딕</vt:lpstr>
      <vt:lpstr>맑은 고딕 Semilight</vt:lpstr>
      <vt:lpstr>Arial</vt:lpstr>
      <vt:lpstr>Arial Black</vt:lpstr>
      <vt:lpstr>Wingdings</vt:lpstr>
      <vt:lpstr>1_테마1</vt:lpstr>
      <vt:lpstr>Verification of gate supply voltage distortion.</vt:lpstr>
      <vt:lpstr>Verification of gate supply voltage distortion.</vt:lpstr>
      <vt:lpstr>Verification of gate supply voltage distortion.</vt:lpstr>
    </vt:vector>
  </TitlesOfParts>
  <Manager/>
  <Company>LG메카피온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강기원</dc:creator>
  <cp:lastModifiedBy>David Kim</cp:lastModifiedBy>
  <cp:revision>8978</cp:revision>
  <cp:lastPrinted>2025-07-22T02:35:59Z</cp:lastPrinted>
  <dcterms:created xsi:type="dcterms:W3CDTF">2008-04-14T07:24:52Z</dcterms:created>
  <dcterms:modified xsi:type="dcterms:W3CDTF">2026-01-29T05:27:23Z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79e395e-e3b5-421f-8616-70a10f9451af_Enabled">
    <vt:lpwstr>true</vt:lpwstr>
  </property>
  <property fmtid="{D5CDD505-2E9C-101B-9397-08002B2CF9AE}" pid="3" name="MSIP_Label_879e395e-e3b5-421f-8616-70a10f9451af_SetDate">
    <vt:lpwstr>2026-01-29T05:22:37Z</vt:lpwstr>
  </property>
  <property fmtid="{D5CDD505-2E9C-101B-9397-08002B2CF9AE}" pid="4" name="MSIP_Label_879e395e-e3b5-421f-8616-70a10f9451af_Method">
    <vt:lpwstr>Standard</vt:lpwstr>
  </property>
  <property fmtid="{D5CDD505-2E9C-101B-9397-08002B2CF9AE}" pid="5" name="MSIP_Label_879e395e-e3b5-421f-8616-70a10f9451af_Name">
    <vt:lpwstr>879e395e-e3b5-421f-8616-70a10f9451af</vt:lpwstr>
  </property>
  <property fmtid="{D5CDD505-2E9C-101B-9397-08002B2CF9AE}" pid="6" name="MSIP_Label_879e395e-e3b5-421f-8616-70a10f9451af_SiteId">
    <vt:lpwstr>0beb0c35-9cbb-4feb-99e5-589e415c7944</vt:lpwstr>
  </property>
  <property fmtid="{D5CDD505-2E9C-101B-9397-08002B2CF9AE}" pid="7" name="MSIP_Label_879e395e-e3b5-421f-8616-70a10f9451af_ActionId">
    <vt:lpwstr>ca6e2e6b-448b-4e49-9365-699ca7c43f91</vt:lpwstr>
  </property>
  <property fmtid="{D5CDD505-2E9C-101B-9397-08002B2CF9AE}" pid="8" name="MSIP_Label_879e395e-e3b5-421f-8616-70a10f9451af_ContentBits">
    <vt:lpwstr>0</vt:lpwstr>
  </property>
  <property fmtid="{D5CDD505-2E9C-101B-9397-08002B2CF9AE}" pid="9" name="MSIP_Label_879e395e-e3b5-421f-8616-70a10f9451af_Tag">
    <vt:lpwstr>10, 3, 0, 1</vt:lpwstr>
  </property>
</Properties>
</file>