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DF03-8F8C-4984-9C98-C83F764541E5}" type="datetimeFigureOut">
              <a:rPr lang="zh-TW" altLang="en-US" smtClean="0"/>
              <a:t>2020/10/6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F0AF-5EBA-4323-B20F-BAEC3C0DC4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8390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DF03-8F8C-4984-9C98-C83F764541E5}" type="datetimeFigureOut">
              <a:rPr lang="zh-TW" altLang="en-US" smtClean="0"/>
              <a:t>2020/10/6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F0AF-5EBA-4323-B20F-BAEC3C0DC4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53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DF03-8F8C-4984-9C98-C83F764541E5}" type="datetimeFigureOut">
              <a:rPr lang="zh-TW" altLang="en-US" smtClean="0"/>
              <a:t>2020/10/6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F0AF-5EBA-4323-B20F-BAEC3C0DC4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7216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DF03-8F8C-4984-9C98-C83F764541E5}" type="datetimeFigureOut">
              <a:rPr lang="zh-TW" altLang="en-US" smtClean="0"/>
              <a:t>2020/10/6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F0AF-5EBA-4323-B20F-BAEC3C0DC4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314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DF03-8F8C-4984-9C98-C83F764541E5}" type="datetimeFigureOut">
              <a:rPr lang="zh-TW" altLang="en-US" smtClean="0"/>
              <a:t>2020/10/6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F0AF-5EBA-4323-B20F-BAEC3C0DC4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928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DF03-8F8C-4984-9C98-C83F764541E5}" type="datetimeFigureOut">
              <a:rPr lang="zh-TW" altLang="en-US" smtClean="0"/>
              <a:t>2020/10/6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F0AF-5EBA-4323-B20F-BAEC3C0DC4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3321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DF03-8F8C-4984-9C98-C83F764541E5}" type="datetimeFigureOut">
              <a:rPr lang="zh-TW" altLang="en-US" smtClean="0"/>
              <a:t>2020/10/6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F0AF-5EBA-4323-B20F-BAEC3C0DC4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9287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DF03-8F8C-4984-9C98-C83F764541E5}" type="datetimeFigureOut">
              <a:rPr lang="zh-TW" altLang="en-US" smtClean="0"/>
              <a:t>2020/10/6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F0AF-5EBA-4323-B20F-BAEC3C0DC4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1948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DF03-8F8C-4984-9C98-C83F764541E5}" type="datetimeFigureOut">
              <a:rPr lang="zh-TW" altLang="en-US" smtClean="0"/>
              <a:t>2020/10/6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F0AF-5EBA-4323-B20F-BAEC3C0DC4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8025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DF03-8F8C-4984-9C98-C83F764541E5}" type="datetimeFigureOut">
              <a:rPr lang="zh-TW" altLang="en-US" smtClean="0"/>
              <a:t>2020/10/6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F0AF-5EBA-4323-B20F-BAEC3C0DC4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0197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DF03-8F8C-4984-9C98-C83F764541E5}" type="datetimeFigureOut">
              <a:rPr lang="zh-TW" altLang="en-US" smtClean="0"/>
              <a:t>2020/10/6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BF0AF-5EBA-4323-B20F-BAEC3C0DC4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9362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BDF03-8F8C-4984-9C98-C83F764541E5}" type="datetimeFigureOut">
              <a:rPr lang="zh-TW" altLang="en-US" smtClean="0"/>
              <a:t>2020/10/6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BF0AF-5EBA-4323-B20F-BAEC3C0DC4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2538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TOP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66379" y="1600200"/>
            <a:ext cx="3211242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06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Layer 2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79396" y="1600200"/>
            <a:ext cx="2785208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805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TOP + Layer 2</a:t>
            </a:r>
            <a:endParaRPr lang="zh-TW" altLang="en-US" dirty="0"/>
          </a:p>
        </p:txBody>
      </p:sp>
      <p:pic>
        <p:nvPicPr>
          <p:cNvPr id="3" name="內容版面配置區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2211" y="1600200"/>
            <a:ext cx="2719577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87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7</Words>
  <Application>Microsoft Office PowerPoint</Application>
  <PresentationFormat>如螢幕大小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7" baseType="lpstr">
      <vt:lpstr>新細明體</vt:lpstr>
      <vt:lpstr>Arial</vt:lpstr>
      <vt:lpstr>Calibri</vt:lpstr>
      <vt:lpstr>Office 佈景主題</vt:lpstr>
      <vt:lpstr>TOP</vt:lpstr>
      <vt:lpstr>Layer 2</vt:lpstr>
      <vt:lpstr>TOP + Layer 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</dc:title>
  <dc:creator>pega</dc:creator>
  <cp:lastModifiedBy>Poki Huang(黃彥豪_Pegatron)</cp:lastModifiedBy>
  <cp:revision>8</cp:revision>
  <dcterms:created xsi:type="dcterms:W3CDTF">2020-05-26T09:16:13Z</dcterms:created>
  <dcterms:modified xsi:type="dcterms:W3CDTF">2020-10-06T11:29:44Z</dcterms:modified>
</cp:coreProperties>
</file>