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1" r:id="rId5"/>
    <p:sldId id="263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50C64-AE34-9EAC-823C-56B06D04A13F}" v="688" dt="2025-11-14T09:24:58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25:54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0 24461,'-14'1143'0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4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7232 6148 16383 0 0,'5'0'0'0'0,"5"0"0"0"0,21 0 0 0 0,13 0 0 0 0,9 0 0 0 0,0 0 0 0 0,0 0 0 0 0,0 0 0 0 0,-3 0 0 0 0,-3 0 0 0 0,-3 0 0 0 0,-5 0 0 0 0,-5 0 0 0 0,-3 0 0 0 0,-2 0 0 0 0,-2 0 0 0 0,-1 0 0 0 0,5 0 0 0 0,1 0 0 0 0,1 0 0 0 0,-2-4 0 0 0,-1-3 0 0 0,-1 2 0 0 0,-1 0 0 0 0,0 2 0 0 0,-1 0 0 0 0,0 2 0 0 0,0 1 0 0 0,5 0 0 0 0,1 0 0 0 0,-1 0 0 0 0,0 1 0 0 0,-1-1 0 0 0,-2 0 0 0 0,-1 0 0 0 0,4 0 0 0 0,2 0 0 0 0,-2 0 0 0 0,0 0 0 0 0,-2 0 0 0 0,4 0 0 0 0,0 0 0 0 0,-1 0 0 0 0,-1 0 0 0 0,3 0 0 0 0,0 0 0 0 0,-1 0 0 0 0,-2 0 0 0 0,-1 0 0 0 0,-2 0 0 0 0,-2 0 0 0 0,1 0 0 0 0,-1 0 0 0 0,-1 5 0 0 0,1 1 0 0 0,0 0 0 0 0,0-2 0 0 0,0 0 0 0 0,0-2 0 0 0,-4-1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4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7020 3916 16383 0 0,'5'0'0'0'0,"6"0"0"0"0,5 0 0 0 0,6 0 0 0 0,2 0 0 0 0,3 0 0 0 0,1 0 0 0 0,0 0 0 0 0,0 0 0 0 0,1 0 0 0 0,-2 0 0 0 0,1 0 0 0 0,-1 0 0 0 0,1 0 0 0 0,-1 0 0 0 0,0 0 0 0 0,0 0 0 0 0,0 0 0 0 0,0 0 0 0 0,0 0 0 0 0,0 0 0 0 0,1 4 0 0 0,-1 3 0 0 0,0-2 0 0 0,0 0 0 0 0,0-1 0 0 0,0 2 0 0 0,0 1 0 0 0,1 0 0 0 0,-1-3 0 0 0,0 0 0 0 0,0-3 0 0 0,0 0 0 0 0,0 0 0 0 0,0-2 0 0 0,1 1 0 0 0,-1 0 0 0 0,0 0 0 0 0,0-1 0 0 0,0 1 0 0 0,0 0 0 0 0,0 0 0 0 0,0 0 0 0 0,1 0 0 0 0,-1 0 0 0 0,0 0 0 0 0,0 0 0 0 0,5 0 0 0 0,6 0 0 0 0,1 0 0 0 0,-2 0 0 0 0,-1 0 0 0 0,-4 0 0 0 0,-1 0 0 0 0,-3 0 0 0 0,0 0 0 0 0,-1 0 0 0 0,0 0 0 0 0,-1 0 0 0 0,1 0 0 0 0,4 0 0 0 0,7 0 0 0 0,1 0 0 0 0,-2 0 0 0 0,-1 0 0 0 0,-4 0 0 0 0,-1 0 0 0 0,-3 0 0 0 0,0 0 0 0 0,-1 0 0 0 0,0 0 0 0 0,-1 0 0 0 0,1 0 0 0 0,0 0 0 0 0,0 0 0 0 0,0 0 0 0 0,0 0 0 0 0,0 0 0 0 0,0 0 0 0 0,5 0 0 0 0,1 0 0 0 0,0 0 0 0 0,-1 0 0 0 0,-2 0 0 0 0,0 0 0 0 0,-2 0 0 0 0,-1 0 0 0 0,1 0 0 0 0,-2 0 0 0 0,1 0 0 0 0,0 0 0 0 0,0 0 0 0 0,0 0 0 0 0,0 0 0 0 0,0 0 0 0 0,0 0 0 0 0,0 0 0 0 0,1 0 0 0 0,-1 0 0 0 0,0 0 0 0 0,0 0 0 0 0,0 0 0 0 0,0 0 0 0 0,1 0 0 0 0,-6 0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42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11307 3933 16383 0 0,'4'0'0'0'0,"12"0"0"0"0,6 0 0 0 0,5 0 0 0 0,3 0 0 0 0,0 5 0 0 0,0 1 0 0 0,-1 0 0 0 0,0-1 0 0 0,-1-2 0 0 0,0-1 0 0 0,-5 4 0 0 0,-2 1 0 0 0,0-2 0 0 0,1 0 0 0 0,2-2 0 0 0,1-1 0 0 0,1-1 0 0 0,0-1 0 0 0,1 0 0 0 0,1 0 0 0 0,-1-1 0 0 0,1 1 0 0 0,-1 0 0 0 0,0 0 0 0 0,0 0 0 0 0,1 0 0 0 0,-1 0 0 0 0,0 0 0 0 0,0 0 0 0 0,0 0 0 0 0,0 0 0 0 0,0 0 0 0 0,1 0 0 0 0,-1 0 0 0 0,0 0 0 0 0,0 0 0 0 0,0 0 0 0 0,0 0 0 0 0,0 0 0 0 0,0 0 0 0 0,1 0 0 0 0,-1 0 0 0 0,0 0 0 0 0,0 0 0 0 0,0 0 0 0 0,0 0 0 0 0,0 0 0 0 0,1 0 0 0 0,-1 0 0 0 0,0 0 0 0 0,0 0 0 0 0,0 0 0 0 0,0 0 0 0 0,0 0 0 0 0,1 0 0 0 0,-1 0 0 0 0,0 0 0 0 0,0 0 0 0 0,0 0 0 0 0,0 0 0 0 0,0 0 0 0 0,0 0 0 0 0,1 0 0 0 0,-1 0 0 0 0,-5 0 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4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14340 3881 16383 0 0,'0'4'0'0'0,"19"7"0"0"0,19 1 0 0 0,13 3 0 0 0,12-1 0 0 0,-1-2 0 0 0,-1-4 0 0 0,-7-4 0 0 0,-7-1 0 0 0,-8-2 0 0 0,-6-1 0 0 0,-3-1 0 0 0,-3 1 0 0 0,-1 4 0 0 0,0 1 0 0 0,0 1 0 0 0,0-2 0 0 0,0 0 0 0 0,1-2 0 0 0,-1-1 0 0 0,1-1 0 0 0,1 0 0 0 0,-1 0 0 0 0,0 0 0 0 0,0 0 0 0 0,0-1 0 0 0,0 1 0 0 0,1 0 0 0 0,-1 0 0 0 0,-5 5 0 0 0,-1 1 0 0 0,1 0 0 0 0,0-2 0 0 0,2 0 0 0 0,1-2 0 0 0,1-1 0 0 0,1-1 0 0 0,0 0 0 0 0,0 0 0 0 0,0 0 0 0 0,1 0 0 0 0,-1 0 0 0 0,0-1 0 0 0,1 1 0 0 0,-1 0 0 0 0,0 0 0 0 0,0 0 0 0 0,0 0 0 0 0,0 0 0 0 0,1 0 0 0 0,-1 0 0 0 0,0 0 0 0 0,0 0 0 0 0,0 0 0 0 0,0 0 0 0 0,0 0 0 0 0,0 0 0 0 0,-4 5 0 0 0,-7 1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8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13776 6738 16383 0 0,'5'0'0'0'0,"10"0"0"0"0,12 5 0 0 0,7 1 0 0 0,1 0 0 0 0,0-2 0 0 0,-2 0 0 0 0,-2-2 0 0 0,-1-1 0 0 0,-1-1 0 0 0,-1 0 0 0 0,-6 5 0 0 0,-1 1 0 0 0,0-1 0 0 0,1 0 0 0 0,1-2 0 0 0,2-1 0 0 0,1-1 0 0 0,1-1 0 0 0,0 0 0 0 0,0 0 0 0 0,1 0 0 0 0,-1 0 0 0 0,0 0 0 0 0,1-1 0 0 0,-1 1 0 0 0,5 0 0 0 0,1 0 0 0 0,0 0 0 0 0,-1 0 0 0 0,-2 0 0 0 0,0 0 0 0 0,-2 0 0 0 0,-1 0 0 0 0,1 0 0 0 0,-2 0 0 0 0,1 0 0 0 0,0 0 0 0 0,0 0 0 0 0,0 0 0 0 0,0 0 0 0 0,0 0 0 0 0,5 0 0 0 0,1 0 0 0 0,5 0 0 0 0,5 0 0 0 0,-1 0 0 0 0,-2 0 0 0 0,-4 0 0 0 0,-3 0 0 0 0,-3 0 0 0 0,-1 0 0 0 0,-2 0 0 0 0,0 0 0 0 0,-1 0 0 0 0,1 0 0 0 0,0 0 0 0 0,4 0 0 0 0,2 0 0 0 0,4 0 0 0 0,6 0 0 0 0,-1 0 0 0 0,3 0 0 0 0,-3 0 0 0 0,-3 0 0 0 0,-4 0 0 0 0,-3 0 0 0 0,-2 0 0 0 0,-3 0 0 0 0,0 0 0 0 0,-5 0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8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15716 6599 16383 0 0,'5'0'0'0'0,"6"0"0"0"0,5 0 0 0 0,10 0 0 0 0,5 0 0 0 0,2 0 0 0 0,4-5 0 0 0,1-1 0 0 0,-2 0 0 0 0,-7-3 0 0 0,-3 0 0 0 0,-2 1 0 0 0,-1 2 0 0 0,1 2 0 0 0,1 2 0 0 0,1 1 0 0 0,0 1 0 0 0,1 0 0 0 0,0 0 0 0 0,0 1 0 0 0,0-1 0 0 0,0 0 0 0 0,1 1 0 0 0,-1-1 0 0 0,0 0 0 0 0,0 0 0 0 0,0 0 0 0 0,1 0 0 0 0,-1 0 0 0 0,4 0 0 0 0,3 0 0 0 0,3 0 0 0 0,6 0 0 0 0,4 0 0 0 0,-1 0 0 0 0,1 0 0 0 0,-3 0 0 0 0,-5 0 0 0 0,-4 0 0 0 0,-3 0 0 0 0,-3 0 0 0 0,-1 0 0 0 0,-1 0 0 0 0,-1 0 0 0 0,0 0 0 0 0,1 0 0 0 0,-1 0 0 0 0,1 0 0 0 0,0 0 0 0 0,0 0 0 0 0,0 0 0 0 0,0 0 0 0 0,5 0 0 0 0,1 0 0 0 0,0 0 0 0 0,-1 0 0 0 0,-1 0 0 0 0,-2 0 0 0 0,-1 0 0 0 0,0 0 0 0 0,-1 0 0 0 0,0 0 0 0 0,0 0 0 0 0,0 0 0 0 0,0 0 0 0 0,-5 4 0 0 0,-1 2 0 0 0,0 0 0 0 0,2-1 0 0 0,0-2 0 0 0,2-1 0 0 0,-3 4 0 0 0,-2 1 0 0 0,2-1 0 0 0,0-2 0 0 0,2-1 0 0 0,-3 4 0 0 0,-1 0 0 0 0,1-1 0 0 0,2-2 0 0 0,1 0 0 0 0,-4 2 0 0 0,1 1 0 0 0,-5 4 0 0 0,-4 4 0 0 0,-5 5 0 0 0,-3 3 0 0 0,-7-2 0 0 0,-3 0 0 0 0,-5 0 0 0 0,-5-2 0 0 0,-5-5 0 0 0,-3-5 0 0 0,-2-4 0 0 0,-2-2 0 0 0,0-3 0 0 0,0 0 0 0 0,0-1 0 0 0,0 0 0 0 0,0 0 0 0 0,1 1 0 0 0,0-1 0 0 0,-1 1 0 0 0,1 0 0 0 0,0 0 0 0 0,0 0 0 0 0,0 0 0 0 0,0 0 0 0 0,0 0 0 0 0,0 0 0 0 0,0 0 0 0 0,-1 0 0 0 0,1-5 0 0 0,0-1 0 0 0,0 0 0 0 0,0 2 0 0 0,0 0 0 0 0,0 2 0 0 0,-1 1 0 0 0,1 1 0 0 0,0 0 0 0 0,0 0 0 0 0,0 0 0 0 0,0 0 0 0 0,0 1 0 0 0,-1-1 0 0 0,1 0 0 0 0,-4 0 0 0 0,-3 0 0 0 0,1 0 0 0 0,1 0 0 0 0,2 0 0 0 0,1 0 0 0 0,1 0 0 0 0,0 0 0 0 0,1 0 0 0 0,0 0 0 0 0,0 0 0 0 0,0 0 0 0 0,0 0 0 0 0,0 0 0 0 0,0 0 0 0 0,0 0 0 0 0,0 0 0 0 0,0 0 0 0 0,0 0 0 0 0,0 0 0 0 0,-1 0 0 0 0,1 0 0 0 0,0 0 0 0 0,0 0 0 0 0,0 0 0 0 0,0 0 0 0 0,0 0 0 0 0,-1 0 0 0 0,1 0 0 0 0,0 0 0 0 0,0 0 0 0 0,0 0 0 0 0,0 0 0 0 0,0 0 0 0 0,-1 0 0 0 0,1 0 0 0 0,0 0 0 0 0,-5 0 0 0 0,-1 0 0 0 0,0 0 0 0 0,1 0 0 0 0,2 0 0 0 0,5 0 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8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13776 6497 16383 0 0,'5'0'0'0'0,"5"5"0"0"0,7 1 0 0 0,4 0 0 0 0,4-2 0 0 0,-3 4 0 0 0,0 0 0 0 0,0-1 0 0 0,2-1 0 0 0,1-3 0 0 0,0-1 0 0 0,2-1 0 0 0,0-1 0 0 0,0 0 0 0 0,0-1 0 0 0,1 1 0 0 0,-1 0 0 0 0,0-1 0 0 0,1 1 0 0 0,-1 0 0 0 0,0 0 0 0 0,0 0 0 0 0,0 0 0 0 0,0 0 0 0 0,1 0 0 0 0,-1 0 0 0 0,0 0 0 0 0,0 0 0 0 0,0 0 0 0 0,0 0 0 0 0,0 0 0 0 0,5 0 0 0 0,1 0 0 0 0,5 0 0 0 0,0 0 0 0 0,-2 0 0 0 0,-2 0 0 0 0,-2 0 0 0 0,-2-4 0 0 0,-2-3 0 0 0,-1 2 0 0 0,0 0 0 0 0,0 2 0 0 0,-1 0 0 0 0,1 2 0 0 0,0 1 0 0 0,0 0 0 0 0,0-5 0 0 0,0 0 0 0 0,0-1 0 0 0,0 1 0 0 0,0 2 0 0 0,1 1 0 0 0,-1 1 0 0 0,0 1 0 0 0,0 0 0 0 0,0 0 0 0 0,0 0 0 0 0,1 0 0 0 0,-1 1 0 0 0,0-1 0 0 0,0 0 0 0 0,0 0 0 0 0,0 0 0 0 0,0 0 0 0 0,0 0 0 0 0,1 0 0 0 0,-1 0 0 0 0,0 0 0 0 0,0 0 0 0 0,0-5 0 0 0,0-1 0 0 0,-4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26:15.6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24302,'2314'28'0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28:41.38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0,'976'0'0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29:00.61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0,'965'35'0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57:07.79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71 24575,'2'0'0,"0"0"0,0-1 0,0 1 0,0 0 0,0-1 0,0 0 0,0 0 0,-1 1 0,1-1 0,0 0 0,0 0 0,-1 0 0,1-1 0,1-1 0,22-24 0,-1 3 0,-11 18 0,-6 10 0,-4 23 0,-3-24 0,12 133 0,-12-100 0,-1-13 0,1 0 0,6 45 0,-6-68 0,0 1 0,1 0 0,-1-1 0,0 1 0,0 0 0,0-1 0,0 1 0,0 0 0,-1-1 0,1 1 0,0 0 0,0-1 0,0 1 0,0 0 0,-1-1 0,1 1 0,0-1 0,-1 1 0,1 0 0,0-1 0,-1 1 0,1-1 0,-1 1 0,1-1 0,-1 1 0,1-1 0,-1 0 0,1 1 0,-1-1 0,0 1 0,0-1 0,-24 7 0,6-2 0,19-5 0,-1 0 0,1 0 0,0 0 0,0 0 0,0 0 0,0 0 0,0 0 0,0 0 0,-1 0 0,1 0 0,0 0 0,0 0 0,0 0 0,0 0 0,0 0 0,0 0 0,0 1 0,-1-1 0,1 0 0,0 0 0,0 0 0,0 0 0,0 0 0,0 0 0,0 1 0,0-1 0,0 0 0,0 0 0,0 0 0,0 0 0,0 0 0,0 0 0,0 1 0,0-1 0,0 0 0,0 0 0,0 0 0,0 0 0,0 0 0,0 1 0,0-1 0,0 0 0,0 0 0,0 0 0,0 0 0,0 1 0,8 3 0,12 1 0,4-2-232,42-2 1,-51-1-671,0-1-5924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57:09.03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24575,'0'353'0,"1"-345"-249,0 0-1,0-1 1,0 1 0,4 8-1,-5-15 132,3 8-6708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57:11.57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123 0 24575,'-2'11'0,"0"-1"0,0 0 0,0-1 0,-1 1 0,-1 0 0,0-1 0,0 1 0,-9 13 0,-3 8 0,13-25 0,-1 0 0,0 0 0,0 0 0,0-1 0,-1 0 0,-8 8 0,-14 17 0,26-28 0,0 0 0,0 0 0,0 0 0,1 1 0,-1-1 0,1 0 0,-1 0 0,1 1 0,0-1 0,0 0 0,0 1 0,0-1 0,1 0 0,-1 0 0,0 1 0,1-1 0,0 0 0,-1 0 0,1 0 0,2 4 0,3 6 0,0 0 0,10 13 0,-14-21 0,19 26 0,-15-23 0,0 1 0,-1 0 0,0 0 0,0 0 0,-1 0 0,6 19 0,-6-12-1365,-1-1-5461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4T06:57:15.58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24575,'6'0'0,"0"2"0,0-1 0,0 1 0,10 3 0,-1 0 0,16 4 0,1-2 0,63 5 0,-11 1-1365,-72-12-5461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10:07:19.4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7267 5944 16383 0 0,'5'0'0'0'0,"6"0"0"0"0,5 0 0 0 0,6 0 0 0 0,2 0 0 0 0,3 0 0 0 0,1 0 0 0 0,0 0 0 0 0,0 0 0 0 0,1 0 0 0 0,-2 0 0 0 0,1 0 0 0 0,-1 0 0 0 0,5 0 0 0 0,2 0 0 0 0,-1 0 0 0 0,-2 0 0 0 0,0 0 0 0 0,-2 0 0 0 0,-1 0 0 0 0,0 0 0 0 0,-1 0 0 0 0,0 0 0 0 0,0 0 0 0 0,0 0 0 0 0,-1 0 0 0 0,1 0 0 0 0,1 0 0 0 0,-1 0 0 0 0,0 0 0 0 0,0 0 0 0 0,5 0 0 0 0,1 0 0 0 0,0 0 0 0 0,-1 0 0 0 0,-2 0 0 0 0,0 0 0 0 0,-2 0 0 0 0,-1 0 0 0 0,0 0 0 0 0,0 0 0 0 0,0 0 0 0 0,0 0 0 0 0,0 0 0 0 0,0 0 0 0 0,0 0 0 0 0,0 0 0 0 0,0 0 0 0 0,0 0 0 0 0,1 0 0 0 0,-1 0 0 0 0,0 0 0 0 0,0 0 0 0 0,0 0 0 0 0,0 0 0 0 0,0 0 0 0 0,1 0 0 0 0,-1 0 0 0 0,0 0 0 0 0,0 0 0 0 0,0 0 0 0 0,0 0 0 0 0,0 0 0 0 0,1 0 0 0 0,-1 0 0 0 0,0 0 0 0 0,0 0 0 0 0,0 0 0 0 0,-4 0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3770-3AA6-7E93-9244-B48ACE5C4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866AC8-09E1-C14B-E367-6DE31C0DF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98D95-A7AC-5DCA-5F98-974D8038E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876E0-DF22-F824-FD20-EA287DD1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73CB6-8D81-567C-E18B-51475E6B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0251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02A87-25A8-F52A-7CF2-A4EB09B96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1B305-0F44-5DF3-2C94-566BFC463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CD266-7D06-EC16-ED00-6AEE40997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C814D-B6D7-E834-B78B-17F489FCA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B3A85-2D4E-21EF-BD37-A8A99DEC6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39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C90D6-D133-B1BF-9DAD-6A8ED6188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B0C51-654F-79BE-B4B8-EE72F81A9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35A26-D36F-1F08-8D26-2D2F3EF6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256AB-5418-83B2-31EB-7072325BB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487C6-C7E4-2458-E856-3B7C11A5E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61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1E265-A5B7-C3B4-ECEF-F18C6BE4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0CFE8-2705-CEC0-A5FF-EE8AAB43F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5A623-E3D6-5B13-B5DE-CABA7330D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354C-2A38-4F9C-F3C6-EB0CCAD26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9D964-A9AC-B6D3-3E01-1EC171D97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621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F145C-DDD0-0A27-7F3D-7E9D45F5A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B0878-67CC-E82F-DFDA-683B3CBEA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07929-AB03-0709-4F27-8697C976F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7E08D-E218-53E3-CA58-E2BA5409A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09493-3BF9-A682-A6E7-194A6F2E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72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AC5A-8228-CF19-EA7B-1BFF0F11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3644C-581D-76AC-C491-F12EDAC09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E15AE-0100-78B5-0FF7-5A9C2309B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AA0C0-FED0-2DC7-D1AB-9BA7BE9F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42C16-F51F-9147-AE0E-314AEF13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5EF37-6D2D-F6E4-2043-21229EB8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29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938EF-78A6-DE85-A40E-5494CC5CE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9F385-076F-0F05-C1B9-56F113A70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5331F-5065-78ED-FD80-9D529F15E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138142-8A74-40C1-D395-4863C8DC6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627905-B416-AEA5-2EBA-D90598BF20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6455C7-1F94-104F-A0C2-776F21696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D3D752-A415-2C77-3BAC-2971EA797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6F0F69-BFD4-2CC7-2AF6-CB43127D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132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670D1-095A-0686-5CE7-59EEAC4A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5B9E8-A365-1475-81C9-6E9BD6DB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1EB24-9B86-1A47-7A92-E3D0B54F8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6CC6C-3BBD-BD21-3781-AD9756D7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303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126496-E78A-B7E0-13E8-2E5917754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F67EE1-12B0-DAE2-C932-19F8DDE22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9BFA7-E318-EC1B-97CD-BF6BDE97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03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1231F-2C6E-EC44-0C18-5A77D3F43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207B4-85E2-8DD6-E400-1714699E6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CCE13-34F4-6649-CF00-B3AF44244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8100C-940E-237C-81B5-D2020538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9B883C-C6F7-27D9-7D1A-29A7B5A63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57C14-922C-5694-05D5-12066ADB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161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823A-55D1-EB61-3C3F-77287640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1684B3-251E-6D9E-4C67-5A528B6E59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3D375-8BFD-8709-CCC5-0BB9CAD16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842BA-856C-7D93-13EA-EC8608467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6FD837-B132-3838-4522-10F8A7C47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67308-FE74-ADA1-A6DB-1645BC35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491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D298F7-3823-63C4-F8DB-E38CA66E8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A8916-1B6A-60F0-6FC0-6877C2EAE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8892-AD58-D8CC-1630-9FFC462FE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09117-6436-4B4B-B49D-9413DF1AB5A3}" type="datetimeFigureOut">
              <a:rPr lang="en-IN" smtClean="0"/>
              <a:t>03-12-2025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C7745-8BA4-F976-5AC2-B79B87B48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C97AE-4ABC-4BC0-B73C-B45C83252A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BDF2B0-E114-43B1-845B-A206605AF78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557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7.png"/><Relationship Id="rId18" Type="http://schemas.openxmlformats.org/officeDocument/2006/relationships/customXml" Target="../ink/ink8.xml"/><Relationship Id="rId3" Type="http://schemas.openxmlformats.org/officeDocument/2006/relationships/customXml" Target="../ink/ink1.xml"/><Relationship Id="rId7" Type="http://schemas.openxmlformats.org/officeDocument/2006/relationships/image" Target="../media/image4.png"/><Relationship Id="rId12" Type="http://schemas.openxmlformats.org/officeDocument/2006/relationships/customXml" Target="../ink/ink5.xml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customXml" Target="../ink/ink2.xml"/><Relationship Id="rId15" Type="http://schemas.openxmlformats.org/officeDocument/2006/relationships/image" Target="../media/image8.png"/><Relationship Id="rId10" Type="http://schemas.openxmlformats.org/officeDocument/2006/relationships/customXml" Target="../ink/ink4.xml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customXml" Target="../ink/ink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13.xml"/><Relationship Id="rId4" Type="http://schemas.openxmlformats.org/officeDocument/2006/relationships/customXml" Target="../ink/ink10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.xml"/><Relationship Id="rId5" Type="http://schemas.openxmlformats.org/officeDocument/2006/relationships/image" Target="../media/image24.png"/><Relationship Id="rId4" Type="http://schemas.openxmlformats.org/officeDocument/2006/relationships/customXml" Target="../ink/ink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2B736-20FC-8C5F-BB2D-2F5140CEA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0942"/>
            <a:ext cx="9144000" cy="3099117"/>
          </a:xfrm>
        </p:spPr>
        <p:txBody>
          <a:bodyPr>
            <a:normAutofit/>
          </a:bodyPr>
          <a:lstStyle/>
          <a:p>
            <a:r>
              <a:rPr lang="en-IN" sz="3600" b="1" dirty="0"/>
              <a:t>Problem statement : -</a:t>
            </a:r>
            <a:br>
              <a:rPr lang="en-IN" sz="3600" b="1" dirty="0"/>
            </a:br>
            <a:r>
              <a:rPr lang="en-IN" sz="2800" b="1" dirty="0"/>
              <a:t>HBRIDGE DRIVER ISSUE  </a:t>
            </a:r>
            <a:br>
              <a:rPr lang="en-IN" sz="3600" b="1" dirty="0"/>
            </a:br>
            <a:br>
              <a:rPr lang="en-IN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581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2325E-61AF-8396-6EA6-0A9981D71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1E8FD9-C01B-90B6-0053-2ED7A0404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579" y="168442"/>
            <a:ext cx="4981074" cy="838952"/>
          </a:xfrm>
        </p:spPr>
        <p:txBody>
          <a:bodyPr>
            <a:normAutofit fontScale="90000"/>
          </a:bodyPr>
          <a:lstStyle/>
          <a:p>
            <a:r>
              <a:rPr lang="en-US" dirty="0"/>
              <a:t>H/W config</a:t>
            </a:r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A1B270-432E-D92D-FD1C-7520638D7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916" y="1363133"/>
            <a:ext cx="6764084" cy="41994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DEF503A-596F-B3C9-D498-9609842E9BD9}"/>
                  </a:ext>
                </a:extLst>
              </p14:cNvPr>
              <p14:cNvContentPartPr/>
              <p14:nvPr/>
            </p14:nvContentPartPr>
            <p14:xfrm>
              <a:off x="6735760" y="2570440"/>
              <a:ext cx="5400" cy="411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DEF503A-596F-B3C9-D498-9609842E9BD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18120" y="2552440"/>
                <a:ext cx="41040" cy="44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0899D64-EB2B-1BF1-56C0-CBF9CB3AA87D}"/>
                  </a:ext>
                </a:extLst>
              </p14:cNvPr>
              <p14:cNvContentPartPr/>
              <p14:nvPr/>
            </p14:nvContentPartPr>
            <p14:xfrm>
              <a:off x="6735760" y="2997040"/>
              <a:ext cx="833400" cy="104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0899D64-EB2B-1BF1-56C0-CBF9CB3AA8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18120" y="2979040"/>
                <a:ext cx="869040" cy="4608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0CBAD3A9-92DA-5046-77B7-048240E1D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63133"/>
            <a:ext cx="5715000" cy="511693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038FA4E-1291-A949-D5F9-6723D9F24D52}"/>
                  </a:ext>
                </a:extLst>
              </p14:cNvPr>
              <p14:cNvContentPartPr/>
              <p14:nvPr/>
            </p14:nvContentPartPr>
            <p14:xfrm>
              <a:off x="4843040" y="5537213"/>
              <a:ext cx="35172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038FA4E-1291-A949-D5F9-6723D9F24D5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07040" y="5465213"/>
                <a:ext cx="4233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E0E916E-CEB1-139C-F651-5E9C0B17E8A2}"/>
                  </a:ext>
                </a:extLst>
              </p14:cNvPr>
              <p14:cNvContentPartPr/>
              <p14:nvPr/>
            </p14:nvContentPartPr>
            <p14:xfrm>
              <a:off x="4711627" y="5439560"/>
              <a:ext cx="347760" cy="129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E0E916E-CEB1-139C-F651-5E9C0B17E8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75627" y="5367920"/>
                <a:ext cx="419400" cy="15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EF16FC57-5EF1-4C22-9D81-11FABC8D8A97}"/>
              </a:ext>
            </a:extLst>
          </p:cNvPr>
          <p:cNvGrpSpPr/>
          <p:nvPr/>
        </p:nvGrpSpPr>
        <p:grpSpPr>
          <a:xfrm>
            <a:off x="7965320" y="3743720"/>
            <a:ext cx="208440" cy="160920"/>
            <a:chOff x="7965320" y="3743720"/>
            <a:chExt cx="20844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AB75FD3-F786-B858-F031-2F9AB3F1ECFA}"/>
                    </a:ext>
                  </a:extLst>
                </p14:cNvPr>
                <p14:cNvContentPartPr/>
                <p14:nvPr/>
              </p14:nvContentPartPr>
              <p14:xfrm>
                <a:off x="7965320" y="3758840"/>
                <a:ext cx="75960" cy="132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AB75FD3-F786-B858-F031-2F9AB3F1ECF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59200" y="3752720"/>
                  <a:ext cx="882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689DE78-EE7A-3A92-E3C4-76E015299AF8}"/>
                    </a:ext>
                  </a:extLst>
                </p14:cNvPr>
                <p14:cNvContentPartPr/>
                <p14:nvPr/>
              </p14:nvContentPartPr>
              <p14:xfrm>
                <a:off x="8097440" y="3748760"/>
                <a:ext cx="4320" cy="148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689DE78-EE7A-3A92-E3C4-76E015299AF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091320" y="3742640"/>
                  <a:ext cx="165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2C67DCB-80A1-8310-F50B-28A59C93ACF9}"/>
                    </a:ext>
                  </a:extLst>
                </p14:cNvPr>
                <p14:cNvContentPartPr/>
                <p14:nvPr/>
              </p14:nvContentPartPr>
              <p14:xfrm>
                <a:off x="8129480" y="3743720"/>
                <a:ext cx="44280" cy="160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2C67DCB-80A1-8310-F50B-28A59C93ACF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123360" y="3737600"/>
                  <a:ext cx="56520" cy="17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2BEA7674-4138-CA86-2BB1-47BDE8664EC1}"/>
                  </a:ext>
                </a:extLst>
              </p14:cNvPr>
              <p14:cNvContentPartPr/>
              <p14:nvPr/>
            </p14:nvContentPartPr>
            <p14:xfrm>
              <a:off x="7766960" y="3799520"/>
              <a:ext cx="111600" cy="2088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2BEA7674-4138-CA86-2BB1-47BDE8664EC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760840" y="3793400"/>
                <a:ext cx="123840" cy="3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7977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95A57-9B75-9E0E-2CEC-041B0A7AF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DETAILS HOW THE IC IS NOT WORKING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ACCEF9-D6FD-F54A-37DE-B984B7B2927A}"/>
              </a:ext>
            </a:extLst>
          </p:cNvPr>
          <p:cNvSpPr txBox="1"/>
          <p:nvPr/>
        </p:nvSpPr>
        <p:spPr>
          <a:xfrm>
            <a:off x="840153" y="1523999"/>
            <a:ext cx="2403231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aseline="0" dirty="0">
                <a:solidFill>
                  <a:srgbClr val="FF0000"/>
                </a:solidFill>
                <a:latin typeface="Aptos"/>
              </a:rPr>
              <a:t>TEST CONDITION </a:t>
            </a:r>
            <a:endParaRPr lang="en-US" dirty="0"/>
          </a:p>
          <a:p>
            <a:endParaRPr lang="en-US" sz="2000" dirty="0">
              <a:solidFill>
                <a:srgbClr val="FF0000"/>
              </a:solidFill>
            </a:endParaRPr>
          </a:p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FA07BA-6153-FFD3-868F-2FF5BE020EC6}"/>
              </a:ext>
            </a:extLst>
          </p:cNvPr>
          <p:cNvSpPr txBox="1"/>
          <p:nvPr/>
        </p:nvSpPr>
        <p:spPr>
          <a:xfrm>
            <a:off x="566616" y="1885461"/>
            <a:ext cx="10755923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 baseline="0" dirty="0">
                <a:latin typeface="Aptos"/>
                <a:ea typeface="Arial"/>
                <a:cs typeface="Arial"/>
              </a:rPr>
              <a:t>WHEN IPROPI </a:t>
            </a:r>
            <a:r>
              <a:rPr lang="en-US" sz="2000" dirty="0">
                <a:latin typeface="Aptos"/>
                <a:ea typeface="Arial"/>
                <a:cs typeface="Arial"/>
              </a:rPr>
              <a:t> 1000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 Ohm  </a:t>
            </a:r>
            <a:r>
              <a:rPr lang="en-US" sz="2000" dirty="0">
                <a:latin typeface="Aptos"/>
                <a:ea typeface="Arial"/>
                <a:cs typeface="Arial"/>
              </a:rPr>
              <a:t>and VREF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 </a:t>
            </a:r>
            <a:r>
              <a:rPr lang="en-US" sz="2000" dirty="0">
                <a:latin typeface="Aptos"/>
                <a:ea typeface="Arial"/>
                <a:cs typeface="Arial"/>
              </a:rPr>
              <a:t> 1.65 V  =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 </a:t>
            </a:r>
            <a:r>
              <a:rPr lang="en-US" sz="2000" dirty="0">
                <a:latin typeface="Aptos"/>
                <a:ea typeface="Arial"/>
                <a:cs typeface="Arial"/>
              </a:rPr>
              <a:t>ILIMIT 1.65 A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 (</a:t>
            </a:r>
            <a:r>
              <a:rPr lang="en-US" sz="2000" dirty="0">
                <a:latin typeface="Aptos"/>
                <a:ea typeface="Arial"/>
                <a:cs typeface="Arial"/>
              </a:rPr>
              <a:t> IC DOES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 </a:t>
            </a:r>
            <a:r>
              <a:rPr lang="en-US" sz="2000" dirty="0">
                <a:latin typeface="Aptos"/>
                <a:ea typeface="Arial"/>
                <a:cs typeface="Arial"/>
              </a:rPr>
              <a:t>NOT RESPOND , CAPTURES ARE MENTIONED IN BELOW SLIDES </a:t>
            </a:r>
            <a:r>
              <a:rPr lang="en-US" sz="2000" baseline="0" dirty="0">
                <a:latin typeface="Aptos"/>
                <a:ea typeface="Arial"/>
                <a:cs typeface="Arial"/>
              </a:rPr>
              <a:t>)</a:t>
            </a:r>
            <a:r>
              <a:rPr lang="en-US" sz="2000" dirty="0">
                <a:latin typeface="Aptos"/>
                <a:ea typeface="Arial"/>
                <a:cs typeface="Arial"/>
              </a:rPr>
              <a:t>​</a:t>
            </a:r>
          </a:p>
          <a:p>
            <a:pPr rtl="0"/>
            <a:r>
              <a:rPr lang="en-US" sz="2000" baseline="0" dirty="0">
                <a:latin typeface="Aptos"/>
                <a:ea typeface="Segoe UI"/>
                <a:cs typeface="Segoe UI"/>
              </a:rPr>
              <a:t> NFAULT   = HIGH </a:t>
            </a:r>
            <a:r>
              <a:rPr lang="en-US" sz="2000" dirty="0">
                <a:latin typeface="Aptos"/>
                <a:ea typeface="Segoe UI"/>
                <a:cs typeface="Segoe UI"/>
              </a:rPr>
              <a:t>​</a:t>
            </a:r>
          </a:p>
          <a:p>
            <a:pPr rtl="0"/>
            <a:r>
              <a:rPr lang="en-US" sz="2000" baseline="0" dirty="0">
                <a:latin typeface="Aptos"/>
                <a:ea typeface="Segoe UI"/>
                <a:cs typeface="Segoe UI"/>
              </a:rPr>
              <a:t>NSLEEEP = HIGH </a:t>
            </a:r>
            <a:r>
              <a:rPr lang="en-US" sz="2000" dirty="0">
                <a:latin typeface="Aptos"/>
                <a:ea typeface="Segoe UI"/>
                <a:cs typeface="Segoe UI"/>
              </a:rPr>
              <a:t>​</a:t>
            </a:r>
          </a:p>
          <a:p>
            <a:r>
              <a:rPr lang="en-US" sz="2000" dirty="0">
                <a:latin typeface="Aptos"/>
                <a:ea typeface="Segoe UI"/>
                <a:cs typeface="Segoe UI"/>
              </a:rPr>
              <a:t>LOAD CURRENT = 300mA</a:t>
            </a:r>
          </a:p>
          <a:p>
            <a:pPr rtl="0"/>
            <a:r>
              <a:rPr lang="en-US" sz="2000" baseline="0" dirty="0">
                <a:latin typeface="Aptos"/>
                <a:ea typeface="Segoe UI"/>
                <a:cs typeface="Segoe UI"/>
              </a:rPr>
              <a:t>IN1 AND IN2 ARE PROVIDED WITH HIGH AND LOW</a:t>
            </a:r>
          </a:p>
          <a:p>
            <a:endParaRPr lang="en-US" sz="2000" dirty="0">
              <a:cs typeface="Segoe UI"/>
            </a:endParaRPr>
          </a:p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98F4BAE-7413-5E6D-1E02-57EECAA8CABC}"/>
                  </a:ext>
                </a:extLst>
              </p14:cNvPr>
              <p14:cNvContentPartPr/>
              <p14:nvPr/>
            </p14:nvContentPartPr>
            <p14:xfrm>
              <a:off x="2706077" y="3243384"/>
              <a:ext cx="672990" cy="14653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98F4BAE-7413-5E6D-1E02-57EECAA8CA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52094" y="-1152516"/>
                <a:ext cx="780596" cy="87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4573341-A243-4737-5139-6E653C30619D}"/>
                  </a:ext>
                </a:extLst>
              </p14:cNvPr>
              <p14:cNvContentPartPr/>
              <p14:nvPr/>
            </p14:nvContentPartPr>
            <p14:xfrm>
              <a:off x="2686538" y="3340651"/>
              <a:ext cx="692507" cy="14653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4573341-A243-4737-5139-6E653C3061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2936" y="3194609"/>
                <a:ext cx="800070" cy="3072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7BABD4B2-E340-1DB2-93BC-6661129EC8F7}"/>
                  </a:ext>
                </a:extLst>
              </p14:cNvPr>
              <p14:cNvContentPartPr/>
              <p14:nvPr/>
            </p14:nvContentPartPr>
            <p14:xfrm>
              <a:off x="2569307" y="2051538"/>
              <a:ext cx="1053991" cy="20052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7BABD4B2-E340-1DB2-93BC-6661129EC8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15330" y="1946353"/>
                <a:ext cx="1161585" cy="2307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5C88076-70F4-6682-7B90-1354C7A06D33}"/>
                  </a:ext>
                </a:extLst>
              </p14:cNvPr>
              <p14:cNvContentPartPr/>
              <p14:nvPr/>
            </p14:nvContentPartPr>
            <p14:xfrm>
              <a:off x="4943231" y="2061308"/>
              <a:ext cx="624144" cy="19998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5C88076-70F4-6682-7B90-1354C7A06D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89630" y="1956055"/>
                <a:ext cx="731705" cy="2301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44DD9C81-3F4C-0EAC-2259-DC1D50B5F21A}"/>
                  </a:ext>
                </a:extLst>
              </p14:cNvPr>
              <p14:cNvContentPartPr/>
              <p14:nvPr/>
            </p14:nvContentPartPr>
            <p14:xfrm>
              <a:off x="6623537" y="2032000"/>
              <a:ext cx="620275" cy="52715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44DD9C81-3F4C-0EAC-2259-DC1D50B5F2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69569" y="1924777"/>
                <a:ext cx="727852" cy="26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5177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673FC-6B85-C4F9-3C91-B62A29C7C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68347"/>
            <a:ext cx="5852160" cy="801166"/>
          </a:xfrm>
        </p:spPr>
        <p:txBody>
          <a:bodyPr>
            <a:normAutofit/>
          </a:bodyPr>
          <a:lstStyle/>
          <a:p>
            <a:r>
              <a:rPr lang="en-US" sz="3600" dirty="0"/>
              <a:t>Oscilloscope captures: 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E8237F-1BA8-2F2F-BD10-F710D8F563DC}"/>
              </a:ext>
            </a:extLst>
          </p:cNvPr>
          <p:cNvSpPr txBox="1"/>
          <p:nvPr/>
        </p:nvSpPr>
        <p:spPr>
          <a:xfrm>
            <a:off x="8203778" y="276460"/>
            <a:ext cx="3744385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Config mode : Reverse (out1 – out2)</a:t>
            </a:r>
          </a:p>
          <a:p>
            <a:r>
              <a:rPr lang="en-US" sz="1400" dirty="0"/>
              <a:t>D0            = EN/IN1          = HIGH</a:t>
            </a:r>
            <a:br>
              <a:rPr lang="en-US" sz="1400" dirty="0"/>
            </a:br>
            <a:r>
              <a:rPr lang="en-US" sz="1400" dirty="0"/>
              <a:t>D1            = IN2PH/IN2    = LOW</a:t>
            </a:r>
            <a:br>
              <a:rPr lang="en-US" sz="1400" dirty="0"/>
            </a:br>
            <a:r>
              <a:rPr lang="en-US" sz="1400" dirty="0"/>
              <a:t>D3            = N sleep          = HIGH</a:t>
            </a:r>
          </a:p>
          <a:p>
            <a:r>
              <a:rPr lang="en-US" sz="1400" dirty="0"/>
              <a:t>D4            = N fault            =HIGH</a:t>
            </a:r>
            <a:br>
              <a:rPr lang="en-US" sz="1400" dirty="0"/>
            </a:br>
            <a:r>
              <a:rPr lang="en-US" sz="1400" dirty="0">
                <a:solidFill>
                  <a:srgbClr val="00B0F0"/>
                </a:solidFill>
              </a:rPr>
              <a:t>PROBE 3  = out+</a:t>
            </a:r>
            <a:br>
              <a:rPr lang="en-US" sz="1400" dirty="0">
                <a:solidFill>
                  <a:srgbClr val="00B0F0"/>
                </a:solidFill>
              </a:rPr>
            </a:br>
            <a:r>
              <a:rPr lang="en-US" sz="1400" dirty="0">
                <a:solidFill>
                  <a:srgbClr val="92D050"/>
                </a:solidFill>
              </a:rPr>
              <a:t>PROBE 2  = out-</a:t>
            </a:r>
          </a:p>
          <a:p>
            <a:endParaRPr lang="en-IN" sz="14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EC4EBF2-388E-B8B2-C407-89F0A5FEB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709"/>
          <a:stretch>
            <a:fillRect/>
          </a:stretch>
        </p:blipFill>
        <p:spPr>
          <a:xfrm>
            <a:off x="5236143" y="410781"/>
            <a:ext cx="2967635" cy="1281195"/>
          </a:xfrm>
          <a:prstGeom prst="rect">
            <a:avLst/>
          </a:prstGeom>
        </p:spPr>
      </p:pic>
      <p:pic>
        <p:nvPicPr>
          <p:cNvPr id="13" name="Picture 1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02764974-01CB-9D26-D1B2-360C787FC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06830"/>
            <a:ext cx="6096000" cy="39511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6B1185-F14A-B902-CBBE-F9B09AA72D74}"/>
              </a:ext>
            </a:extLst>
          </p:cNvPr>
          <p:cNvSpPr txBox="1"/>
          <p:nvPr/>
        </p:nvSpPr>
        <p:spPr>
          <a:xfrm rot="10800000" flipV="1">
            <a:off x="7786837" y="2388084"/>
            <a:ext cx="3888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FF00"/>
                </a:highlight>
              </a:rPr>
              <a:t>WITHOUT MOTOR CONNECTED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2D7A8B-F422-F933-49A5-3B89F07A30BF}"/>
              </a:ext>
            </a:extLst>
          </p:cNvPr>
          <p:cNvSpPr txBox="1"/>
          <p:nvPr/>
        </p:nvSpPr>
        <p:spPr>
          <a:xfrm rot="10800000" flipV="1">
            <a:off x="616017" y="869512"/>
            <a:ext cx="3996166" cy="374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WITH MOTOR CONNECTED</a:t>
            </a:r>
          </a:p>
        </p:txBody>
      </p:sp>
      <p:pic>
        <p:nvPicPr>
          <p:cNvPr id="19" name="Picture 18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05729CED-C442-739F-9FE5-605BE08F1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09" y="1243782"/>
            <a:ext cx="5023082" cy="290780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377076F-D46E-739C-FA3A-719A0A35A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0" y="4033918"/>
            <a:ext cx="5023082" cy="296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F391-A33B-B24F-C564-8FE0848C5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44E55-6309-BB28-B0C9-8B6B24FE2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68347"/>
            <a:ext cx="5852160" cy="801166"/>
          </a:xfrm>
        </p:spPr>
        <p:txBody>
          <a:bodyPr>
            <a:normAutofit/>
          </a:bodyPr>
          <a:lstStyle/>
          <a:p>
            <a:r>
              <a:rPr lang="en-US" sz="3600" dirty="0"/>
              <a:t>Oscilloscope captures: 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AC3A11-4DBA-7AA8-76E3-BB7FBA00ABAA}"/>
              </a:ext>
            </a:extLst>
          </p:cNvPr>
          <p:cNvSpPr txBox="1"/>
          <p:nvPr/>
        </p:nvSpPr>
        <p:spPr>
          <a:xfrm>
            <a:off x="8203778" y="276460"/>
            <a:ext cx="3744385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Config mode : FORWARD (out1 – out2)</a:t>
            </a:r>
          </a:p>
          <a:p>
            <a:r>
              <a:rPr lang="en-US" sz="1400" dirty="0"/>
              <a:t>D0            = EN/IN1          = HIGH</a:t>
            </a:r>
            <a:br>
              <a:rPr lang="en-US" sz="1400" dirty="0"/>
            </a:br>
            <a:r>
              <a:rPr lang="en-US" sz="1400" dirty="0"/>
              <a:t>D1            = IN2PH/IN2   = HIGH</a:t>
            </a:r>
            <a:br>
              <a:rPr lang="en-US" sz="1400" dirty="0"/>
            </a:br>
            <a:r>
              <a:rPr lang="en-US" sz="1400" dirty="0"/>
              <a:t>D3            = N sleep         = HIGH</a:t>
            </a:r>
          </a:p>
          <a:p>
            <a:r>
              <a:rPr lang="en-US" sz="1400" dirty="0"/>
              <a:t>D4            = N fault           =HIGH</a:t>
            </a:r>
            <a:br>
              <a:rPr lang="en-US" sz="1400" dirty="0"/>
            </a:br>
            <a:r>
              <a:rPr lang="en-US" sz="1400" dirty="0">
                <a:solidFill>
                  <a:srgbClr val="00B0F0"/>
                </a:solidFill>
              </a:rPr>
              <a:t>PROBE 3  = out+</a:t>
            </a:r>
            <a:br>
              <a:rPr lang="en-US" sz="1400" dirty="0">
                <a:solidFill>
                  <a:srgbClr val="00B0F0"/>
                </a:solidFill>
              </a:rPr>
            </a:br>
            <a:r>
              <a:rPr lang="en-US" sz="1400" dirty="0">
                <a:solidFill>
                  <a:srgbClr val="92D050"/>
                </a:solidFill>
              </a:rPr>
              <a:t>PROBE 2  = out-</a:t>
            </a:r>
          </a:p>
          <a:p>
            <a:endParaRPr lang="en-IN" sz="14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D4FB661-2DEB-B4F9-77BA-D73EBDBF6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709"/>
          <a:stretch>
            <a:fillRect/>
          </a:stretch>
        </p:blipFill>
        <p:spPr>
          <a:xfrm>
            <a:off x="5236143" y="410781"/>
            <a:ext cx="2967635" cy="12811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B2077A5-FDFF-37AB-DDA9-E2CA0780FD9F}"/>
              </a:ext>
            </a:extLst>
          </p:cNvPr>
          <p:cNvSpPr txBox="1"/>
          <p:nvPr/>
        </p:nvSpPr>
        <p:spPr>
          <a:xfrm rot="10800000" flipV="1">
            <a:off x="7786837" y="2388084"/>
            <a:ext cx="3888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FF00"/>
                </a:highlight>
              </a:rPr>
              <a:t>WITHOUT MOTOR CONNECTED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E752B8-1A3C-6F19-E022-715287E301C2}"/>
              </a:ext>
            </a:extLst>
          </p:cNvPr>
          <p:cNvSpPr txBox="1"/>
          <p:nvPr/>
        </p:nvSpPr>
        <p:spPr>
          <a:xfrm rot="10800000" flipV="1">
            <a:off x="616017" y="869512"/>
            <a:ext cx="3996166" cy="374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WITH MOTOR CONNECTED</a:t>
            </a:r>
          </a:p>
        </p:txBody>
      </p:sp>
      <p:pic>
        <p:nvPicPr>
          <p:cNvPr id="5" name="Picture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A30CD6EB-76CE-C4F2-C4E1-002DBAD6A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22" y="2874665"/>
            <a:ext cx="5897078" cy="3983335"/>
          </a:xfrm>
          <a:prstGeom prst="rect">
            <a:avLst/>
          </a:prstGeom>
        </p:spPr>
      </p:pic>
      <p:pic>
        <p:nvPicPr>
          <p:cNvPr id="7" name="Picture 6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B1611234-8646-3B3C-C63E-1807450BE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95" y="1328285"/>
            <a:ext cx="5023082" cy="2916455"/>
          </a:xfrm>
          <a:prstGeom prst="rect">
            <a:avLst/>
          </a:prstGeom>
        </p:spPr>
      </p:pic>
      <p:pic>
        <p:nvPicPr>
          <p:cNvPr id="9" name="Picture 8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DC626A69-22B2-0E59-4753-CAA018071A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95" y="4160676"/>
            <a:ext cx="5023082" cy="276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45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F19D1-53BC-00BB-930D-AD481C219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083968" cy="588628"/>
          </a:xfrm>
        </p:spPr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 </a:t>
            </a:r>
            <a:r>
              <a:rPr lang="en-IN" b="1" dirty="0"/>
              <a:t>Debugging Steps Taken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9CBAB-6198-A8DA-1BD9-5CE1CEEB8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31" y="1191962"/>
            <a:ext cx="1154136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N" sz="2400" dirty="0"/>
              <a:t>Verified EN/IN1 , N sleep , N fault , Signals are high =  </a:t>
            </a:r>
            <a:r>
              <a:rPr lang="en-IN" sz="2400" dirty="0">
                <a:highlight>
                  <a:srgbClr val="00FF00"/>
                </a:highlight>
              </a:rPr>
              <a:t>FOUND OK</a:t>
            </a:r>
          </a:p>
          <a:p>
            <a:r>
              <a:rPr lang="en-IN" sz="2400" dirty="0"/>
              <a:t>Set the ITRIP = VREF/1000*0.001 = 1.65 Amps ( max allowed current)</a:t>
            </a:r>
          </a:p>
          <a:p>
            <a:r>
              <a:rPr lang="en-US" sz="2400" dirty="0"/>
              <a:t>Motor tested OK with direct 12V supply                         </a:t>
            </a:r>
            <a:r>
              <a:rPr lang="en-IN" sz="2400" dirty="0"/>
              <a:t> =  </a:t>
            </a:r>
            <a:r>
              <a:rPr lang="en-IN" sz="2400" dirty="0">
                <a:highlight>
                  <a:srgbClr val="00FF00"/>
                </a:highlight>
              </a:rPr>
              <a:t>FOUND OK</a:t>
            </a:r>
          </a:p>
          <a:p>
            <a:endParaRPr lang="en-IN" sz="2400" dirty="0"/>
          </a:p>
          <a:p>
            <a:pPr marL="0" indent="0">
              <a:buNone/>
            </a:pPr>
            <a:r>
              <a:rPr lang="en-IN" sz="2400" dirty="0">
                <a:highlight>
                  <a:srgbClr val="FFFF00"/>
                </a:highlight>
              </a:rPr>
              <a:t>Open points needs to be clarified:</a:t>
            </a:r>
          </a:p>
          <a:p>
            <a:pPr marL="457200" indent="-457200">
              <a:buAutoNum type="arabicPeriod"/>
            </a:pPr>
            <a:r>
              <a:rPr lang="en-IN" sz="2400" dirty="0"/>
              <a:t>We need to set the current limiting factor ILIMIT = 850mA (Design consideration)</a:t>
            </a:r>
          </a:p>
          <a:p>
            <a:pPr marL="0" indent="0">
              <a:buNone/>
            </a:pPr>
            <a:endParaRPr lang="en-IN" sz="2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91F4CF5-ED00-4207-4B16-83DCFC98B8FE}"/>
                  </a:ext>
                </a:extLst>
              </p14:cNvPr>
              <p14:cNvContentPartPr/>
              <p14:nvPr/>
            </p14:nvContentPartPr>
            <p14:xfrm>
              <a:off x="6574692" y="3682999"/>
              <a:ext cx="761813" cy="19945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91F4CF5-ED00-4207-4B16-83DCFC98B8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21074" y="3576151"/>
                <a:ext cx="869410" cy="2332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104D50E-CF15-2287-3AE4-52FEAC5858A1}"/>
                  </a:ext>
                </a:extLst>
              </p14:cNvPr>
              <p14:cNvContentPartPr/>
              <p14:nvPr/>
            </p14:nvContentPartPr>
            <p14:xfrm>
              <a:off x="7649307" y="3579742"/>
              <a:ext cx="840973" cy="99934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104D50E-CF15-2287-3AE4-52FEAC5858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95329" y="3472644"/>
                <a:ext cx="948569" cy="3144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A667FFB-21B3-323C-E13F-37719218809E}"/>
                  </a:ext>
                </a:extLst>
              </p14:cNvPr>
              <p14:cNvContentPartPr/>
              <p14:nvPr/>
            </p14:nvContentPartPr>
            <p14:xfrm>
              <a:off x="6574692" y="3545138"/>
              <a:ext cx="702298" cy="26104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A667FFB-21B3-323C-E13F-37719218809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1084" y="3439311"/>
                <a:ext cx="809873" cy="2374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6547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c4858b5-f020-483a-b7ef-71ded6e81767}" enabled="0" method="" siteId="{8c4858b5-f020-483a-b7ef-71ded6e8176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184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Problem statement : - HBRIDGE DRIVER ISSUE    </vt:lpstr>
      <vt:lpstr>H/W config</vt:lpstr>
      <vt:lpstr>DETAILS HOW THE IC IS NOT WORKING </vt:lpstr>
      <vt:lpstr>Oscilloscope captures: </vt:lpstr>
      <vt:lpstr>Oscilloscope captures: </vt:lpstr>
      <vt:lpstr>  Debugging Steps Taken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 DELNAMOL</dc:creator>
  <cp:lastModifiedBy>TK SREEHARI</cp:lastModifiedBy>
  <cp:revision>184</cp:revision>
  <dcterms:created xsi:type="dcterms:W3CDTF">2025-09-22T09:51:14Z</dcterms:created>
  <dcterms:modified xsi:type="dcterms:W3CDTF">2025-12-03T10:08:02Z</dcterms:modified>
</cp:coreProperties>
</file>