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695" autoAdjust="0"/>
    <p:restoredTop sz="94660"/>
  </p:normalViewPr>
  <p:slideViewPr>
    <p:cSldViewPr snapToGrid="0">
      <p:cViewPr>
        <p:scale>
          <a:sx n="117" d="100"/>
          <a:sy n="117" d="100"/>
        </p:scale>
        <p:origin x="-756" y="-8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172E1-1246-4130-9959-C414307C4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46D0B1-F2EF-4B79-BF3C-ACAC7FBB2A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65989-2D8D-43D4-A2D1-C9234F704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3E42E-D5B7-4834-9FF0-FCDEB3E43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A50D4-BDE8-4F30-B6D6-F4D61CE65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1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8C239-D718-4C25-AE65-D0260F55A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B617E-EC47-4A78-9A36-76B08720B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7F8C4-3469-4E93-9576-D176E5366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42111-6DDC-4E1C-BBD2-6D3A969B9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4B94E-6C2B-48C0-8176-618DDE7D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901B9E-8DAF-4508-BB21-51EBDE32D2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82DA02-FE66-4C74-A7B1-6103D7AAE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F5D2D-A3B8-4873-8021-1C2F63D13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84C38-A142-4605-86B1-CBB940C09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DEA42-AE65-451E-8C94-F65BD6AB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71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EFB31-73A5-47D2-85D5-6BB721909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47817-D41F-42C0-861F-D5AF94732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9E174-3FF1-49C8-8696-7A83BD10B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51F5-601A-42A4-8D66-2BBEFA85E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B2110-09D2-4C23-8469-BC812310B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6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1F15D-70E3-47E6-B4EB-0BB821896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ADA13-6510-476F-A7FF-5B4F09B1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81899-A0DF-4957-B070-6F5A78171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43297-0F4D-4BAF-AD68-685EC43A4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390B3-E66F-4266-9F8A-EE7C8AB8F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83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63170-4F46-4BBA-8C2D-6CF8A2F50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4E672-241F-414F-8BD8-E644A45038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271B97-6395-4261-9F54-DD0483DC0A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E4927-AB60-427B-B3D8-45E83E150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0126B-026C-4BA9-B36A-F384C4173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540F62-A94A-41C7-A645-CA6E1B694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2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5AB33-D08E-48E3-ACCB-D7703AB31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5413E-F634-43D1-95C7-8EBAD668C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C047DE-9F78-4843-B126-1DA1C5EFD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DB26AB-C1FA-4257-9666-50FC1E7D7D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75492B-9700-4C92-A17A-35AAEE65A7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E71C61-7192-4A9F-B961-CFE0233FD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F7EE1F-3872-4783-90C4-8102C7A1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97ABF9-10C8-4893-926E-FAAB19AEA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65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4DDE4-CDB4-4264-9A7E-6F7C0E5FB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823A1E-6B1D-4850-B308-E33E5C93F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1EC98C-0F3D-4188-998F-94C2AC6B7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0BA94F-1975-4399-AC16-7094B646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1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9BB8F2-64BF-4D09-A313-C8311C1C2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3E89A3-BF93-451D-A879-5429EB420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FF11-A9CA-4111-9DAB-17211642B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808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1D9F0-39A4-4707-B0C9-0E34DFE11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86FE4-E9FF-4B14-A5C6-FFA8E74C6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E4F769-6121-4784-A71F-AA8E450F2F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228C33-EE8A-4358-970D-A147BF8C3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F0EDA-9D57-4CA7-9051-8D5D10417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BDDB6-13E5-4EC2-8FBA-E467A57F7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56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439DC-23AD-4213-ACAA-7500A8F87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516655-9D43-489A-855E-A355E28644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F62CFB-E5F3-4405-B3D1-B43E96CDC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99EE78-489F-441F-9715-AE9F325D3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5C0D53-CABF-442E-A1B9-4C19EBF02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75BFCE-1995-41CD-A802-797AF4D54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97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514D0-C055-4B20-A612-25FEDF9B4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162A3-A263-499A-B2D2-7724177DB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DD750-CE3D-47CE-9D1E-F0E7BCAB8F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AD1FA-124E-4D52-BE33-254630838819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106C0-6768-498A-9ADD-CB3460FD69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3E651-8CD2-4A4D-913C-F262E052B3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7A87E-630F-4DE9-B8C0-36E84BDF0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0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A20DF-EA92-4F87-BBFA-BC83BA9F09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20A76D-38FF-495E-AE03-58C6437B86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图片 2" descr="image001">
            <a:extLst>
              <a:ext uri="{FF2B5EF4-FFF2-40B4-BE49-F238E27FC236}">
                <a16:creationId xmlns:a16="http://schemas.microsoft.com/office/drawing/2014/main" id="{EECA2F17-EEAE-4C39-BA7E-24F207ADA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866" y="1868941"/>
            <a:ext cx="8096251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961B93-6C53-49A2-A182-1AD7BBC47B23}"/>
              </a:ext>
            </a:extLst>
          </p:cNvPr>
          <p:cNvSpPr txBox="1"/>
          <p:nvPr/>
        </p:nvSpPr>
        <p:spPr>
          <a:xfrm>
            <a:off x="4201886" y="23161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832333-10CC-4AC6-A366-45FD4FC38EF9}"/>
              </a:ext>
            </a:extLst>
          </p:cNvPr>
          <p:cNvSpPr txBox="1"/>
          <p:nvPr/>
        </p:nvSpPr>
        <p:spPr>
          <a:xfrm>
            <a:off x="4594871" y="4126335"/>
            <a:ext cx="6500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10K current limit resistor for </a:t>
            </a:r>
            <a:r>
              <a:rPr lang="en-US" dirty="0" err="1"/>
              <a:t>SHx</a:t>
            </a:r>
            <a:r>
              <a:rPr lang="en-US" dirty="0"/>
              <a:t> pin battery anti reverse protection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BFA5C2E-86AD-4461-945E-682702ACBA77}"/>
              </a:ext>
            </a:extLst>
          </p:cNvPr>
          <p:cNvCxnSpPr>
            <a:cxnSpLocks/>
          </p:cNvCxnSpPr>
          <p:nvPr/>
        </p:nvCxnSpPr>
        <p:spPr>
          <a:xfrm>
            <a:off x="3118757" y="1816238"/>
            <a:ext cx="631372" cy="622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D3CF8EE-ACEC-4996-BD69-F0E823286E8E}"/>
              </a:ext>
            </a:extLst>
          </p:cNvPr>
          <p:cNvCxnSpPr>
            <a:cxnSpLocks/>
          </p:cNvCxnSpPr>
          <p:nvPr/>
        </p:nvCxnSpPr>
        <p:spPr>
          <a:xfrm flipH="1" flipV="1">
            <a:off x="3929743" y="2901044"/>
            <a:ext cx="1589314" cy="1294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306B120-D0A8-4FCB-AD43-A0F7ED46F0F9}"/>
              </a:ext>
            </a:extLst>
          </p:cNvPr>
          <p:cNvSpPr txBox="1"/>
          <p:nvPr/>
        </p:nvSpPr>
        <p:spPr>
          <a:xfrm>
            <a:off x="2564686" y="1524353"/>
            <a:ext cx="5011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PMOS for DRAIN pin battery anti reverse protection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B5472D-6C7F-4462-B455-2353426E6206}"/>
              </a:ext>
            </a:extLst>
          </p:cNvPr>
          <p:cNvSpPr txBox="1"/>
          <p:nvPr/>
        </p:nvSpPr>
        <p:spPr>
          <a:xfrm>
            <a:off x="1649866" y="4574628"/>
            <a:ext cx="403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NMOS for battery anti reverse protection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DE16B04-517C-47B3-B41F-C5C1966A295B}"/>
              </a:ext>
            </a:extLst>
          </p:cNvPr>
          <p:cNvCxnSpPr>
            <a:cxnSpLocks/>
          </p:cNvCxnSpPr>
          <p:nvPr/>
        </p:nvCxnSpPr>
        <p:spPr>
          <a:xfrm flipH="1" flipV="1">
            <a:off x="3635829" y="4149421"/>
            <a:ext cx="239485" cy="4715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81F4D72-7246-4286-B0B2-789F2D817517}"/>
              </a:ext>
            </a:extLst>
          </p:cNvPr>
          <p:cNvCxnSpPr>
            <a:cxnSpLocks/>
          </p:cNvCxnSpPr>
          <p:nvPr/>
        </p:nvCxnSpPr>
        <p:spPr>
          <a:xfrm flipV="1">
            <a:off x="4001180" y="4126336"/>
            <a:ext cx="383801" cy="494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563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Wang, (Telecom)Ryan</dc:creator>
  <cp:lastModifiedBy>Wang, (Telecom)Ryan</cp:lastModifiedBy>
  <cp:revision>4</cp:revision>
  <dcterms:created xsi:type="dcterms:W3CDTF">2023-07-06T12:02:25Z</dcterms:created>
  <dcterms:modified xsi:type="dcterms:W3CDTF">2023-07-06T13:19:14Z</dcterms:modified>
</cp:coreProperties>
</file>