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C9913F0-2DFE-62B3-8C1F-757A689519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F08D61D-3654-4D5D-F2AF-F933439C17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60FEBEE-3F35-F79C-64FE-3C9E6B3C4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A07DB-97FB-4C81-BD1C-C9CAC49AEBC5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F35558E-204E-4236-311F-1A357D7A7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D27BC9D-823D-3AB6-3920-5ADB982DE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3E166-C54F-4D2B-9462-379934F070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3613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B01E311-DA28-3493-101D-A824B5E8B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51D0B1B-92B8-3A96-BCB5-BAE7558B6B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47695A1-F385-1FDA-06D6-54304EEFE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A07DB-97FB-4C81-BD1C-C9CAC49AEBC5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14452D9-E998-A085-4E98-7C534BBF4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CFE539E-3E23-608F-75D8-EDCE16C65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3E166-C54F-4D2B-9462-379934F070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9219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BE7D12E4-A014-595C-6526-2291158FF8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7113119-D13E-C2AA-F897-3D5BD0C4B4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05A03C1-32E8-AE18-BAB9-0CF6FC386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A07DB-97FB-4C81-BD1C-C9CAC49AEBC5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069B56F-E5ED-6845-6E07-775412888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377B289-6DC3-0853-80F5-FE3224CB3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3E166-C54F-4D2B-9462-379934F070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6943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31E098A-2FC8-B72A-647E-BB7B03530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C8050E0-8CA1-E864-C3D8-16366C9D1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149025D-8D7E-F7CF-AA80-41CA26480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A07DB-97FB-4C81-BD1C-C9CAC49AEBC5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CB107DF-E7F7-1683-3766-93372F53C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7F502B5-E1CA-1054-F45A-0C338E8B1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3E166-C54F-4D2B-9462-379934F070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034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E3E965-D7CC-86B9-2649-EB84B0EE8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52CA4C1-DFB3-ECFF-2479-CC1D5F267C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6B62EBF-7753-2FD1-80A6-9D653C598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A07DB-97FB-4C81-BD1C-C9CAC49AEBC5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4615CF1-4913-F9C2-DAB3-D6DFFA148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D4CA07A-DE26-B865-3652-87A51BB04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3E166-C54F-4D2B-9462-379934F070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6449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B39740F-1B6A-BBA9-9A8D-738E04DE2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1F0D876-6CDD-F752-66FF-FD5FB8547B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0C1A211-8358-BB0B-99E8-A841A70C1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FF04F59-89CE-6C59-85D7-101415838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A07DB-97FB-4C81-BD1C-C9CAC49AEBC5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BDBFAF9-2BAC-8898-BE2F-B2FF733A5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6F8B901-9729-A51C-167B-F6CE8B259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3E166-C54F-4D2B-9462-379934F070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5523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1F3951-26C1-36DB-E3B8-263E20DD1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15B04F9-D40D-5ED5-A702-353C517031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D73BADB-A133-5D34-3C05-04F4ED3EA2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5DBE176-68B2-10C7-9100-BD4F052C9E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27E6E21-3EA6-7791-0808-C90259E81B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5954B5FC-A1B2-D467-B866-017E4F852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A07DB-97FB-4C81-BD1C-C9CAC49AEBC5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4FB3B94-07C7-EEDE-3CF3-4B08E066D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D955CA8-77A7-A2D6-8A32-789BFC56B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3E166-C54F-4D2B-9462-379934F070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6435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14700A-C19D-22DE-61E1-862AF1178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C513FDD-E08C-0B00-BCC9-A02B43646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A07DB-97FB-4C81-BD1C-C9CAC49AEBC5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3104650-564B-9469-DF50-190382C18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65765AA-4FFD-C591-F34C-3CADAB28D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3E166-C54F-4D2B-9462-379934F070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854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DDE7C081-79F0-660F-58C3-667C02DD5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A07DB-97FB-4C81-BD1C-C9CAC49AEBC5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A70D57E7-BE6E-524F-6A20-1BEB83564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6D09507-F3D6-6009-394D-67857E9C1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3E166-C54F-4D2B-9462-379934F070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4122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F04B1C-F7D5-4397-AD23-B05A7EA17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AE376CB-A07E-181B-9832-51F9B434E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0346385-C913-07FC-B868-10370D55D0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5D85143-773C-4141-E31C-1C8920A39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A07DB-97FB-4C81-BD1C-C9CAC49AEBC5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BC5C526-1B33-556B-10DE-1DA176A8D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D696625-CB30-8A4F-AB2F-894CDE445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3E166-C54F-4D2B-9462-379934F070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3390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1A7ECC-AC4E-5C76-88D7-CE902F9F0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7DFC3E91-4DE5-4A35-3567-9A2028234B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6A82B3A-7EAD-7151-B924-EA79B9E017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AF0797B-2CBF-4F5B-F55C-86CFEC600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A07DB-97FB-4C81-BD1C-C9CAC49AEBC5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44AE06F-D34F-756E-CB0D-9A774766B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A589B4F-4362-6CCE-2595-C54A14482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3E166-C54F-4D2B-9462-379934F070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3309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671BCD77-9171-19D7-9B9C-5A5B2D688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7C16490-C4F7-993D-76F9-1DF3A536F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381B076-0326-7E8F-B823-EAFD9FBAA3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A07DB-97FB-4C81-BD1C-C9CAC49AEBC5}" type="datetimeFigureOut">
              <a:rPr lang="zh-TW" altLang="en-US" smtClean="0"/>
              <a:t>2023/2/15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853F633-E1B8-A733-059B-A4AF685A0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28EB928-F0E9-01FA-6EB1-B770797AE6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3E166-C54F-4D2B-9462-379934F070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608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C66690-C3B6-FAF8-86F5-06C73BF973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Luna 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F8E2E16-0141-EBD8-1B30-18BAA5EEA8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Vibe test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6834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581C904-D64B-EFD2-9102-1FBD08FD9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High voltage issue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BE78712-0DDA-E6E2-02FD-3EA110AAE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Expect rated voltage 2.0 </a:t>
            </a:r>
            <a:r>
              <a:rPr lang="en-US" altLang="zh-TW" dirty="0" err="1"/>
              <a:t>Vrms</a:t>
            </a:r>
            <a:r>
              <a:rPr lang="en-US" altLang="zh-TW" dirty="0"/>
              <a:t>. Overdrive voltage 3.5 </a:t>
            </a:r>
            <a:r>
              <a:rPr lang="en-US" altLang="zh-TW" dirty="0" err="1"/>
              <a:t>Vp</a:t>
            </a:r>
            <a:r>
              <a:rPr lang="en-US" altLang="zh-TW" dirty="0"/>
              <a:t> with following setup.</a:t>
            </a:r>
          </a:p>
          <a:p>
            <a:pPr marL="0" indent="0">
              <a:buNone/>
            </a:pP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Result voltages are too high. See the following slides.</a:t>
            </a:r>
            <a:endParaRPr lang="zh-TW" altLang="en-US" dirty="0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ECC275F0-A495-23EB-9EE5-E9F262E702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998972"/>
              </p:ext>
            </p:extLst>
          </p:nvPr>
        </p:nvGraphicFramePr>
        <p:xfrm>
          <a:off x="1136650" y="2787809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53689943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8946123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Reg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Value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9233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0x1F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0x4E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246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0x20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0xA5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419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7919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8CAC2C2-9080-0F3E-71B1-DAF01E916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Before calibration</a:t>
            </a:r>
            <a:endParaRPr lang="zh-TW" altLang="en-US" dirty="0"/>
          </a:p>
        </p:txBody>
      </p:sp>
      <p:pic>
        <p:nvPicPr>
          <p:cNvPr id="5" name="內容版面配置區 4" descr="一張含有 文字, 室內 的圖片&#10;&#10;自動產生的描述">
            <a:extLst>
              <a:ext uri="{FF2B5EF4-FFF2-40B4-BE49-F238E27FC236}">
                <a16:creationId xmlns:a16="http://schemas.microsoft.com/office/drawing/2014/main" id="{EB938F98-CDC8-D361-2263-B5B730435E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9674" y="1825625"/>
            <a:ext cx="7072651" cy="4351338"/>
          </a:xfrm>
        </p:spPr>
      </p:pic>
    </p:spTree>
    <p:extLst>
      <p:ext uri="{BB962C8B-B14F-4D97-AF65-F5344CB8AC3E}">
        <p14:creationId xmlns:p14="http://schemas.microsoft.com/office/powerpoint/2010/main" val="2440434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8BE11A-94B6-23A5-C546-F2A36C403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After calibration</a:t>
            </a:r>
            <a:endParaRPr lang="zh-TW" altLang="en-US" dirty="0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E31F36BF-897C-8FF4-5CFB-0C1F4982D6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7072651" cy="4351338"/>
          </a:xfrm>
        </p:spPr>
      </p:pic>
      <p:pic>
        <p:nvPicPr>
          <p:cNvPr id="9" name="圖片 8" descr="一張含有 文字, 架子, 銷售 的圖片&#10;&#10;自動產生的描述">
            <a:extLst>
              <a:ext uri="{FF2B5EF4-FFF2-40B4-BE49-F238E27FC236}">
                <a16:creationId xmlns:a16="http://schemas.microsoft.com/office/drawing/2014/main" id="{B7BE36E1-3603-EF46-C32F-B9E430DDDC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3345" y="1252023"/>
            <a:ext cx="4700455" cy="2891881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3D40196F-7B65-379F-A020-E01BB8472D9F}"/>
              </a:ext>
            </a:extLst>
          </p:cNvPr>
          <p:cNvSpPr/>
          <p:nvPr/>
        </p:nvSpPr>
        <p:spPr>
          <a:xfrm>
            <a:off x="2982351" y="3578087"/>
            <a:ext cx="2093232" cy="1866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AD42B2AE-2FEF-AE31-8C13-0D435311009A}"/>
              </a:ext>
            </a:extLst>
          </p:cNvPr>
          <p:cNvCxnSpPr>
            <a:cxnSpLocks/>
          </p:cNvCxnSpPr>
          <p:nvPr/>
        </p:nvCxnSpPr>
        <p:spPr>
          <a:xfrm flipV="1">
            <a:off x="5075583" y="1252023"/>
            <a:ext cx="1577762" cy="23260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77DA2436-8109-30DC-3221-813294BCD022}"/>
              </a:ext>
            </a:extLst>
          </p:cNvPr>
          <p:cNvCxnSpPr/>
          <p:nvPr/>
        </p:nvCxnSpPr>
        <p:spPr>
          <a:xfrm flipV="1">
            <a:off x="5075583" y="4143904"/>
            <a:ext cx="1577762" cy="130029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03BFED5A-72C0-59C4-20A7-B502A6F4BF3B}"/>
              </a:ext>
            </a:extLst>
          </p:cNvPr>
          <p:cNvSpPr txBox="1"/>
          <p:nvPr/>
        </p:nvSpPr>
        <p:spPr>
          <a:xfrm>
            <a:off x="5616413" y="2927125"/>
            <a:ext cx="959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Zoom in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7A9D9706-8ED7-FDF8-E1C4-ECCB774856CB}"/>
              </a:ext>
            </a:extLst>
          </p:cNvPr>
          <p:cNvSpPr/>
          <p:nvPr/>
        </p:nvSpPr>
        <p:spPr>
          <a:xfrm>
            <a:off x="7741920" y="3598602"/>
            <a:ext cx="426720" cy="262393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8566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9839E8-9C43-492B-C27F-CF1A09358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Additional register setup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EC00BE5-1624-0072-D0A5-482E392E7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1800" dirty="0"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These are the additional registers setup for the test this time. I checked all of them today and some are different from default setting. </a:t>
            </a:r>
            <a:r>
              <a:rPr lang="en-US" altLang="zh-TW" sz="1800" dirty="0">
                <a:latin typeface="Calibri" panose="020F0502020204030204" pitchFamily="34" charset="0"/>
                <a:ea typeface="新細明體" panose="02020500000000000000" pitchFamily="18" charset="-120"/>
              </a:rPr>
              <a:t>We are going to set them all default and have a test. In the meantime, could you please help to confirm if you are using the all the default for these register?</a:t>
            </a:r>
            <a:endParaRPr lang="en-US" altLang="zh-TW" sz="1800" dirty="0">
              <a:effectLst/>
              <a:latin typeface="Calibri" panose="020F0502020204030204" pitchFamily="34" charset="0"/>
              <a:ea typeface="新細明體" panose="02020500000000000000" pitchFamily="18" charset="-120"/>
            </a:endParaRPr>
          </a:p>
          <a:p>
            <a:r>
              <a:rPr lang="en-US" altLang="zh-TW" sz="1800"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    </a:t>
            </a:r>
            <a:r>
              <a:rPr lang="en-US" altLang="zh-TW" sz="1800" dirty="0"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0x00, /* Reg: 2E, </a:t>
            </a:r>
            <a:r>
              <a:rPr lang="en-US" altLang="zh-TW" sz="1800" dirty="0" err="1"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ol_period_msb</a:t>
            </a:r>
            <a:r>
              <a:rPr lang="en-US" altLang="zh-TW" sz="1800" dirty="0"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, see below */</a:t>
            </a:r>
            <a:endParaRPr lang="zh-TW" altLang="zh-TW" sz="1800" dirty="0">
              <a:effectLst/>
              <a:latin typeface="Calibri" panose="020F0502020204030204" pitchFamily="34" charset="0"/>
              <a:ea typeface="新細明體" panose="02020500000000000000" pitchFamily="18" charset="-120"/>
            </a:endParaRPr>
          </a:p>
          <a:p>
            <a:r>
              <a:rPr lang="en-US" altLang="zh-TW" sz="1800" dirty="0"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    0xA9, /* Reg: 2F, </a:t>
            </a:r>
            <a:r>
              <a:rPr lang="en-US" altLang="zh-TW" sz="1800" dirty="0" err="1"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ol_period_lsb</a:t>
            </a:r>
            <a:r>
              <a:rPr lang="en-US" altLang="zh-TW" sz="1800" dirty="0"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, OL_LRA_PERIOD[9:0] × 24.615 </a:t>
            </a:r>
            <a:r>
              <a:rPr lang="en-US" altLang="zh-TW" sz="1800" dirty="0" err="1"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μs</a:t>
            </a:r>
            <a:r>
              <a:rPr lang="en-US" altLang="zh-TW" sz="1800" dirty="0"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. 240Hz*/</a:t>
            </a:r>
            <a:endParaRPr lang="zh-TW" altLang="zh-TW" sz="1800" dirty="0">
              <a:effectLst/>
              <a:latin typeface="Calibri" panose="020F0502020204030204" pitchFamily="34" charset="0"/>
              <a:ea typeface="新細明體" panose="02020500000000000000" pitchFamily="18" charset="-120"/>
            </a:endParaRPr>
          </a:p>
          <a:p>
            <a:r>
              <a:rPr lang="en-US" altLang="zh-TW" sz="1800" dirty="0"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    0x00, /* Reg: 2C, </a:t>
            </a:r>
            <a:r>
              <a:rPr lang="en-US" altLang="zh-TW" sz="1800" dirty="0" err="1"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ol</a:t>
            </a:r>
            <a:r>
              <a:rPr lang="en-US" altLang="zh-TW" sz="1800" dirty="0"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 configuration (default), */</a:t>
            </a:r>
            <a:endParaRPr lang="zh-TW" altLang="zh-TW" sz="1800" dirty="0">
              <a:effectLst/>
              <a:latin typeface="Calibri" panose="020F0502020204030204" pitchFamily="34" charset="0"/>
              <a:ea typeface="新細明體" panose="02020500000000000000" pitchFamily="18" charset="-120"/>
            </a:endParaRPr>
          </a:p>
          <a:p>
            <a:r>
              <a:rPr lang="en-US" altLang="zh-TW" sz="1800" dirty="0"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    0x40, /* Reg: 07, </a:t>
            </a:r>
            <a:r>
              <a:rPr lang="en-US" altLang="zh-TW" sz="1800" dirty="0" err="1"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mode_settings</a:t>
            </a:r>
            <a:r>
              <a:rPr lang="en-US" altLang="zh-TW" sz="1800" dirty="0"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, no LRA period average, pulse-triggered */</a:t>
            </a:r>
            <a:endParaRPr lang="zh-TW" altLang="zh-TW" sz="1800" dirty="0">
              <a:effectLst/>
              <a:latin typeface="Calibri" panose="020F0502020204030204" pitchFamily="34" charset="0"/>
              <a:ea typeface="新細明體" panose="02020500000000000000" pitchFamily="18" charset="-120"/>
            </a:endParaRPr>
          </a:p>
          <a:p>
            <a:r>
              <a:rPr lang="en-US" altLang="zh-TW" sz="1800" dirty="0"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    0x88, /* Reg: 08, control_1, LRA mode, auto-brake before standby mode */</a:t>
            </a:r>
            <a:endParaRPr lang="zh-TW" altLang="zh-TW" sz="1800" dirty="0">
              <a:effectLst/>
              <a:latin typeface="Calibri" panose="020F0502020204030204" pitchFamily="34" charset="0"/>
              <a:ea typeface="新細明體" panose="02020500000000000000" pitchFamily="18" charset="-120"/>
            </a:endParaRPr>
          </a:p>
          <a:p>
            <a:r>
              <a:rPr lang="en-US" altLang="zh-TW" sz="1800" dirty="0"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    0x00, /* Reg: 0D, control_2 (default) */????????????????????????????????????????????</a:t>
            </a:r>
            <a:endParaRPr lang="zh-TW" altLang="zh-TW" sz="1800" dirty="0">
              <a:effectLst/>
              <a:latin typeface="Calibri" panose="020F0502020204030204" pitchFamily="34" charset="0"/>
              <a:ea typeface="新細明體" panose="02020500000000000000" pitchFamily="18" charset="-120"/>
            </a:endParaRPr>
          </a:p>
          <a:p>
            <a:r>
              <a:rPr lang="en-US" altLang="zh-TW" sz="1800" dirty="0"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    0x10, /* Reg: 27, </a:t>
            </a:r>
            <a:r>
              <a:rPr lang="en-US" altLang="zh-TW" sz="1800" dirty="0" err="1"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drive_time</a:t>
            </a:r>
            <a:r>
              <a:rPr lang="en-US" altLang="zh-TW" sz="1800" dirty="0"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, (1/240Hz)/2==2.1ms */</a:t>
            </a:r>
            <a:endParaRPr lang="zh-TW" altLang="zh-TW" sz="1800" dirty="0">
              <a:effectLst/>
              <a:latin typeface="Calibri" panose="020F0502020204030204" pitchFamily="34" charset="0"/>
              <a:ea typeface="新細明體" panose="02020500000000000000" pitchFamily="18" charset="-120"/>
            </a:endParaRPr>
          </a:p>
          <a:p>
            <a:r>
              <a:rPr lang="en-US" altLang="zh-TW" sz="1800" dirty="0"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    0x37, /* Reg: 23, </a:t>
            </a:r>
            <a:r>
              <a:rPr lang="en-US" altLang="zh-TW" sz="1800" dirty="0" err="1"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loopback_ctrl</a:t>
            </a:r>
            <a:r>
              <a:rPr lang="en-US" altLang="zh-TW" sz="1800" dirty="0"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, brake factor 4x, slow loop gain, B-EMF 30x */</a:t>
            </a:r>
            <a:endParaRPr lang="zh-TW" altLang="zh-TW" sz="1800" dirty="0">
              <a:effectLst/>
              <a:latin typeface="Calibri" panose="020F0502020204030204" pitchFamily="34" charset="0"/>
              <a:ea typeface="新細明體" panose="02020500000000000000" pitchFamily="18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54857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262</Words>
  <Application>Microsoft Office PowerPoint</Application>
  <PresentationFormat>寬螢幕</PresentationFormat>
  <Paragraphs>27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佈景主題</vt:lpstr>
      <vt:lpstr>Luna </vt:lpstr>
      <vt:lpstr>High voltage issue </vt:lpstr>
      <vt:lpstr>Before calibration</vt:lpstr>
      <vt:lpstr>After calibration</vt:lpstr>
      <vt:lpstr>Additional register setup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Luna </dc:title>
  <dc:creator>Hsu, Sandy(EE)</dc:creator>
  <cp:lastModifiedBy>Chen, Rex(SE)</cp:lastModifiedBy>
  <cp:revision>11</cp:revision>
  <dcterms:created xsi:type="dcterms:W3CDTF">2023-02-14T08:28:35Z</dcterms:created>
  <dcterms:modified xsi:type="dcterms:W3CDTF">2023-02-15T08:44:37Z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3ff6d80-3782-4df6-bf6c-659f84558040_Enabled">
    <vt:lpwstr>true</vt:lpwstr>
  </property>
  <property fmtid="{D5CDD505-2E9C-101B-9397-08002B2CF9AE}" pid="3" name="MSIP_Label_f3ff6d80-3782-4df6-bf6c-659f84558040_SetDate">
    <vt:lpwstr>2023-02-14T08:30:39Z</vt:lpwstr>
  </property>
  <property fmtid="{D5CDD505-2E9C-101B-9397-08002B2CF9AE}" pid="4" name="MSIP_Label_f3ff6d80-3782-4df6-bf6c-659f84558040_Method">
    <vt:lpwstr>Standard</vt:lpwstr>
  </property>
  <property fmtid="{D5CDD505-2E9C-101B-9397-08002B2CF9AE}" pid="5" name="MSIP_Label_f3ff6d80-3782-4df6-bf6c-659f84558040_Name">
    <vt:lpwstr>f3ff6d80-3782-4df6-bf6c-659f84558040</vt:lpwstr>
  </property>
  <property fmtid="{D5CDD505-2E9C-101B-9397-08002B2CF9AE}" pid="6" name="MSIP_Label_f3ff6d80-3782-4df6-bf6c-659f84558040_SiteId">
    <vt:lpwstr>38d0d425-ba52-4c0a-a03e-2a65c8e82e2d</vt:lpwstr>
  </property>
  <property fmtid="{D5CDD505-2E9C-101B-9397-08002B2CF9AE}" pid="7" name="MSIP_Label_f3ff6d80-3782-4df6-bf6c-659f84558040_ActionId">
    <vt:lpwstr>ac4550cd-b3ff-49af-9c7c-0847e9b6474d</vt:lpwstr>
  </property>
  <property fmtid="{D5CDD505-2E9C-101B-9397-08002B2CF9AE}" pid="8" name="MSIP_Label_f3ff6d80-3782-4df6-bf6c-659f84558040_ContentBits">
    <vt:lpwstr>0</vt:lpwstr>
  </property>
</Properties>
</file>