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97" r:id="rId5"/>
    <p:sldId id="29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09" autoAdjust="0"/>
    <p:restoredTop sz="86925" autoAdjust="0"/>
  </p:normalViewPr>
  <p:slideViewPr>
    <p:cSldViewPr snapToGrid="0" showGuides="1">
      <p:cViewPr>
        <p:scale>
          <a:sx n="150" d="100"/>
          <a:sy n="150" d="100"/>
        </p:scale>
        <p:origin x="131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56F93-6472-C144-BFA7-54033F95AEC2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8E24F-E297-BD4B-B1C4-F95B87CF3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4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CEBDDC-16E7-22B6-0605-3CD1F411A7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C86FE-B7A8-B012-44BE-8D8CFA69B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000" y="1242913"/>
            <a:ext cx="10182000" cy="3638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67000"/>
              </a:lnSpc>
              <a:defRPr sz="88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ADAA4-A54C-208B-1F34-7D8BF1BE4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" y="715123"/>
            <a:ext cx="5608320" cy="37856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1177-FFCC-0508-A02A-D15D5C3A6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715124"/>
            <a:ext cx="2743200" cy="378564"/>
          </a:xfrm>
        </p:spPr>
        <p:txBody>
          <a:bodyPr anchor="t"/>
          <a:lstStyle>
            <a:lvl1pPr algn="r"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B6BE3D4-81B6-7E41-BC44-8FA356A415FA}" type="datetime1">
              <a:rPr lang="en-GB" smtClean="0"/>
              <a:t>20/12/2024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45A772-84F6-6C42-7637-4F1B804C5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5450" y="5857863"/>
            <a:ext cx="2698750" cy="828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8F24BA-528E-E21D-69BA-08B8816058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6550" y="135711"/>
            <a:ext cx="746125" cy="4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6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3EF47-EC20-7653-5D3A-7B8658ABA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-4761"/>
            <a:ext cx="6096000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A6A16-1ADD-CF6C-1B54-1B0BA963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450851"/>
            <a:ext cx="5152800" cy="57277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800" b="1" i="0"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D9A4D-5CFB-3D84-B925-96EE60E9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66FDA9-1F16-C041-A48C-7681723A6613}" type="datetime1">
              <a:rPr lang="en-GB" smtClean="0"/>
              <a:t>20/12/2024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F2F2B-BCB7-68D6-EAEC-BD6C856F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AEAB5-809F-CA51-10A1-C60F6EF0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A518BC-1A14-1E46-9F9F-89F039DA03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14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88ED-CFF1-B658-4D9B-378E906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750277"/>
            <a:ext cx="5033741" cy="2051537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A0026-596D-B958-631C-5954A90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854D-DC6D-9045-B6F4-A78CC1796CC0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FBF1-DE24-EE46-1104-B696E1F9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177F0-9B7F-6F9D-F6D1-62D588A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927E4D-596D-D0F9-90BE-F58AF62F3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750277"/>
            <a:ext cx="5610000" cy="541874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16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 sz="1600"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6CAA082-2B5E-5C9F-2BEE-AE43D2097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6550" y="135711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6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88ED-CFF1-B658-4D9B-378E906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750277"/>
            <a:ext cx="11220000" cy="819609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A0026-596D-B958-631C-5954A90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62EDC-A1FE-E44B-A4C5-D5E06CDA707D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FBF1-DE24-EE46-1104-B696E1F9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177F0-9B7F-6F9D-F6D1-62D588A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F464BFD-22E3-5390-0618-D3A4384E8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000" y="2090057"/>
            <a:ext cx="5464424" cy="3737537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16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 sz="1600"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EDABCC-4A1C-C4D5-C5B2-32C464F46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6550" y="135711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88ED-CFF1-B658-4D9B-378E906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750277"/>
            <a:ext cx="5464424" cy="819609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A0026-596D-B958-631C-5954A90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A91A-DB76-F545-9588-8FC12A527ABB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FBF1-DE24-EE46-1104-B696E1F9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177F0-9B7F-6F9D-F6D1-62D588A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F464BFD-22E3-5390-0618-D3A4384E8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000" y="2090057"/>
            <a:ext cx="5464424" cy="3737537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16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 sz="1600"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86F89C-EBD7-A944-94CE-F48D12326A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>
              <a:defRPr lang="en-GB" sz="1600" b="1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en-GB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defRPr lang="en-GB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 lang="en-GB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76B055-2BB5-784D-E3DB-1C2510BFBA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974914"/>
            <a:ext cx="5616575" cy="427473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8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Source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DE44CC5-F37A-1FE1-4238-4253D8352B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6550" y="135711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Text and content coloured B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F14463-8721-6E47-C5AD-C0B915DE924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86F89C-EBD7-A944-94CE-F48D12326A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anchor="ctr"/>
          <a:lstStyle>
            <a:lvl1pPr algn="ctr">
              <a:defRPr lang="en-GB" sz="1600" b="1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ctr">
              <a:defRPr lang="en-GB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ctr">
              <a:defRPr lang="en-GB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ctr">
              <a:defRPr lang="en-GB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588ED-CFF1-B658-4D9B-378E906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26" y="750277"/>
            <a:ext cx="5137150" cy="819609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F464BFD-22E3-5390-0618-D3A4384E8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5425" y="1505571"/>
            <a:ext cx="5137150" cy="4322024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16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 sz="1600"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A0026-596D-B958-631C-5954A90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E2EB-6B1F-AA43-9D07-24843A0CE310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FBF1-DE24-EE46-1104-B696E1F9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177F0-9B7F-6F9D-F6D1-62D588A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76B055-2BB5-784D-E3DB-1C2510BFBA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974914"/>
            <a:ext cx="5616575" cy="427473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8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Source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8208880-60DA-AA58-61F5-F8CF5D3AEE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849" y="135711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9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coloured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40CCA07-9A62-D60B-04DE-1CBB0AB057B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588ED-CFF1-B658-4D9B-378E906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750277"/>
            <a:ext cx="5464424" cy="819609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A0026-596D-B958-631C-5954A90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A990-C830-3843-9C77-2B2EB31E5EB4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FBF1-DE24-EE46-1104-B696E1F9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177F0-9B7F-6F9D-F6D1-62D588A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F464BFD-22E3-5390-0618-D3A4384E8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000" y="1673629"/>
            <a:ext cx="5464424" cy="415396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16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 sz="1600"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C16C709-DB55-93C9-6F3E-4E57BC68F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A19B315-B2EE-0BE0-7A1C-94768BB5E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6550" y="135711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42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88ED-CFF1-B658-4D9B-378E906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750277"/>
            <a:ext cx="5464424" cy="819609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A0026-596D-B958-631C-5954A90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63C7-1B07-2A47-92EB-B3F6E2929223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FBF1-DE24-EE46-1104-B696E1F9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177F0-9B7F-6F9D-F6D1-62D588A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927E4D-596D-D0F9-90BE-F58AF62F3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000" y="2090057"/>
            <a:ext cx="5464424" cy="3737537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16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 sz="1600"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8F86D11-67DE-2493-87F7-C19A0BB286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6096000" cy="6857987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6E5EA4-0FB7-0A5F-E12C-8C41D6847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6550" y="135711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6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6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88ED-CFF1-B658-4D9B-378E906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750277"/>
            <a:ext cx="5464424" cy="819609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b="1" i="0" cap="none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A0026-596D-B958-631C-5954A90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6EE7-6F2C-8040-9CB7-50DD6B778DCC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AFBF1-DE24-EE46-1104-B696E1F9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177F0-9B7F-6F9D-F6D1-62D588AF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927E4D-596D-D0F9-90BE-F58AF62F3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000" y="2090057"/>
            <a:ext cx="5464424" cy="3737537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>
              <a:lnSpc>
                <a:spcPct val="100000"/>
              </a:lnSpc>
              <a:spcBef>
                <a:spcPts val="500"/>
              </a:spcBef>
              <a:defRPr sz="1600">
                <a:solidFill>
                  <a:schemeClr val="tx1"/>
                </a:solidFill>
              </a:defRPr>
            </a:lvl2pPr>
            <a:lvl3pPr marL="92075" indent="-92075">
              <a:lnSpc>
                <a:spcPct val="100000"/>
              </a:lnSpc>
              <a:spcBef>
                <a:spcPts val="500"/>
              </a:spcBef>
              <a:tabLst/>
              <a:defRPr sz="1600">
                <a:solidFill>
                  <a:schemeClr val="tx1"/>
                </a:solidFill>
              </a:defRPr>
            </a:lvl3pPr>
            <a:lvl4pPr marL="401638" indent="-13970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625475" indent="-133350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8F86D11-67DE-2493-87F7-C19A0BB286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1"/>
            <a:ext cx="6096000" cy="3429000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A5D8079-2A46-F02F-913D-CCCD6828F2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3428999"/>
            <a:ext cx="6096000" cy="3429000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4C284A-E54D-12DB-8823-5C73CB782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6550" y="135711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97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6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A6A16-1ADD-CF6C-1B54-1B0BA963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545910"/>
            <a:ext cx="11220000" cy="288309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70000"/>
              </a:lnSpc>
              <a:defRPr lang="en-GB" sz="6000" b="1" i="0" kern="1200" cap="all" baseline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441F9E-715B-9B89-0100-4DA7A235A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3429001"/>
            <a:ext cx="11233150" cy="2983978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chemeClr val="tx1"/>
                </a:solidFill>
              </a:defRPr>
            </a:lvl1pPr>
            <a:lvl2pPr marL="246063" indent="-236538">
              <a:lnSpc>
                <a:spcPct val="100000"/>
              </a:lnSpc>
              <a:spcBef>
                <a:spcPts val="600"/>
              </a:spcBef>
              <a:buSzPct val="100000"/>
              <a:buFontTx/>
              <a:buBlip>
                <a:blip r:embed="rId2"/>
              </a:buBlip>
              <a:tabLst/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7619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884D-2AC1-AC59-5DFF-DFAFDB49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365125"/>
            <a:ext cx="112200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57578-DC12-4DB7-F5EA-18401BA4C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8192-68F1-C298-7D14-95635AC2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C09F-A59D-3042-BBCD-E12A823B6DE5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4FD96-EB5F-6BEF-38EA-2D401E52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153E0-E13B-C904-1DC3-02180DFE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10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86FE-B7A8-B012-44BE-8D8CFA69B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000" y="1242913"/>
            <a:ext cx="10182000" cy="3638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67000"/>
              </a:lnSpc>
              <a:defRPr sz="88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ADAA4-A54C-208B-1F34-7D8BF1BE4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" y="715123"/>
            <a:ext cx="5608320" cy="37856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1177-FFCC-0508-A02A-D15D5C3A6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715124"/>
            <a:ext cx="2743200" cy="378564"/>
          </a:xfrm>
        </p:spPr>
        <p:txBody>
          <a:bodyPr anchor="t"/>
          <a:lstStyle>
            <a:lvl1pPr algn="r"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36FF3E18-890E-8444-8821-64AE8E05359F}" type="datetime1">
              <a:rPr lang="en-GB" smtClean="0"/>
              <a:t>20/12/2024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E6F526-BABD-D842-3032-7EB0DB4B0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5450" y="5857863"/>
            <a:ext cx="2698750" cy="8282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D61E8D-C8FB-4D93-1C30-30EEB3BEB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6550" y="135711"/>
            <a:ext cx="746125" cy="4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2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86FE-B7A8-B012-44BE-8D8CFA69B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000" y="601999"/>
            <a:ext cx="10182000" cy="284267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67000"/>
              </a:lnSpc>
              <a:defRPr sz="88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ADAA4-A54C-208B-1F34-7D8BF1BE4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" y="4359664"/>
            <a:ext cx="5608320" cy="37856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3ADC1D-018A-62F5-9613-EBF4F1C55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5450" y="5857863"/>
            <a:ext cx="2698750" cy="8282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06D685-0D2D-BDCF-F2CB-C57BD4E15B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6550" y="3695567"/>
            <a:ext cx="746125" cy="4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18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86FE-B7A8-B012-44BE-8D8CFA69B1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000" y="2501744"/>
            <a:ext cx="10182000" cy="28426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67000"/>
              </a:lnSpc>
              <a:defRPr sz="88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Copy over </a:t>
            </a:r>
            <a:br>
              <a:rPr lang="en-GB" dirty="0"/>
            </a:br>
            <a:r>
              <a:rPr lang="en-GB" dirty="0"/>
              <a:t>two lines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8E752E7-AFEB-F61D-17B1-3033CE8A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59" y="481313"/>
            <a:ext cx="1745716" cy="19236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C0E453-A7AD-EF76-301B-7596D3B4F8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6550" y="135711"/>
            <a:ext cx="746125" cy="4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86FE-B7A8-B012-44BE-8D8CFA69B1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000" y="2989424"/>
            <a:ext cx="10182000" cy="284267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67000"/>
              </a:lnSpc>
              <a:defRPr sz="8800" b="1" i="0" cap="all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5F133C7-A8CA-4E37-80D7-E8DCCEDE6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" y="715123"/>
            <a:ext cx="5608320" cy="37856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D310911-E363-35F3-A047-9727EF28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715124"/>
            <a:ext cx="2743200" cy="378564"/>
          </a:xfrm>
        </p:spPr>
        <p:txBody>
          <a:bodyPr anchor="t"/>
          <a:lstStyle>
            <a:lvl1pPr algn="r"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FB7CD89-16A0-154F-AA41-0704E205D421}" type="datetime1">
              <a:rPr lang="en-GB" smtClean="0"/>
              <a:t>20/12/2024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F1C9F71-542A-5D23-06C6-18E2EDFAA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5450" y="5857863"/>
            <a:ext cx="2698750" cy="828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5D49D46-A49F-910D-6AD9-C88604AFC3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6550" y="135711"/>
            <a:ext cx="746125" cy="4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EA55EE9-E0DD-2D60-C65A-CA671030F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150" y="1594706"/>
            <a:ext cx="11953700" cy="36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57578-DC12-4DB7-F5EA-18401BA4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0" y="3930978"/>
            <a:ext cx="5610000" cy="247141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14000"/>
              </a:lnSpc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0" indent="0">
              <a:buNone/>
              <a:tabLst/>
              <a:defRPr sz="16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34938" indent="-134938"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Tomato Grotesk Light" pitchFamily="2" charset="77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Tomato Grotesk Ligh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E884D-2AC1-AC59-5DFF-DFAFDB49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515010"/>
            <a:ext cx="10903634" cy="1342252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6000" b="1" i="0" cap="all" baseline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D969D0-FFB9-5C69-D928-74C0608AE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522" y="3315948"/>
            <a:ext cx="769203" cy="5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7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4928506-4DD8-5A63-D1D1-E949D0F38B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66638" y="966423"/>
            <a:ext cx="7861533" cy="4918799"/>
          </a:xfrm>
        </p:spPr>
        <p:txBody>
          <a:bodyPr/>
          <a:lstStyle>
            <a:lvl2pPr>
              <a:defRPr sz="1800"/>
            </a:lvl2pPr>
            <a:lvl3pPr marL="0" indent="0">
              <a:buNone/>
              <a:defRPr sz="1600"/>
            </a:lvl3pPr>
            <a:lvl4pPr marL="231775" indent="-231775">
              <a:tabLst/>
              <a:defRPr sz="1600"/>
            </a:lvl4pPr>
            <a:lvl5pPr marL="454025" indent="-222250">
              <a:tabLst/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ED451C-58CD-EC92-F482-22F62EE85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6639" y="5885222"/>
            <a:ext cx="7861533" cy="518241"/>
          </a:xfrm>
        </p:spPr>
        <p:txBody>
          <a:bodyPr anchor="b"/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8D97C68-0F1B-79F4-813A-3319767A8D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E53DA57-E0DB-F360-E754-F91CC33A4B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A1479C1-6CD5-A489-5B78-5CCDA541E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22064" y="259536"/>
            <a:ext cx="746125" cy="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4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3EF47-EC20-7653-5D3A-7B8658ABA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4761"/>
            <a:ext cx="6096000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A6A16-1ADD-CF6C-1B54-1B0BA963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634" y="498537"/>
            <a:ext cx="5080366" cy="590385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68000"/>
              </a:lnSpc>
              <a:defRPr sz="8800" b="1" i="0">
                <a:latin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D9A4D-5CFB-3D84-B925-96EE60E9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44FC2D-5890-3A44-8C39-8A59473C93A6}" type="datetime1">
              <a:rPr lang="en-GB" smtClean="0"/>
              <a:t>20/12/2024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F2F2B-BCB7-68D6-EAEC-BD6C856F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AEAB5-809F-CA51-10A1-C60F6EF0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518BC-1A14-1E46-9F9F-89F039DA03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06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5E97A-156D-BDD3-6786-7302A5CE9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000" y="1817688"/>
            <a:ext cx="1122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DEDEE-B109-B4ED-C643-CA922F977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7826" y="6173788"/>
            <a:ext cx="2071915" cy="228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824C51C2-7F37-9442-862C-52148F6881E7}" type="datetime1">
              <a:rPr lang="en-GB" smtClean="0"/>
              <a:t>20/12/2024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0A472-580B-3A1E-134C-791407F31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0315" y="6178550"/>
            <a:ext cx="2747511" cy="228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FC2-F88C-9E19-90A4-ACBD29AF3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6000" y="6178550"/>
            <a:ext cx="214315" cy="228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AA518BC-1A14-1E46-9F9F-89F039DA03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9FEA5ED-05C8-5120-6F54-39B34920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365126"/>
            <a:ext cx="10867800" cy="9128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90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0" r:id="rId2"/>
    <p:sldLayoutId id="2147483662" r:id="rId3"/>
    <p:sldLayoutId id="2147483670" r:id="rId4"/>
    <p:sldLayoutId id="2147483674" r:id="rId5"/>
    <p:sldLayoutId id="2147483676" r:id="rId6"/>
    <p:sldLayoutId id="2147483661" r:id="rId7"/>
    <p:sldLayoutId id="2147483663" r:id="rId8"/>
    <p:sldLayoutId id="2147483664" r:id="rId9"/>
    <p:sldLayoutId id="2147483657" r:id="rId10"/>
    <p:sldLayoutId id="2147483665" r:id="rId11"/>
    <p:sldLayoutId id="2147483666" r:id="rId12"/>
    <p:sldLayoutId id="2147483671" r:id="rId13"/>
    <p:sldLayoutId id="2147483672" r:id="rId14"/>
    <p:sldLayoutId id="2147483673" r:id="rId15"/>
    <p:sldLayoutId id="2147483667" r:id="rId16"/>
    <p:sldLayoutId id="2147483668" r:id="rId17"/>
    <p:sldLayoutId id="2147483669" r:id="rId18"/>
    <p:sldLayoutId id="2147483650" r:id="rId19"/>
  </p:sldLayoutIdLst>
  <p:hf hd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400" b="1" i="1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9525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tabLst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492125" indent="-230188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711200" indent="-219075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8" userDrawn="1">
          <p15:clr>
            <a:srgbClr val="F26B43"/>
          </p15:clr>
        </p15:guide>
        <p15:guide id="2" orient="horz" pos="4016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589CC-33B5-F9F6-FD6C-781EFCE65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FC05D9-73C1-99F8-3795-E93B8B68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333" y="1440004"/>
            <a:ext cx="4058355" cy="39779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B5B6FB-D8D9-CF5B-0156-1CAF5968A524}"/>
              </a:ext>
            </a:extLst>
          </p:cNvPr>
          <p:cNvCxnSpPr>
            <a:cxnSpLocks/>
          </p:cNvCxnSpPr>
          <p:nvPr/>
        </p:nvCxnSpPr>
        <p:spPr>
          <a:xfrm>
            <a:off x="3788225" y="3924021"/>
            <a:ext cx="6236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51FAEF-C3D9-176F-B5B4-67E86C373D0C}"/>
              </a:ext>
            </a:extLst>
          </p:cNvPr>
          <p:cNvSpPr txBox="1"/>
          <p:nvPr/>
        </p:nvSpPr>
        <p:spPr>
          <a:xfrm>
            <a:off x="3864800" y="3582393"/>
            <a:ext cx="38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GL2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A45939-D040-FCAA-6A8C-69C5A535699C}"/>
              </a:ext>
            </a:extLst>
          </p:cNvPr>
          <p:cNvCxnSpPr>
            <a:cxnSpLocks/>
          </p:cNvCxnSpPr>
          <p:nvPr/>
        </p:nvCxnSpPr>
        <p:spPr>
          <a:xfrm flipH="1">
            <a:off x="7131861" y="2536893"/>
            <a:ext cx="1018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4874AB-565A-CB16-BE2F-922467F303AC}"/>
              </a:ext>
            </a:extLst>
          </p:cNvPr>
          <p:cNvSpPr txBox="1"/>
          <p:nvPr/>
        </p:nvSpPr>
        <p:spPr>
          <a:xfrm>
            <a:off x="7560007" y="2209593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GH1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ED79A7-F703-053A-E35B-170E1B3733D9}"/>
              </a:ext>
            </a:extLst>
          </p:cNvPr>
          <p:cNvCxnSpPr>
            <a:cxnSpLocks/>
          </p:cNvCxnSpPr>
          <p:nvPr/>
        </p:nvCxnSpPr>
        <p:spPr>
          <a:xfrm flipH="1">
            <a:off x="6750861" y="1223576"/>
            <a:ext cx="1397447" cy="1103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CA4AB62-101F-1ABA-2BB3-1CDFCB7720A6}"/>
              </a:ext>
            </a:extLst>
          </p:cNvPr>
          <p:cNvSpPr txBox="1"/>
          <p:nvPr/>
        </p:nvSpPr>
        <p:spPr>
          <a:xfrm>
            <a:off x="7560006" y="1059974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02DA8-D104-034D-BD3C-5B207D7BC27A}"/>
              </a:ext>
            </a:extLst>
          </p:cNvPr>
          <p:cNvSpPr txBox="1"/>
          <p:nvPr/>
        </p:nvSpPr>
        <p:spPr>
          <a:xfrm>
            <a:off x="3876806" y="5090811"/>
            <a:ext cx="38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Q13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9B6C0B-B689-243B-0643-05FDBD93CEDC}"/>
              </a:ext>
            </a:extLst>
          </p:cNvPr>
          <p:cNvCxnSpPr>
            <a:cxnSpLocks/>
          </p:cNvCxnSpPr>
          <p:nvPr/>
        </p:nvCxnSpPr>
        <p:spPr>
          <a:xfrm flipV="1">
            <a:off x="3775032" y="3992958"/>
            <a:ext cx="1089879" cy="12526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D248302-CACF-4CAF-963F-EDA251A35AC1}"/>
              </a:ext>
            </a:extLst>
          </p:cNvPr>
          <p:cNvCxnSpPr>
            <a:cxnSpLocks/>
          </p:cNvCxnSpPr>
          <p:nvPr/>
        </p:nvCxnSpPr>
        <p:spPr>
          <a:xfrm flipV="1">
            <a:off x="3814171" y="2584879"/>
            <a:ext cx="67285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F287DC0-6F8C-EABB-7B83-E9AA84DEC8CB}"/>
              </a:ext>
            </a:extLst>
          </p:cNvPr>
          <p:cNvSpPr txBox="1"/>
          <p:nvPr/>
        </p:nvSpPr>
        <p:spPr>
          <a:xfrm>
            <a:off x="3840635" y="2220024"/>
            <a:ext cx="459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GH2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442CE2A-E8C0-E02C-9EAF-6DF949B1B7EA}"/>
              </a:ext>
            </a:extLst>
          </p:cNvPr>
          <p:cNvCxnSpPr>
            <a:cxnSpLocks/>
          </p:cNvCxnSpPr>
          <p:nvPr/>
        </p:nvCxnSpPr>
        <p:spPr>
          <a:xfrm flipH="1" flipV="1">
            <a:off x="7131861" y="3915800"/>
            <a:ext cx="1018989" cy="6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B5E5E4A-269D-5577-2394-96D4962EFFE4}"/>
              </a:ext>
            </a:extLst>
          </p:cNvPr>
          <p:cNvSpPr txBox="1"/>
          <p:nvPr/>
        </p:nvSpPr>
        <p:spPr>
          <a:xfrm>
            <a:off x="7641651" y="3573015"/>
            <a:ext cx="38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GL1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80E895B-DAC4-5D8A-FE6A-B9CAE5391010}"/>
              </a:ext>
            </a:extLst>
          </p:cNvPr>
          <p:cNvCxnSpPr>
            <a:cxnSpLocks/>
          </p:cNvCxnSpPr>
          <p:nvPr/>
        </p:nvCxnSpPr>
        <p:spPr>
          <a:xfrm>
            <a:off x="3858724" y="1347073"/>
            <a:ext cx="927349" cy="10007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59E217B-53D1-12CA-FC0B-E0EBE46DA8E0}"/>
              </a:ext>
            </a:extLst>
          </p:cNvPr>
          <p:cNvSpPr txBox="1"/>
          <p:nvPr/>
        </p:nvSpPr>
        <p:spPr>
          <a:xfrm>
            <a:off x="3851982" y="1076461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Q9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90061CB-5944-A113-F382-4B5E67FA5DF7}"/>
              </a:ext>
            </a:extLst>
          </p:cNvPr>
          <p:cNvCxnSpPr>
            <a:cxnSpLocks/>
          </p:cNvCxnSpPr>
          <p:nvPr/>
        </p:nvCxnSpPr>
        <p:spPr>
          <a:xfrm flipH="1" flipV="1">
            <a:off x="6698503" y="4076700"/>
            <a:ext cx="1449805" cy="11689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EB210BC-DBB4-3AB2-B8F2-E85D72397698}"/>
              </a:ext>
            </a:extLst>
          </p:cNvPr>
          <p:cNvSpPr txBox="1"/>
          <p:nvPr/>
        </p:nvSpPr>
        <p:spPr>
          <a:xfrm>
            <a:off x="7616827" y="5061827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Q14</a:t>
            </a:r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259942C1-3D34-5D3B-362D-3576AA6D9B3C}"/>
              </a:ext>
            </a:extLst>
          </p:cNvPr>
          <p:cNvSpPr/>
          <p:nvPr/>
        </p:nvSpPr>
        <p:spPr>
          <a:xfrm>
            <a:off x="5398311" y="3219450"/>
            <a:ext cx="584199" cy="1140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C818DA-E9E9-5235-AC4F-57B3F1143C4B}"/>
              </a:ext>
            </a:extLst>
          </p:cNvPr>
          <p:cNvSpPr txBox="1"/>
          <p:nvPr/>
        </p:nvSpPr>
        <p:spPr>
          <a:xfrm>
            <a:off x="4340294" y="3276460"/>
            <a:ext cx="2751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-    Current Flow    +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2E5F21CA-A6ED-1BC8-8D8C-11AF326F27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585" y="5179274"/>
            <a:ext cx="4076720" cy="495007"/>
          </a:xfrm>
        </p:spPr>
        <p:txBody>
          <a:bodyPr wrap="square">
            <a:spAutoFit/>
          </a:bodyPr>
          <a:lstStyle/>
          <a:p>
            <a:pPr lvl="1"/>
            <a:endParaRPr lang="en-GB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7CD00-C140-86C4-D09E-B352E9AE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288" y="328235"/>
            <a:ext cx="1982627" cy="1431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A9E446-020A-9D59-A590-EA44F05A4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039" y="1847449"/>
            <a:ext cx="1980211" cy="1371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F4BBA-3D75-39FF-83F9-C8B1D6C46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288" y="3326207"/>
            <a:ext cx="1983389" cy="1431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933AC3-291F-9331-226C-4CEBCF925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850" y="4831367"/>
            <a:ext cx="1993732" cy="1431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356BB8-FE30-1D70-E292-7E6850913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442" y="358714"/>
            <a:ext cx="1992237" cy="143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60E46-466A-EE24-6A62-8C2DBD9A7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322" y="1884150"/>
            <a:ext cx="1993357" cy="14420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F3EF33-FF39-A95A-39B8-3EDC6E5E9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6321" y="3391876"/>
            <a:ext cx="1999595" cy="14357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D3F2E1-1B77-DB36-BEBC-9FB6B0B455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0451" y="4878192"/>
            <a:ext cx="1993732" cy="151213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5CEBE3F-9931-D964-D911-9550EFD91E91}"/>
              </a:ext>
            </a:extLst>
          </p:cNvPr>
          <p:cNvSpPr/>
          <p:nvPr/>
        </p:nvSpPr>
        <p:spPr>
          <a:xfrm>
            <a:off x="9274628" y="826638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AEF7AA-9D3F-5E6F-009A-B623E39317B6}"/>
              </a:ext>
            </a:extLst>
          </p:cNvPr>
          <p:cNvSpPr/>
          <p:nvPr/>
        </p:nvSpPr>
        <p:spPr>
          <a:xfrm>
            <a:off x="2984977" y="5296245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316C2C-FD3C-9C14-A176-0B56CD1D346B}"/>
              </a:ext>
            </a:extLst>
          </p:cNvPr>
          <p:cNvSpPr/>
          <p:nvPr/>
        </p:nvSpPr>
        <p:spPr>
          <a:xfrm>
            <a:off x="3075681" y="783384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E14C49-99D1-5A87-2095-EC14E38F6C9D}"/>
              </a:ext>
            </a:extLst>
          </p:cNvPr>
          <p:cNvSpPr/>
          <p:nvPr/>
        </p:nvSpPr>
        <p:spPr>
          <a:xfrm>
            <a:off x="9172584" y="5327576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5D788F-D5AF-F2A8-13B2-9715FE9EE4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0610" y="71372"/>
            <a:ext cx="1700164" cy="120659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BD70EFD-376E-9E95-FF30-F19311C636F2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5770692" y="1277967"/>
            <a:ext cx="0" cy="470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83899BC-5DD9-3F10-AA2A-AB39D006C350}"/>
              </a:ext>
            </a:extLst>
          </p:cNvPr>
          <p:cNvSpPr txBox="1"/>
          <p:nvPr/>
        </p:nvSpPr>
        <p:spPr>
          <a:xfrm>
            <a:off x="5723509" y="1258034"/>
            <a:ext cx="731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Vbatt</a:t>
            </a:r>
            <a:r>
              <a:rPr lang="en-US" sz="800" dirty="0"/>
              <a:t>-GND</a:t>
            </a:r>
          </a:p>
        </p:txBody>
      </p:sp>
      <p:sp>
        <p:nvSpPr>
          <p:cNvPr id="51" name="Arrow: Left 50">
            <a:extLst>
              <a:ext uri="{FF2B5EF4-FFF2-40B4-BE49-F238E27FC236}">
                <a16:creationId xmlns:a16="http://schemas.microsoft.com/office/drawing/2014/main" id="{F766E559-CC21-BE7A-0EDC-8BAD71659B6F}"/>
              </a:ext>
            </a:extLst>
          </p:cNvPr>
          <p:cNvSpPr/>
          <p:nvPr/>
        </p:nvSpPr>
        <p:spPr>
          <a:xfrm rot="16200000">
            <a:off x="4826650" y="3322848"/>
            <a:ext cx="370531" cy="1038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4E5F364A-B357-27E8-22AB-3FCC43820387}"/>
              </a:ext>
            </a:extLst>
          </p:cNvPr>
          <p:cNvSpPr/>
          <p:nvPr/>
        </p:nvSpPr>
        <p:spPr>
          <a:xfrm rot="16200000">
            <a:off x="6147832" y="2763962"/>
            <a:ext cx="370531" cy="1038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23CC89F-8D94-A1A9-0B9F-42B1F63FE5B9}"/>
              </a:ext>
            </a:extLst>
          </p:cNvPr>
          <p:cNvCxnSpPr>
            <a:cxnSpLocks/>
          </p:cNvCxnSpPr>
          <p:nvPr/>
        </p:nvCxnSpPr>
        <p:spPr>
          <a:xfrm flipV="1">
            <a:off x="5982510" y="3560057"/>
            <a:ext cx="0" cy="2019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8EC48CEE-997F-DC73-DB85-415E67EA94AF}"/>
              </a:ext>
            </a:extLst>
          </p:cNvPr>
          <p:cNvSpPr txBox="1"/>
          <p:nvPr/>
        </p:nvSpPr>
        <p:spPr>
          <a:xfrm>
            <a:off x="5917210" y="5114971"/>
            <a:ext cx="673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Motor +/-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2F85F-8FA6-DE7F-7AD0-37EBC53D6654}"/>
              </a:ext>
            </a:extLst>
          </p:cNvPr>
          <p:cNvSpPr txBox="1"/>
          <p:nvPr/>
        </p:nvSpPr>
        <p:spPr>
          <a:xfrm rot="16200000">
            <a:off x="-1232006" y="2756728"/>
            <a:ext cx="373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MOTOR OPERATION (FWD DIRECTION)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4D3528-C71D-AE3B-EDA7-ED8EF19C10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0610" y="5504930"/>
            <a:ext cx="1791234" cy="1314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CA9FFC1-1357-9C06-039B-337092F2FD80}"/>
              </a:ext>
            </a:extLst>
          </p:cNvPr>
          <p:cNvSpPr/>
          <p:nvPr/>
        </p:nvSpPr>
        <p:spPr>
          <a:xfrm>
            <a:off x="5844090" y="5634259"/>
            <a:ext cx="251910" cy="99342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EDCA1-A0CC-B7E2-072F-A226DEBCB469}"/>
              </a:ext>
            </a:extLst>
          </p:cNvPr>
          <p:cNvSpPr txBox="1"/>
          <p:nvPr/>
        </p:nvSpPr>
        <p:spPr>
          <a:xfrm>
            <a:off x="10591800" y="5458130"/>
            <a:ext cx="1536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FFF00"/>
                </a:highlight>
              </a:rPr>
              <a:t>Yellow </a:t>
            </a:r>
            <a:r>
              <a:rPr lang="en-US" sz="1000" dirty="0"/>
              <a:t>– Voltage probe at respective location. </a:t>
            </a:r>
            <a:r>
              <a:rPr lang="en-US" sz="1000" dirty="0" err="1"/>
              <a:t>eg</a:t>
            </a:r>
            <a:r>
              <a:rPr lang="en-US" sz="1000" dirty="0"/>
              <a:t>: </a:t>
            </a:r>
            <a:r>
              <a:rPr lang="en-US" sz="1000" dirty="0" err="1"/>
              <a:t>Vds</a:t>
            </a:r>
            <a:r>
              <a:rPr lang="en-US" sz="1000" dirty="0"/>
              <a:t>, </a:t>
            </a:r>
            <a:r>
              <a:rPr lang="en-US" sz="1000" dirty="0" err="1"/>
              <a:t>Vgs</a:t>
            </a:r>
            <a:r>
              <a:rPr lang="en-US" sz="1000" dirty="0"/>
              <a:t> </a:t>
            </a:r>
            <a:r>
              <a:rPr lang="en-US" sz="1000" dirty="0" err="1"/>
              <a:t>Vbatt-gnd</a:t>
            </a:r>
            <a:r>
              <a:rPr lang="en-US" sz="1000" dirty="0"/>
              <a:t>, Motor+/-</a:t>
            </a:r>
          </a:p>
          <a:p>
            <a:endParaRPr lang="en-US" sz="1000" dirty="0"/>
          </a:p>
          <a:p>
            <a:r>
              <a:rPr lang="en-US" sz="1000" dirty="0">
                <a:highlight>
                  <a:srgbClr val="FF0000"/>
                </a:highlight>
              </a:rPr>
              <a:t>Red </a:t>
            </a:r>
            <a:r>
              <a:rPr lang="en-US" sz="1000" dirty="0"/>
              <a:t>– Motor current going out from P32</a:t>
            </a:r>
          </a:p>
        </p:txBody>
      </p:sp>
    </p:spTree>
    <p:extLst>
      <p:ext uri="{BB962C8B-B14F-4D97-AF65-F5344CB8AC3E}">
        <p14:creationId xmlns:p14="http://schemas.microsoft.com/office/powerpoint/2010/main" val="2759411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D3B3D-C3B2-386B-04E7-118EDC475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E627B3-7A51-38BE-BBBD-60777DDA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333" y="1440004"/>
            <a:ext cx="4058355" cy="39779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D278F4-D52E-D884-DB1C-83DAAE3354EA}"/>
              </a:ext>
            </a:extLst>
          </p:cNvPr>
          <p:cNvCxnSpPr>
            <a:cxnSpLocks/>
          </p:cNvCxnSpPr>
          <p:nvPr/>
        </p:nvCxnSpPr>
        <p:spPr>
          <a:xfrm>
            <a:off x="3788225" y="3924021"/>
            <a:ext cx="6236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9AE2B2-78DE-DE05-20FD-78F36E4B5913}"/>
              </a:ext>
            </a:extLst>
          </p:cNvPr>
          <p:cNvSpPr txBox="1"/>
          <p:nvPr/>
        </p:nvSpPr>
        <p:spPr>
          <a:xfrm>
            <a:off x="3864800" y="3582393"/>
            <a:ext cx="38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GL2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7766F9-2324-9B9C-EEF8-7E406AC0E2C6}"/>
              </a:ext>
            </a:extLst>
          </p:cNvPr>
          <p:cNvCxnSpPr>
            <a:cxnSpLocks/>
          </p:cNvCxnSpPr>
          <p:nvPr/>
        </p:nvCxnSpPr>
        <p:spPr>
          <a:xfrm flipH="1">
            <a:off x="7131861" y="2536893"/>
            <a:ext cx="1018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BB7A81-9739-DA5D-A230-06004A193E4D}"/>
              </a:ext>
            </a:extLst>
          </p:cNvPr>
          <p:cNvSpPr txBox="1"/>
          <p:nvPr/>
        </p:nvSpPr>
        <p:spPr>
          <a:xfrm>
            <a:off x="7560007" y="2209593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GH1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C7A5E7-8A4E-3D3C-85A3-B34D613808C0}"/>
              </a:ext>
            </a:extLst>
          </p:cNvPr>
          <p:cNvCxnSpPr>
            <a:cxnSpLocks/>
          </p:cNvCxnSpPr>
          <p:nvPr/>
        </p:nvCxnSpPr>
        <p:spPr>
          <a:xfrm flipH="1">
            <a:off x="6750861" y="1223576"/>
            <a:ext cx="1397447" cy="1103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7DA64D-AE89-5CDE-F6DB-0C9ADA0B26D4}"/>
              </a:ext>
            </a:extLst>
          </p:cNvPr>
          <p:cNvSpPr txBox="1"/>
          <p:nvPr/>
        </p:nvSpPr>
        <p:spPr>
          <a:xfrm>
            <a:off x="7560006" y="1059974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B7601E-1FBE-9217-5588-20F81BD68275}"/>
              </a:ext>
            </a:extLst>
          </p:cNvPr>
          <p:cNvSpPr txBox="1"/>
          <p:nvPr/>
        </p:nvSpPr>
        <p:spPr>
          <a:xfrm>
            <a:off x="3876806" y="5090811"/>
            <a:ext cx="38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Q13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FB1D5F-8579-EAFF-D921-FCADFDDB4278}"/>
              </a:ext>
            </a:extLst>
          </p:cNvPr>
          <p:cNvCxnSpPr>
            <a:cxnSpLocks/>
          </p:cNvCxnSpPr>
          <p:nvPr/>
        </p:nvCxnSpPr>
        <p:spPr>
          <a:xfrm flipV="1">
            <a:off x="3775032" y="3992958"/>
            <a:ext cx="1089879" cy="12526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CF8D0E9-0896-2DB8-0AD1-E74880D44B47}"/>
              </a:ext>
            </a:extLst>
          </p:cNvPr>
          <p:cNvCxnSpPr>
            <a:cxnSpLocks/>
          </p:cNvCxnSpPr>
          <p:nvPr/>
        </p:nvCxnSpPr>
        <p:spPr>
          <a:xfrm flipV="1">
            <a:off x="3725462" y="2584879"/>
            <a:ext cx="761563" cy="57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E7F410B-6090-A108-2AF7-E9E7CB61467E}"/>
              </a:ext>
            </a:extLst>
          </p:cNvPr>
          <p:cNvSpPr txBox="1"/>
          <p:nvPr/>
        </p:nvSpPr>
        <p:spPr>
          <a:xfrm>
            <a:off x="3840635" y="2220024"/>
            <a:ext cx="459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GH2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69D310C-3A1C-4666-DEFB-612C4B948AF0}"/>
              </a:ext>
            </a:extLst>
          </p:cNvPr>
          <p:cNvCxnSpPr>
            <a:cxnSpLocks/>
          </p:cNvCxnSpPr>
          <p:nvPr/>
        </p:nvCxnSpPr>
        <p:spPr>
          <a:xfrm flipH="1" flipV="1">
            <a:off x="7131861" y="3915800"/>
            <a:ext cx="1018989" cy="6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5588DE4-ADE2-79C0-2101-B84B17AB4C36}"/>
              </a:ext>
            </a:extLst>
          </p:cNvPr>
          <p:cNvSpPr txBox="1"/>
          <p:nvPr/>
        </p:nvSpPr>
        <p:spPr>
          <a:xfrm>
            <a:off x="7641651" y="3573015"/>
            <a:ext cx="38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Vgs</a:t>
            </a:r>
            <a:r>
              <a:rPr lang="en-US" sz="800" dirty="0"/>
              <a:t> GL1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EDAD2EF-AC53-215B-509D-B090CE7F4E1E}"/>
              </a:ext>
            </a:extLst>
          </p:cNvPr>
          <p:cNvCxnSpPr>
            <a:cxnSpLocks/>
          </p:cNvCxnSpPr>
          <p:nvPr/>
        </p:nvCxnSpPr>
        <p:spPr>
          <a:xfrm>
            <a:off x="3725462" y="1183012"/>
            <a:ext cx="1060611" cy="1164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74FD939-49FB-A7D4-4B2A-336F9B10DE9B}"/>
              </a:ext>
            </a:extLst>
          </p:cNvPr>
          <p:cNvSpPr txBox="1"/>
          <p:nvPr/>
        </p:nvSpPr>
        <p:spPr>
          <a:xfrm>
            <a:off x="3851982" y="1076461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Q9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0567D90-25E7-B57A-6AEC-BD7A6042B1E2}"/>
              </a:ext>
            </a:extLst>
          </p:cNvPr>
          <p:cNvCxnSpPr>
            <a:cxnSpLocks/>
          </p:cNvCxnSpPr>
          <p:nvPr/>
        </p:nvCxnSpPr>
        <p:spPr>
          <a:xfrm flipH="1" flipV="1">
            <a:off x="6698503" y="4076700"/>
            <a:ext cx="1449805" cy="11689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E4365D9-4CCB-6049-4C54-86851CDF95F4}"/>
              </a:ext>
            </a:extLst>
          </p:cNvPr>
          <p:cNvSpPr txBox="1"/>
          <p:nvPr/>
        </p:nvSpPr>
        <p:spPr>
          <a:xfrm>
            <a:off x="7616827" y="5061827"/>
            <a:ext cx="43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Vds</a:t>
            </a:r>
            <a:r>
              <a:rPr lang="en-US" sz="800" dirty="0"/>
              <a:t> Q14</a:t>
            </a:r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D230C9C2-CBAB-F130-031A-BEC0D7FA6F38}"/>
              </a:ext>
            </a:extLst>
          </p:cNvPr>
          <p:cNvSpPr/>
          <p:nvPr/>
        </p:nvSpPr>
        <p:spPr>
          <a:xfrm rot="10800000">
            <a:off x="5398311" y="3219450"/>
            <a:ext cx="584199" cy="1140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E63225-7A57-480A-8629-0D37F1D08250}"/>
              </a:ext>
            </a:extLst>
          </p:cNvPr>
          <p:cNvSpPr txBox="1"/>
          <p:nvPr/>
        </p:nvSpPr>
        <p:spPr>
          <a:xfrm>
            <a:off x="4340294" y="3276460"/>
            <a:ext cx="2751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Current Flow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0583F78B-39BC-3DB6-C26C-5070E0DDD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585" y="5179274"/>
            <a:ext cx="4076720" cy="495007"/>
          </a:xfrm>
        </p:spPr>
        <p:txBody>
          <a:bodyPr wrap="square">
            <a:spAutoFit/>
          </a:bodyPr>
          <a:lstStyle/>
          <a:p>
            <a:pPr lvl="1"/>
            <a:endParaRPr lang="en-GB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A51158C-A2ED-238A-A222-4BF17C420E1E}"/>
              </a:ext>
            </a:extLst>
          </p:cNvPr>
          <p:cNvCxnSpPr>
            <a:cxnSpLocks/>
          </p:cNvCxnSpPr>
          <p:nvPr/>
        </p:nvCxnSpPr>
        <p:spPr>
          <a:xfrm>
            <a:off x="5770692" y="1277967"/>
            <a:ext cx="0" cy="470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BD1EF3E-3E6B-3C80-18B0-344E6117EF1B}"/>
              </a:ext>
            </a:extLst>
          </p:cNvPr>
          <p:cNvSpPr txBox="1"/>
          <p:nvPr/>
        </p:nvSpPr>
        <p:spPr>
          <a:xfrm>
            <a:off x="5723509" y="1258034"/>
            <a:ext cx="731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Vbatt</a:t>
            </a:r>
            <a:r>
              <a:rPr lang="en-US" sz="800" dirty="0"/>
              <a:t>-GND</a:t>
            </a:r>
          </a:p>
        </p:txBody>
      </p:sp>
      <p:sp>
        <p:nvSpPr>
          <p:cNvPr id="51" name="Arrow: Left 50">
            <a:extLst>
              <a:ext uri="{FF2B5EF4-FFF2-40B4-BE49-F238E27FC236}">
                <a16:creationId xmlns:a16="http://schemas.microsoft.com/office/drawing/2014/main" id="{EC697677-DABC-1163-3F06-E50E2D2F3DDA}"/>
              </a:ext>
            </a:extLst>
          </p:cNvPr>
          <p:cNvSpPr/>
          <p:nvPr/>
        </p:nvSpPr>
        <p:spPr>
          <a:xfrm rot="16200000">
            <a:off x="4824110" y="2716341"/>
            <a:ext cx="370531" cy="1038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0D68B910-E9D4-11C1-7998-A5AE638BA391}"/>
              </a:ext>
            </a:extLst>
          </p:cNvPr>
          <p:cNvSpPr/>
          <p:nvPr/>
        </p:nvSpPr>
        <p:spPr>
          <a:xfrm rot="16200000">
            <a:off x="6155241" y="3808798"/>
            <a:ext cx="370531" cy="1038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CDF483D-865C-EEBF-29C8-52D44914B1AA}"/>
              </a:ext>
            </a:extLst>
          </p:cNvPr>
          <p:cNvCxnSpPr>
            <a:cxnSpLocks/>
          </p:cNvCxnSpPr>
          <p:nvPr/>
        </p:nvCxnSpPr>
        <p:spPr>
          <a:xfrm flipV="1">
            <a:off x="5982510" y="3560057"/>
            <a:ext cx="0" cy="2019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09254C3-C2C0-6721-30E1-3778241ADCC8}"/>
              </a:ext>
            </a:extLst>
          </p:cNvPr>
          <p:cNvSpPr txBox="1"/>
          <p:nvPr/>
        </p:nvSpPr>
        <p:spPr>
          <a:xfrm>
            <a:off x="5917210" y="5114971"/>
            <a:ext cx="673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Motor +/-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05FAE-D25B-9657-CB14-1C254DD8361D}"/>
              </a:ext>
            </a:extLst>
          </p:cNvPr>
          <p:cNvSpPr txBox="1"/>
          <p:nvPr/>
        </p:nvSpPr>
        <p:spPr>
          <a:xfrm rot="16200000">
            <a:off x="-1232006" y="2756728"/>
            <a:ext cx="373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MOTOR OPERATION (REV DIRECTION)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39583-ECBA-65A5-1199-824B3C03C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19" y="5471078"/>
            <a:ext cx="1902962" cy="1371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AF6C6-8FFC-2FC6-D8D5-AC9281DBD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308" y="533160"/>
            <a:ext cx="1648896" cy="1209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E2ABD-98B1-2156-ED1E-403576044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728" y="1987425"/>
            <a:ext cx="1638476" cy="1214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988F0-1968-D193-8C74-1E55340FD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938" y="3411890"/>
            <a:ext cx="1639324" cy="1246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A1F26-878A-BF41-860B-2952581F2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118" y="4847752"/>
            <a:ext cx="1632520" cy="1246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5D17FE-FD44-B594-7924-C9DFC336AC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192" y="68522"/>
            <a:ext cx="1630974" cy="1209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DA269F-83D3-3B0B-7B8A-20D3A172F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8796" y="559158"/>
            <a:ext cx="1667842" cy="1183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55A789C-670E-DCA2-1A21-A930989C55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8796" y="1983686"/>
            <a:ext cx="1669032" cy="1211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6773A6-C75F-1B6C-5ED7-EE6F99E66D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2482" y="4833524"/>
            <a:ext cx="1658552" cy="1256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D5DE9D-90DC-F30F-C2DA-C791BFBA5B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2482" y="3411890"/>
            <a:ext cx="1654655" cy="1193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8E2A61D-544F-3FB2-E4D3-B7F27D78088A}"/>
              </a:ext>
            </a:extLst>
          </p:cNvPr>
          <p:cNvSpPr/>
          <p:nvPr/>
        </p:nvSpPr>
        <p:spPr>
          <a:xfrm>
            <a:off x="8969809" y="916893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F9442DA-A052-DA7F-C85B-C15B38FE65EC}"/>
              </a:ext>
            </a:extLst>
          </p:cNvPr>
          <p:cNvSpPr/>
          <p:nvPr/>
        </p:nvSpPr>
        <p:spPr>
          <a:xfrm>
            <a:off x="8998463" y="5260088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5AFDE12-8DFD-DA0A-7236-DD127D277544}"/>
              </a:ext>
            </a:extLst>
          </p:cNvPr>
          <p:cNvSpPr/>
          <p:nvPr/>
        </p:nvSpPr>
        <p:spPr>
          <a:xfrm>
            <a:off x="3053588" y="5270993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CDE264-3124-9A96-739A-0A2E3DC359DD}"/>
              </a:ext>
            </a:extLst>
          </p:cNvPr>
          <p:cNvSpPr/>
          <p:nvPr/>
        </p:nvSpPr>
        <p:spPr>
          <a:xfrm>
            <a:off x="2967391" y="973641"/>
            <a:ext cx="213131" cy="61336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B925D9F-2FB3-C047-B1D3-F7A22852C208}"/>
              </a:ext>
            </a:extLst>
          </p:cNvPr>
          <p:cNvSpPr/>
          <p:nvPr/>
        </p:nvSpPr>
        <p:spPr>
          <a:xfrm>
            <a:off x="6004512" y="5648999"/>
            <a:ext cx="284051" cy="99930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452204-CF32-5E86-976D-40F4AD493F37}"/>
              </a:ext>
            </a:extLst>
          </p:cNvPr>
          <p:cNvSpPr txBox="1"/>
          <p:nvPr/>
        </p:nvSpPr>
        <p:spPr>
          <a:xfrm>
            <a:off x="10496335" y="4922858"/>
            <a:ext cx="1536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FFF00"/>
                </a:highlight>
              </a:rPr>
              <a:t>Yellow </a:t>
            </a:r>
            <a:r>
              <a:rPr lang="en-US" sz="1000" dirty="0"/>
              <a:t>– Voltage probe at respective location. </a:t>
            </a:r>
            <a:r>
              <a:rPr lang="en-US" sz="1000" dirty="0" err="1"/>
              <a:t>eg</a:t>
            </a:r>
            <a:r>
              <a:rPr lang="en-US" sz="1000" dirty="0"/>
              <a:t>: </a:t>
            </a:r>
            <a:r>
              <a:rPr lang="en-US" sz="1000" dirty="0" err="1"/>
              <a:t>Vds</a:t>
            </a:r>
            <a:r>
              <a:rPr lang="en-US" sz="1000" dirty="0"/>
              <a:t>, </a:t>
            </a:r>
            <a:r>
              <a:rPr lang="en-US" sz="1000" dirty="0" err="1"/>
              <a:t>Vgs</a:t>
            </a:r>
            <a:r>
              <a:rPr lang="en-US" sz="1000" dirty="0"/>
              <a:t> </a:t>
            </a:r>
            <a:r>
              <a:rPr lang="en-US" sz="1000" dirty="0" err="1"/>
              <a:t>Vbatt-gnd</a:t>
            </a:r>
            <a:r>
              <a:rPr lang="en-US" sz="1000" dirty="0"/>
              <a:t>, Motor+/-</a:t>
            </a:r>
          </a:p>
          <a:p>
            <a:endParaRPr lang="en-US" sz="1000" dirty="0"/>
          </a:p>
          <a:p>
            <a:r>
              <a:rPr lang="en-US" sz="1000" dirty="0">
                <a:highlight>
                  <a:srgbClr val="FF0000"/>
                </a:highlight>
              </a:rPr>
              <a:t>Red </a:t>
            </a:r>
            <a:r>
              <a:rPr lang="en-US" sz="1000" dirty="0"/>
              <a:t>– Motor current going out from P32. Maintained. Maintained to probe here so that we can see inverse current.</a:t>
            </a:r>
          </a:p>
        </p:txBody>
      </p:sp>
    </p:spTree>
    <p:extLst>
      <p:ext uri="{BB962C8B-B14F-4D97-AF65-F5344CB8AC3E}">
        <p14:creationId xmlns:p14="http://schemas.microsoft.com/office/powerpoint/2010/main" val="264072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eerwater 1">
      <a:dk1>
        <a:srgbClr val="1D1D1B"/>
      </a:dk1>
      <a:lt1>
        <a:srgbClr val="FFFFFF"/>
      </a:lt1>
      <a:dk2>
        <a:srgbClr val="3C0166"/>
      </a:dk2>
      <a:lt2>
        <a:srgbClr val="FFFFFF"/>
      </a:lt2>
      <a:accent1>
        <a:srgbClr val="41E3FE"/>
      </a:accent1>
      <a:accent2>
        <a:srgbClr val="41F69C"/>
      </a:accent2>
      <a:accent3>
        <a:srgbClr val="9B46F3"/>
      </a:accent3>
      <a:accent4>
        <a:srgbClr val="5C0199"/>
      </a:accent4>
      <a:accent5>
        <a:srgbClr val="7B01CC"/>
      </a:accent5>
      <a:accent6>
        <a:srgbClr val="C166FF"/>
      </a:accent6>
      <a:hlink>
        <a:srgbClr val="3C0166"/>
      </a:hlink>
      <a:folHlink>
        <a:srgbClr val="00E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648885-7fa7-4d30-88f5-7805e2209903">
      <Terms xmlns="http://schemas.microsoft.com/office/infopath/2007/PartnerControls"/>
    </lcf76f155ced4ddcb4097134ff3c332f>
    <TaxCatchAll xmlns="5ffb70fa-1d67-4635-8348-8b42ead5b76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735FDBEDAE1540AFD3A3D9FA0E647F" ma:contentTypeVersion="14" ma:contentTypeDescription="Create a new document." ma:contentTypeScope="" ma:versionID="b85aae4c86f1c8ec37ba0c553729f0de">
  <xsd:schema xmlns:xsd="http://www.w3.org/2001/XMLSchema" xmlns:xs="http://www.w3.org/2001/XMLSchema" xmlns:p="http://schemas.microsoft.com/office/2006/metadata/properties" xmlns:ns2="95648885-7fa7-4d30-88f5-7805e2209903" xmlns:ns3="5ffb70fa-1d67-4635-8348-8b42ead5b767" targetNamespace="http://schemas.microsoft.com/office/2006/metadata/properties" ma:root="true" ma:fieldsID="dddb8e245c68af07210da0ad74df85e6" ns2:_="" ns3:_="">
    <xsd:import namespace="95648885-7fa7-4d30-88f5-7805e2209903"/>
    <xsd:import namespace="5ffb70fa-1d67-4635-8348-8b42ead5b7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48885-7fa7-4d30-88f5-7805e22099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980a5ba-d9f4-43eb-a2e0-93a6bef5f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b70fa-1d67-4635-8348-8b42ead5b76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48d37ac-2985-4862-9649-d3aff1373808}" ma:internalName="TaxCatchAll" ma:showField="CatchAllData" ma:web="5ffb70fa-1d67-4635-8348-8b42ead5b7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637A74-D32C-4E6E-81DB-3F35FF6E4BB5}">
  <ds:schemaRefs>
    <ds:schemaRef ds:uri="http://schemas.microsoft.com/office/2006/metadata/properties"/>
    <ds:schemaRef ds:uri="http://schemas.microsoft.com/office/infopath/2007/PartnerControls"/>
    <ds:schemaRef ds:uri="8dd1c084-9f0a-49ef-bb40-a557af4970f7"/>
    <ds:schemaRef ds:uri="e446e267-8130-4ed0-9dc8-2015a5cee6ca"/>
    <ds:schemaRef ds:uri="95648885-7fa7-4d30-88f5-7805e2209903"/>
    <ds:schemaRef ds:uri="5ffb70fa-1d67-4635-8348-8b42ead5b767"/>
  </ds:schemaRefs>
</ds:datastoreItem>
</file>

<file path=customXml/itemProps2.xml><?xml version="1.0" encoding="utf-8"?>
<ds:datastoreItem xmlns:ds="http://schemas.openxmlformats.org/officeDocument/2006/customXml" ds:itemID="{2196964F-0605-4E1C-BB34-32E525D708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F1BF86-8C46-49A5-85EC-CFD1FD12C1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648885-7fa7-4d30-88f5-7805e2209903"/>
    <ds:schemaRef ds:uri="5ffb70fa-1d67-4635-8348-8b42ead5b7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21386</TotalTime>
  <Words>121</Words>
  <Application>Microsoft Office PowerPoint</Application>
  <PresentationFormat>Widescreen</PresentationFormat>
  <Paragraphs>30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Black</vt:lpstr>
      <vt:lpstr>Calibri</vt:lpstr>
      <vt:lpstr>Tomato Grotesk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Coomber, Nik</dc:creator>
  <cp:lastModifiedBy>Amirul Aiman Kamaruzaman</cp:lastModifiedBy>
  <cp:revision>71</cp:revision>
  <dcterms:created xsi:type="dcterms:W3CDTF">2023-08-23T19:01:17Z</dcterms:created>
  <dcterms:modified xsi:type="dcterms:W3CDTF">2024-12-20T01:20:55Z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0x01010092735FDBEDAE1540AFD3A3D9FA0E647F</vt:lpwstr>
  </property>
</Properties>
</file>