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7" d="100"/>
          <a:sy n="117" d="100"/>
        </p:scale>
        <p:origin x="-1560" y="-108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7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71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343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7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9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17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6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1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80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7644-AAF5-44F5-8FE4-AAB3940FC480}" type="datetimeFigureOut">
              <a:rPr kumimoji="1" lang="ja-JP" altLang="en-US" smtClean="0"/>
              <a:t>2014/12/9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6CA3-4647-41C5-8C4C-CD3D38746D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0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4" y="1196752"/>
            <a:ext cx="787558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979712" y="47667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 smtClean="0">
                <a:solidFill>
                  <a:srgbClr val="0000FF"/>
                </a:solidFill>
              </a:rPr>
              <a:t>Assertion of the fault flags may occur during power up.</a:t>
            </a:r>
          </a:p>
          <a:p>
            <a:r>
              <a:rPr lang="en-US" altLang="ja-JP" sz="1100" dirty="0">
                <a:solidFill>
                  <a:srgbClr val="0000FF"/>
                </a:solidFill>
              </a:rPr>
              <a:t> </a:t>
            </a:r>
            <a:r>
              <a:rPr lang="en-US" altLang="ja-JP" sz="1100" dirty="0" smtClean="0">
                <a:solidFill>
                  <a:srgbClr val="0000FF"/>
                </a:solidFill>
              </a:rPr>
              <a:t>                            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x</a:t>
            </a:r>
            <a:r>
              <a:rPr lang="en-US" altLang="ja-JP" sz="1100" dirty="0" smtClean="0">
                <a:solidFill>
                  <a:srgbClr val="0000FF"/>
                </a:solidFill>
              </a:rPr>
              <a:t> sec min/ </a:t>
            </a:r>
            <a:r>
              <a:rPr lang="en-US" altLang="ja-JP" sz="1100" b="1" dirty="0" smtClean="0">
                <a:solidFill>
                  <a:srgbClr val="FF0000"/>
                </a:solidFill>
              </a:rPr>
              <a:t>y</a:t>
            </a:r>
            <a:r>
              <a:rPr lang="en-US" altLang="ja-JP" sz="1100" dirty="0" smtClean="0">
                <a:solidFill>
                  <a:srgbClr val="0000FF"/>
                </a:solidFill>
              </a:rPr>
              <a:t> sec max</a:t>
            </a:r>
            <a:endParaRPr lang="ja-JP" altLang="en-US" sz="1100" dirty="0">
              <a:solidFill>
                <a:srgbClr val="0000FF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740612" y="1124744"/>
            <a:ext cx="0" cy="181652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3059832" y="1124744"/>
            <a:ext cx="0" cy="1816528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740612" y="1196752"/>
            <a:ext cx="31922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2900222" y="738282"/>
            <a:ext cx="0" cy="386462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83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PAN Ushikubo Toshio</dc:creator>
  <cp:lastModifiedBy>TED PAN Ushikubo Toshio</cp:lastModifiedBy>
  <cp:revision>1</cp:revision>
  <dcterms:created xsi:type="dcterms:W3CDTF">2014-12-09T00:25:08Z</dcterms:created>
  <dcterms:modified xsi:type="dcterms:W3CDTF">2014-12-09T00:30:49Z</dcterms:modified>
</cp:coreProperties>
</file>