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270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665D-6D19-487D-B087-24905CCD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2" y="21438"/>
            <a:ext cx="8433121" cy="610791"/>
          </a:xfrm>
        </p:spPr>
        <p:txBody>
          <a:bodyPr/>
          <a:lstStyle/>
          <a:p>
            <a:r>
              <a:rPr lang="en-US" dirty="0"/>
              <a:t>Off State Diagnostics : Open Load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6A1E-78D1-4254-83EB-C4D6584B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9" y="534117"/>
            <a:ext cx="8958262" cy="4502220"/>
          </a:xfrm>
        </p:spPr>
        <p:txBody>
          <a:bodyPr/>
          <a:lstStyle/>
          <a:p>
            <a:r>
              <a:rPr lang="en-US" sz="1600" dirty="0"/>
              <a:t>Weak pull down test will fail if there is open load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Open Load </a:t>
            </a:r>
          </a:p>
          <a:p>
            <a:pPr marL="512947" lvl="1" indent="-228600">
              <a:buFont typeface="+mj-lt"/>
              <a:buAutoNum type="arabicPeriod"/>
            </a:pPr>
            <a:r>
              <a:rPr lang="en-US" sz="1200" dirty="0"/>
              <a:t>During weak pull up test OUTL will be charged to a higher voltage &amp; once the voltage crosses the threshold, test will pass.</a:t>
            </a:r>
          </a:p>
          <a:p>
            <a:pPr marL="512947" lvl="1" indent="-228600">
              <a:buFont typeface="+mj-lt"/>
              <a:buAutoNum type="arabicPeriod"/>
            </a:pPr>
            <a:r>
              <a:rPr lang="en-US" sz="1200" dirty="0"/>
              <a:t>During weak pull-down test OUTL remains at a higher voltage as in  #1 with no current flow possibility which will fail Weak-Pull down test and abort the off-state diagnostics at that point.</a:t>
            </a:r>
          </a:p>
          <a:p>
            <a:pPr marL="512947" lvl="1" indent="-228600">
              <a:buFont typeface="+mj-lt"/>
              <a:buAutoNum type="arabicPeriod"/>
            </a:pPr>
            <a:r>
              <a:rPr lang="en-US" sz="1200" dirty="0"/>
              <a:t>The open impedance which can fail the weak pull down will depend on the cap on OUTH, OUTL pins &amp; threshold settings. </a:t>
            </a:r>
          </a:p>
          <a:p>
            <a:pPr marL="745714" lvl="2" indent="-228600"/>
            <a:r>
              <a:rPr lang="en-US" sz="1100" dirty="0"/>
              <a:t>For a 1nF cap on OUTH/OUTL node the open impedance to fail the test will be of the order </a:t>
            </a:r>
            <a:r>
              <a:rPr lang="en-US" sz="1100"/>
              <a:t>of ~50MOhms.</a:t>
            </a:r>
            <a:endParaRPr lang="en-US" sz="1100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D00DC-2F1C-49D4-BE6B-40619BED2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7" descr="image024">
            <a:extLst>
              <a:ext uri="{FF2B5EF4-FFF2-40B4-BE49-F238E27FC236}">
                <a16:creationId xmlns:a16="http://schemas.microsoft.com/office/drawing/2014/main" id="{02003E6F-0E16-45AB-9338-3ACBD643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2" y="846622"/>
            <a:ext cx="4527175" cy="22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4618D-AC5F-4AE3-A021-54A15DC5DCF8}"/>
              </a:ext>
            </a:extLst>
          </p:cNvPr>
          <p:cNvSpPr txBox="1"/>
          <p:nvPr/>
        </p:nvSpPr>
        <p:spPr>
          <a:xfrm rot="1537223">
            <a:off x="5048598" y="2147515"/>
            <a:ext cx="2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81ACB-AD3B-4698-89EA-6CD0D834077D}"/>
              </a:ext>
            </a:extLst>
          </p:cNvPr>
          <p:cNvSpPr txBox="1"/>
          <p:nvPr/>
        </p:nvSpPr>
        <p:spPr>
          <a:xfrm rot="1537223">
            <a:off x="2463659" y="2139813"/>
            <a:ext cx="2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22559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401</TotalTime>
  <Words>132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Theme-new</vt:lpstr>
      <vt:lpstr>Off State Diagnostics : Open Load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State Diagnostics</dc:title>
  <dc:creator>Alaudeen Nadeera, Ibinu</dc:creator>
  <cp:lastModifiedBy>Alaudeen Nadeera (he-him), Ibinu</cp:lastModifiedBy>
  <cp:revision>8</cp:revision>
  <dcterms:created xsi:type="dcterms:W3CDTF">2023-12-05T12:59:32Z</dcterms:created>
  <dcterms:modified xsi:type="dcterms:W3CDTF">2024-12-03T13:03:12Z</dcterms:modified>
</cp:coreProperties>
</file>