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65" r:id="rId2"/>
    <p:sldId id="1055" r:id="rId3"/>
    <p:sldId id="1056" r:id="rId4"/>
    <p:sldId id="1064" r:id="rId5"/>
    <p:sldId id="1065" r:id="rId6"/>
    <p:sldId id="1066" r:id="rId7"/>
    <p:sldId id="1067" r:id="rId8"/>
    <p:sldId id="1068" r:id="rId9"/>
  </p:sldIdLst>
  <p:sldSz cx="9144000" cy="5143500" type="screen16x9"/>
  <p:notesSz cx="9296400" cy="14770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380895" algn="l" rtl="0" fontAlgn="base">
      <a:spcBef>
        <a:spcPct val="0"/>
      </a:spcBef>
      <a:spcAft>
        <a:spcPct val="0"/>
      </a:spcAft>
      <a:defRPr kern="1200">
        <a:solidFill>
          <a:schemeClr val="tx1"/>
        </a:solidFill>
        <a:latin typeface="Arial" charset="0"/>
        <a:ea typeface="+mn-ea"/>
        <a:cs typeface="+mn-cs"/>
      </a:defRPr>
    </a:lvl2pPr>
    <a:lvl3pPr marL="761790" algn="l" rtl="0" fontAlgn="base">
      <a:spcBef>
        <a:spcPct val="0"/>
      </a:spcBef>
      <a:spcAft>
        <a:spcPct val="0"/>
      </a:spcAft>
      <a:defRPr kern="1200">
        <a:solidFill>
          <a:schemeClr val="tx1"/>
        </a:solidFill>
        <a:latin typeface="Arial" charset="0"/>
        <a:ea typeface="+mn-ea"/>
        <a:cs typeface="+mn-cs"/>
      </a:defRPr>
    </a:lvl3pPr>
    <a:lvl4pPr marL="1142683" algn="l" rtl="0" fontAlgn="base">
      <a:spcBef>
        <a:spcPct val="0"/>
      </a:spcBef>
      <a:spcAft>
        <a:spcPct val="0"/>
      </a:spcAft>
      <a:defRPr kern="1200">
        <a:solidFill>
          <a:schemeClr val="tx1"/>
        </a:solidFill>
        <a:latin typeface="Arial" charset="0"/>
        <a:ea typeface="+mn-ea"/>
        <a:cs typeface="+mn-cs"/>
      </a:defRPr>
    </a:lvl4pPr>
    <a:lvl5pPr marL="1523573" algn="l" rtl="0" fontAlgn="base">
      <a:spcBef>
        <a:spcPct val="0"/>
      </a:spcBef>
      <a:spcAft>
        <a:spcPct val="0"/>
      </a:spcAft>
      <a:defRPr kern="1200">
        <a:solidFill>
          <a:schemeClr val="tx1"/>
        </a:solidFill>
        <a:latin typeface="Arial" charset="0"/>
        <a:ea typeface="+mn-ea"/>
        <a:cs typeface="+mn-cs"/>
      </a:defRPr>
    </a:lvl5pPr>
    <a:lvl6pPr marL="1904467" algn="l" defTabSz="761790" rtl="0" eaLnBrk="1" latinLnBrk="0" hangingPunct="1">
      <a:defRPr kern="1200">
        <a:solidFill>
          <a:schemeClr val="tx1"/>
        </a:solidFill>
        <a:latin typeface="Arial" charset="0"/>
        <a:ea typeface="+mn-ea"/>
        <a:cs typeface="+mn-cs"/>
      </a:defRPr>
    </a:lvl6pPr>
    <a:lvl7pPr marL="2285362" algn="l" defTabSz="761790" rtl="0" eaLnBrk="1" latinLnBrk="0" hangingPunct="1">
      <a:defRPr kern="1200">
        <a:solidFill>
          <a:schemeClr val="tx1"/>
        </a:solidFill>
        <a:latin typeface="Arial" charset="0"/>
        <a:ea typeface="+mn-ea"/>
        <a:cs typeface="+mn-cs"/>
      </a:defRPr>
    </a:lvl7pPr>
    <a:lvl8pPr marL="2666253" algn="l" defTabSz="761790" rtl="0" eaLnBrk="1" latinLnBrk="0" hangingPunct="1">
      <a:defRPr kern="1200">
        <a:solidFill>
          <a:schemeClr val="tx1"/>
        </a:solidFill>
        <a:latin typeface="Arial" charset="0"/>
        <a:ea typeface="+mn-ea"/>
        <a:cs typeface="+mn-cs"/>
      </a:defRPr>
    </a:lvl8pPr>
    <a:lvl9pPr marL="3047146" algn="l" defTabSz="76179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78">
          <p15:clr>
            <a:srgbClr val="A4A3A4"/>
          </p15:clr>
        </p15:guide>
      </p15:sldGuideLst>
    </p:ext>
    <p:ext uri="{2D200454-40CA-4A62-9FC3-DE9A4176ACB9}">
      <p15:notesGuideLst xmlns:p15="http://schemas.microsoft.com/office/powerpoint/2012/main">
        <p15:guide id="1" orient="horz" pos="4652">
          <p15:clr>
            <a:srgbClr val="A4A3A4"/>
          </p15:clr>
        </p15:guide>
        <p15:guide id="2" pos="29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AAAA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598" autoAdjust="0"/>
  </p:normalViewPr>
  <p:slideViewPr>
    <p:cSldViewPr snapToGrid="0">
      <p:cViewPr varScale="1">
        <p:scale>
          <a:sx n="148" d="100"/>
          <a:sy n="148" d="100"/>
        </p:scale>
        <p:origin x="108" y="264"/>
      </p:cViewPr>
      <p:guideLst>
        <p:guide orient="horz" pos="1620"/>
        <p:guide pos="2878"/>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49" d="100"/>
          <a:sy n="49" d="100"/>
        </p:scale>
        <p:origin x="-1512" y="-90"/>
      </p:cViewPr>
      <p:guideLst>
        <p:guide orient="horz" pos="4652"/>
        <p:guide pos="292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2"/>
            <a:ext cx="4027944"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defRPr sz="1800"/>
            </a:lvl1pPr>
          </a:lstStyle>
          <a:p>
            <a:pPr>
              <a:defRPr/>
            </a:pPr>
            <a:endParaRPr lang="en-US"/>
          </a:p>
        </p:txBody>
      </p:sp>
      <p:sp>
        <p:nvSpPr>
          <p:cNvPr id="122883" name="Rectangle 3"/>
          <p:cNvSpPr>
            <a:spLocks noGrp="1" noChangeArrowheads="1"/>
          </p:cNvSpPr>
          <p:nvPr>
            <p:ph type="dt" sz="quarter" idx="1"/>
          </p:nvPr>
        </p:nvSpPr>
        <p:spPr bwMode="auto">
          <a:xfrm>
            <a:off x="5266329" y="2"/>
            <a:ext cx="4027943"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lgn="r">
              <a:defRPr sz="1800"/>
            </a:lvl1pPr>
          </a:lstStyle>
          <a:p>
            <a:pPr>
              <a:defRPr/>
            </a:pPr>
            <a:endParaRPr lang="en-US"/>
          </a:p>
        </p:txBody>
      </p:sp>
      <p:sp>
        <p:nvSpPr>
          <p:cNvPr id="122884" name="Rectangle 4"/>
          <p:cNvSpPr>
            <a:spLocks noGrp="1" noChangeArrowheads="1"/>
          </p:cNvSpPr>
          <p:nvPr>
            <p:ph type="ftr" sz="quarter" idx="2"/>
          </p:nvPr>
        </p:nvSpPr>
        <p:spPr bwMode="auto">
          <a:xfrm>
            <a:off x="0" y="14030071"/>
            <a:ext cx="4027944"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defRPr sz="1800"/>
            </a:lvl1pPr>
          </a:lstStyle>
          <a:p>
            <a:pPr>
              <a:defRPr/>
            </a:pPr>
            <a:endParaRPr lang="en-US"/>
          </a:p>
        </p:txBody>
      </p:sp>
      <p:sp>
        <p:nvSpPr>
          <p:cNvPr id="122885" name="Rectangle 5"/>
          <p:cNvSpPr>
            <a:spLocks noGrp="1" noChangeArrowheads="1"/>
          </p:cNvSpPr>
          <p:nvPr>
            <p:ph type="sldNum" sz="quarter" idx="3"/>
          </p:nvPr>
        </p:nvSpPr>
        <p:spPr bwMode="auto">
          <a:xfrm>
            <a:off x="5266329" y="14030071"/>
            <a:ext cx="4027943"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lgn="r">
              <a:defRPr sz="1800"/>
            </a:lvl1pPr>
          </a:lstStyle>
          <a:p>
            <a:pPr>
              <a:defRPr/>
            </a:pPr>
            <a:fld id="{8D56EAE8-38CB-4EE5-8A34-F5F49B68F2DE}" type="slidenum">
              <a:rPr lang="en-US"/>
              <a:pPr>
                <a:defRPr/>
              </a:pPr>
              <a:t>‹#›</a:t>
            </a:fld>
            <a:endParaRPr lang="en-US"/>
          </a:p>
        </p:txBody>
      </p:sp>
    </p:spTree>
    <p:extLst>
      <p:ext uri="{BB962C8B-B14F-4D97-AF65-F5344CB8AC3E}">
        <p14:creationId xmlns:p14="http://schemas.microsoft.com/office/powerpoint/2010/main" val="3723007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2"/>
            <a:ext cx="4027944"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defRPr sz="1800"/>
            </a:lvl1pPr>
          </a:lstStyle>
          <a:p>
            <a:pPr>
              <a:defRPr/>
            </a:pPr>
            <a:endParaRPr lang="en-US"/>
          </a:p>
        </p:txBody>
      </p:sp>
      <p:sp>
        <p:nvSpPr>
          <p:cNvPr id="121859" name="Rectangle 3"/>
          <p:cNvSpPr>
            <a:spLocks noGrp="1" noChangeArrowheads="1"/>
          </p:cNvSpPr>
          <p:nvPr>
            <p:ph type="dt" idx="1"/>
          </p:nvPr>
        </p:nvSpPr>
        <p:spPr bwMode="auto">
          <a:xfrm>
            <a:off x="5266329" y="2"/>
            <a:ext cx="4027943"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lgn="r">
              <a:defRPr sz="18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274638" y="1108075"/>
            <a:ext cx="9845676" cy="5538788"/>
          </a:xfrm>
          <a:prstGeom prst="rect">
            <a:avLst/>
          </a:prstGeom>
          <a:noFill/>
          <a:ln w="9525">
            <a:solidFill>
              <a:srgbClr val="000000"/>
            </a:solidFill>
            <a:miter lim="800000"/>
            <a:headEnd/>
            <a:tailEnd/>
          </a:ln>
        </p:spPr>
      </p:sp>
      <p:sp>
        <p:nvSpPr>
          <p:cNvPr id="121861" name="Rectangle 5"/>
          <p:cNvSpPr>
            <a:spLocks noGrp="1" noChangeArrowheads="1"/>
          </p:cNvSpPr>
          <p:nvPr>
            <p:ph type="body" sz="quarter" idx="3"/>
          </p:nvPr>
        </p:nvSpPr>
        <p:spPr bwMode="auto">
          <a:xfrm>
            <a:off x="929854" y="7016308"/>
            <a:ext cx="7436693" cy="6645019"/>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1862" name="Rectangle 6"/>
          <p:cNvSpPr>
            <a:spLocks noGrp="1" noChangeArrowheads="1"/>
          </p:cNvSpPr>
          <p:nvPr>
            <p:ph type="ftr" sz="quarter" idx="4"/>
          </p:nvPr>
        </p:nvSpPr>
        <p:spPr bwMode="auto">
          <a:xfrm>
            <a:off x="0" y="14030071"/>
            <a:ext cx="4027944"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defRPr sz="1800"/>
            </a:lvl1pPr>
          </a:lstStyle>
          <a:p>
            <a:pPr>
              <a:defRPr/>
            </a:pPr>
            <a:endParaRPr lang="en-US"/>
          </a:p>
        </p:txBody>
      </p:sp>
      <p:sp>
        <p:nvSpPr>
          <p:cNvPr id="121863" name="Rectangle 7"/>
          <p:cNvSpPr>
            <a:spLocks noGrp="1" noChangeArrowheads="1"/>
          </p:cNvSpPr>
          <p:nvPr>
            <p:ph type="sldNum" sz="quarter" idx="5"/>
          </p:nvPr>
        </p:nvSpPr>
        <p:spPr bwMode="auto">
          <a:xfrm>
            <a:off x="5266329" y="14030071"/>
            <a:ext cx="4027943"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lgn="r">
              <a:defRPr sz="1800"/>
            </a:lvl1pPr>
          </a:lstStyle>
          <a:p>
            <a:pPr>
              <a:defRPr/>
            </a:pPr>
            <a:fld id="{BED2394B-E06C-4DC9-BCC2-551C3DED9AAD}" type="slidenum">
              <a:rPr lang="en-US"/>
              <a:pPr>
                <a:defRPr/>
              </a:pPr>
              <a:t>‹#›</a:t>
            </a:fld>
            <a:endParaRPr lang="en-US"/>
          </a:p>
        </p:txBody>
      </p:sp>
    </p:spTree>
    <p:extLst>
      <p:ext uri="{BB962C8B-B14F-4D97-AF65-F5344CB8AC3E}">
        <p14:creationId xmlns:p14="http://schemas.microsoft.com/office/powerpoint/2010/main" val="37470354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380895" algn="l" rtl="0" eaLnBrk="0" fontAlgn="base" hangingPunct="0">
      <a:spcBef>
        <a:spcPct val="30000"/>
      </a:spcBef>
      <a:spcAft>
        <a:spcPct val="0"/>
      </a:spcAft>
      <a:defRPr sz="1000" kern="1200">
        <a:solidFill>
          <a:schemeClr val="tx1"/>
        </a:solidFill>
        <a:latin typeface="Arial" charset="0"/>
        <a:ea typeface="+mn-ea"/>
        <a:cs typeface="+mn-cs"/>
      </a:defRPr>
    </a:lvl2pPr>
    <a:lvl3pPr marL="761790" algn="l" rtl="0" eaLnBrk="0" fontAlgn="base" hangingPunct="0">
      <a:spcBef>
        <a:spcPct val="30000"/>
      </a:spcBef>
      <a:spcAft>
        <a:spcPct val="0"/>
      </a:spcAft>
      <a:defRPr sz="1000" kern="1200">
        <a:solidFill>
          <a:schemeClr val="tx1"/>
        </a:solidFill>
        <a:latin typeface="Arial" charset="0"/>
        <a:ea typeface="+mn-ea"/>
        <a:cs typeface="+mn-cs"/>
      </a:defRPr>
    </a:lvl3pPr>
    <a:lvl4pPr marL="1142683" algn="l" rtl="0" eaLnBrk="0" fontAlgn="base" hangingPunct="0">
      <a:spcBef>
        <a:spcPct val="30000"/>
      </a:spcBef>
      <a:spcAft>
        <a:spcPct val="0"/>
      </a:spcAft>
      <a:defRPr sz="1000" kern="1200">
        <a:solidFill>
          <a:schemeClr val="tx1"/>
        </a:solidFill>
        <a:latin typeface="Arial" charset="0"/>
        <a:ea typeface="+mn-ea"/>
        <a:cs typeface="+mn-cs"/>
      </a:defRPr>
    </a:lvl4pPr>
    <a:lvl5pPr marL="1523573" algn="l" rtl="0" eaLnBrk="0" fontAlgn="base" hangingPunct="0">
      <a:spcBef>
        <a:spcPct val="30000"/>
      </a:spcBef>
      <a:spcAft>
        <a:spcPct val="0"/>
      </a:spcAft>
      <a:defRPr sz="1000" kern="1200">
        <a:solidFill>
          <a:schemeClr val="tx1"/>
        </a:solidFill>
        <a:latin typeface="Arial" charset="0"/>
        <a:ea typeface="+mn-ea"/>
        <a:cs typeface="+mn-cs"/>
      </a:defRPr>
    </a:lvl5pPr>
    <a:lvl6pPr marL="1904467" algn="l" defTabSz="761790" rtl="0" eaLnBrk="1" latinLnBrk="0" hangingPunct="1">
      <a:defRPr sz="1000" kern="1200">
        <a:solidFill>
          <a:schemeClr val="tx1"/>
        </a:solidFill>
        <a:latin typeface="+mn-lt"/>
        <a:ea typeface="+mn-ea"/>
        <a:cs typeface="+mn-cs"/>
      </a:defRPr>
    </a:lvl6pPr>
    <a:lvl7pPr marL="2285362" algn="l" defTabSz="761790" rtl="0" eaLnBrk="1" latinLnBrk="0" hangingPunct="1">
      <a:defRPr sz="1000" kern="1200">
        <a:solidFill>
          <a:schemeClr val="tx1"/>
        </a:solidFill>
        <a:latin typeface="+mn-lt"/>
        <a:ea typeface="+mn-ea"/>
        <a:cs typeface="+mn-cs"/>
      </a:defRPr>
    </a:lvl7pPr>
    <a:lvl8pPr marL="2666253" algn="l" defTabSz="761790" rtl="0" eaLnBrk="1" latinLnBrk="0" hangingPunct="1">
      <a:defRPr sz="1000" kern="1200">
        <a:solidFill>
          <a:schemeClr val="tx1"/>
        </a:solidFill>
        <a:latin typeface="+mn-lt"/>
        <a:ea typeface="+mn-ea"/>
        <a:cs typeface="+mn-cs"/>
      </a:defRPr>
    </a:lvl8pPr>
    <a:lvl9pPr marL="3047146" algn="l" defTabSz="761790" rtl="0" eaLnBrk="1" latinLnBrk="0" hangingPunct="1">
      <a:defRPr sz="1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6642100" y="4439927"/>
            <a:ext cx="2133600" cy="154782"/>
          </a:xfrm>
        </p:spPr>
        <p:txBody>
          <a:bodyPr/>
          <a:lstStyle>
            <a:lvl1pPr>
              <a:defRPr/>
            </a:lvl1pPr>
          </a:lstStyle>
          <a:p>
            <a:pPr>
              <a:defRPr/>
            </a:pPr>
            <a:fld id="{03BA23CF-AA30-4A18-B744-605C3E9DBF07}" type="slidenum">
              <a:rPr lang="en-US"/>
              <a:pPr>
                <a:defRPr/>
              </a:pPr>
              <a:t>‹#›</a:t>
            </a:fld>
            <a:endParaRPr lang="en-US"/>
          </a:p>
        </p:txBody>
      </p:sp>
      <p:sp>
        <p:nvSpPr>
          <p:cNvPr id="2" name="TextBox 1">
            <a:extLst>
              <a:ext uri="{FF2B5EF4-FFF2-40B4-BE49-F238E27FC236}">
                <a16:creationId xmlns:a16="http://schemas.microsoft.com/office/drawing/2014/main" id="{D56687D7-76F0-8040-93B6-084C7529F854}"/>
              </a:ext>
            </a:extLst>
          </p:cNvPr>
          <p:cNvSpPr txBox="1"/>
          <p:nvPr userDrawn="1"/>
        </p:nvSpPr>
        <p:spPr>
          <a:xfrm>
            <a:off x="4705815" y="4780156"/>
            <a:ext cx="184731" cy="369332"/>
          </a:xfrm>
          <a:prstGeom prst="rect">
            <a:avLst/>
          </a:prstGeom>
          <a:noFill/>
        </p:spPr>
        <p:txBody>
          <a:bodyPr wrap="none" rtlCol="0">
            <a:spAutoFit/>
          </a:bodyPr>
          <a:lstStyle/>
          <a:p>
            <a:endParaRPr lang="en-US" dirty="0"/>
          </a:p>
        </p:txBody>
      </p:sp>
      <p:pic>
        <p:nvPicPr>
          <p:cNvPr id="6" name="Picture 27" descr="ti_logo_powerpoint_1_line.png"/>
          <p:cNvPicPr>
            <a:picLocks noChangeAspect="1"/>
          </p:cNvPicPr>
          <p:nvPr userDrawn="1"/>
        </p:nvPicPr>
        <p:blipFill>
          <a:blip r:embed="rId3"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5" name="Rectangle 24">
            <a:extLst>
              <a:ext uri="{FF2B5EF4-FFF2-40B4-BE49-F238E27FC236}">
                <a16:creationId xmlns:a16="http://schemas.microsoft.com/office/drawing/2014/main" id="{73F1F293-7B5B-6248-AEF0-BCB7B73543E3}"/>
              </a:ext>
            </a:extLst>
          </p:cNvPr>
          <p:cNvSpPr>
            <a:spLocks noGrp="1" noChangeArrowheads="1"/>
          </p:cNvSpPr>
          <p:nvPr>
            <p:ph type="sldNum" sz="quarter" idx="10"/>
          </p:nvPr>
        </p:nvSpPr>
        <p:spPr>
          <a:xfrm>
            <a:off x="6642100" y="4439927"/>
            <a:ext cx="2133600" cy="154782"/>
          </a:xfrm>
        </p:spPr>
        <p:txBody>
          <a:bodyPr/>
          <a:lstStyle>
            <a:lvl1pPr>
              <a:defRPr/>
            </a:lvl1pPr>
          </a:lstStyle>
          <a:p>
            <a:pPr>
              <a:defRPr/>
            </a:pPr>
            <a:fld id="{03BA23CF-AA30-4A18-B744-605C3E9DBF07}" type="slidenum">
              <a:rPr lang="en-US"/>
              <a:pPr>
                <a:defRPr/>
              </a:pPr>
              <a:t>‹#›</a:t>
            </a:fld>
            <a:endParaRPr lang="en-US"/>
          </a:p>
        </p:txBody>
      </p:sp>
      <p:pic>
        <p:nvPicPr>
          <p:cNvPr id="6" name="Picture 27" descr="ti_logo_powerpoint_1_line.png"/>
          <p:cNvPicPr>
            <a:picLocks noChangeAspect="1"/>
          </p:cNvPicPr>
          <p:nvPr userDrawn="1"/>
        </p:nvPicPr>
        <p:blipFill>
          <a:blip r:embed="rId3" cstate="print"/>
          <a:srcRect/>
          <a:stretch>
            <a:fillRect/>
          </a:stretch>
        </p:blipFill>
        <p:spPr bwMode="auto">
          <a:xfrm>
            <a:off x="7329362" y="4782264"/>
            <a:ext cx="1562364" cy="193146"/>
          </a:xfrm>
          <a:prstGeom prst="rect">
            <a:avLst/>
          </a:prstGeom>
          <a:noFill/>
          <a:ln w="9525">
            <a:noFill/>
            <a:miter lim="800000"/>
            <a:headEnd/>
            <a:tailEnd/>
          </a:ln>
        </p:spPr>
      </p:pic>
    </p:spTree>
    <p:extLst>
      <p:ext uri="{BB962C8B-B14F-4D97-AF65-F5344CB8AC3E}">
        <p14:creationId xmlns:p14="http://schemas.microsoft.com/office/powerpoint/2010/main" val="656105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10"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5" name="Rectangle 24">
            <a:extLst>
              <a:ext uri="{FF2B5EF4-FFF2-40B4-BE49-F238E27FC236}">
                <a16:creationId xmlns:a16="http://schemas.microsoft.com/office/drawing/2014/main" id="{7815B5F2-A5A7-1E49-BC30-BA3F75996177}"/>
              </a:ext>
            </a:extLst>
          </p:cNvPr>
          <p:cNvSpPr>
            <a:spLocks noGrp="1" noChangeArrowheads="1"/>
          </p:cNvSpPr>
          <p:nvPr>
            <p:ph type="sldNum" sz="quarter" idx="10"/>
          </p:nvPr>
        </p:nvSpPr>
        <p:spPr>
          <a:xfrm>
            <a:off x="6642100" y="4439927"/>
            <a:ext cx="2133600" cy="154782"/>
          </a:xfrm>
        </p:spPr>
        <p:txBody>
          <a:bodyPr/>
          <a:lstStyle>
            <a:lvl1pPr>
              <a:defRPr>
                <a:solidFill>
                  <a:schemeClr val="tx1"/>
                </a:solidFill>
              </a:defRPr>
            </a:lvl1pPr>
          </a:lstStyle>
          <a:p>
            <a:pPr>
              <a:defRPr/>
            </a:pPr>
            <a:fld id="{03BA23CF-AA30-4A18-B744-605C3E9DBF07}" type="slidenum">
              <a:rPr lang="en-US" smtClean="0"/>
              <a:pPr>
                <a:defRPr/>
              </a:pPr>
              <a:t>‹#›</a:t>
            </a:fld>
            <a:endParaRPr lang="en-US"/>
          </a:p>
        </p:txBody>
      </p:sp>
      <p:pic>
        <p:nvPicPr>
          <p:cNvPr id="6" name="Picture 27" descr="ti_logo_powerpoint_1_line.png"/>
          <p:cNvPicPr>
            <a:picLocks noChangeAspect="1"/>
          </p:cNvPicPr>
          <p:nvPr userDrawn="1"/>
        </p:nvPicPr>
        <p:blipFill>
          <a:blip r:embed="rId3" cstate="print"/>
          <a:srcRect/>
          <a:stretch>
            <a:fillRect/>
          </a:stretch>
        </p:blipFill>
        <p:spPr bwMode="auto">
          <a:xfrm>
            <a:off x="7329362" y="4782264"/>
            <a:ext cx="1562364" cy="193146"/>
          </a:xfrm>
          <a:prstGeom prst="rect">
            <a:avLst/>
          </a:prstGeom>
          <a:noFill/>
          <a:ln w="9525">
            <a:noFill/>
            <a:miter lim="800000"/>
            <a:headEnd/>
            <a:tailEnd/>
          </a:ln>
        </p:spPr>
      </p:pic>
    </p:spTree>
    <p:extLst>
      <p:ext uri="{BB962C8B-B14F-4D97-AF65-F5344CB8AC3E}">
        <p14:creationId xmlns:p14="http://schemas.microsoft.com/office/powerpoint/2010/main" val="3546851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5" name="Rectangle 24">
            <a:extLst>
              <a:ext uri="{FF2B5EF4-FFF2-40B4-BE49-F238E27FC236}">
                <a16:creationId xmlns:a16="http://schemas.microsoft.com/office/drawing/2014/main" id="{73F1F293-7B5B-6248-AEF0-BCB7B73543E3}"/>
              </a:ext>
            </a:extLst>
          </p:cNvPr>
          <p:cNvSpPr>
            <a:spLocks noGrp="1" noChangeArrowheads="1"/>
          </p:cNvSpPr>
          <p:nvPr>
            <p:ph type="sldNum" sz="quarter" idx="10"/>
          </p:nvPr>
        </p:nvSpPr>
        <p:spPr>
          <a:xfrm>
            <a:off x="6642100" y="4439927"/>
            <a:ext cx="2133600" cy="154782"/>
          </a:xfrm>
        </p:spPr>
        <p:txBody>
          <a:bodyPr/>
          <a:lstStyle>
            <a:lvl1pPr>
              <a:defRPr/>
            </a:lvl1pPr>
          </a:lstStyle>
          <a:p>
            <a:pPr>
              <a:defRPr/>
            </a:pPr>
            <a:fld id="{03BA23CF-AA30-4A18-B744-605C3E9DBF07}" type="slidenum">
              <a:rPr lang="en-US"/>
              <a:pPr>
                <a:defRPr/>
              </a:pPr>
              <a:t>‹#›</a:t>
            </a:fld>
            <a:endParaRPr lang="en-US"/>
          </a:p>
        </p:txBody>
      </p:sp>
      <p:pic>
        <p:nvPicPr>
          <p:cNvPr id="6" name="Picture 5" descr="A picture containing drawing, cup&#10;&#10;Description automatically generated">
            <a:extLst>
              <a:ext uri="{FF2B5EF4-FFF2-40B4-BE49-F238E27FC236}">
                <a16:creationId xmlns:a16="http://schemas.microsoft.com/office/drawing/2014/main" id="{7CC34E39-7310-7442-846F-66689DD005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29868" y="4782676"/>
            <a:ext cx="1563597" cy="191106"/>
          </a:xfrm>
          <a:prstGeom prst="rect">
            <a:avLst/>
          </a:prstGeom>
        </p:spPr>
      </p:pic>
    </p:spTree>
    <p:extLst>
      <p:ext uri="{BB962C8B-B14F-4D97-AF65-F5344CB8AC3E}">
        <p14:creationId xmlns:p14="http://schemas.microsoft.com/office/powerpoint/2010/main" val="79681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33378" y="786357"/>
            <a:ext cx="8467725" cy="3709449"/>
          </a:xfrm>
        </p:spPr>
        <p:txBody>
          <a:bodyPr/>
          <a:lstStyle>
            <a:lvl1pPr>
              <a:spcBef>
                <a:spcPts val="667"/>
              </a:spcBef>
              <a:defRPr/>
            </a:lvl1pPr>
            <a:lvl3pPr>
              <a:defRPr sz="1500"/>
            </a:lvl3pPr>
            <a:lvl4pPr>
              <a:defRPr sz="1500"/>
            </a:lvl4pPr>
            <a:lvl5pPr>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2B97888F-6AF7-4263-B69D-592D8C33BAC7}" type="slidenum">
              <a:rPr lang="en-US"/>
              <a:pPr>
                <a:defRPr/>
              </a:pPr>
              <a:t>‹#›</a:t>
            </a:fld>
            <a:endParaRPr lang="en-US"/>
          </a:p>
        </p:txBody>
      </p:sp>
      <p:pic>
        <p:nvPicPr>
          <p:cNvPr id="5"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333375" y="889398"/>
            <a:ext cx="4157663" cy="35194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3438" y="889398"/>
            <a:ext cx="4157662" cy="35194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B53548F6-AAA9-4A8D-A869-511B3DFE3256}" type="slidenum">
              <a:rPr lang="en-US"/>
              <a:pPr>
                <a:defRPr/>
              </a:pPr>
              <a:t>‹#›</a:t>
            </a:fld>
            <a:endParaRPr lang="en-US"/>
          </a:p>
        </p:txBody>
      </p:sp>
      <p:pic>
        <p:nvPicPr>
          <p:cNvPr id="6"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a:t>Edit Master text styles</a:t>
            </a:r>
          </a:p>
        </p:txBody>
      </p:sp>
      <p:sp>
        <p:nvSpPr>
          <p:cNvPr id="4" name="Content Placeholder 3"/>
          <p:cNvSpPr>
            <a:spLocks noGrp="1"/>
          </p:cNvSpPr>
          <p:nvPr>
            <p:ph sz="half" idx="2"/>
          </p:nvPr>
        </p:nvSpPr>
        <p:spPr>
          <a:xfrm>
            <a:off x="457200" y="1631157"/>
            <a:ext cx="4040188" cy="2963466"/>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a:t>Edit Master text styles</a:t>
            </a:r>
          </a:p>
        </p:txBody>
      </p:sp>
      <p:sp>
        <p:nvSpPr>
          <p:cNvPr id="6" name="Content Placeholder 5"/>
          <p:cNvSpPr>
            <a:spLocks noGrp="1"/>
          </p:cNvSpPr>
          <p:nvPr>
            <p:ph sz="quarter" idx="4"/>
          </p:nvPr>
        </p:nvSpPr>
        <p:spPr>
          <a:xfrm>
            <a:off x="4645028" y="1631157"/>
            <a:ext cx="4041775" cy="2963466"/>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204C35C9-3222-4444-B33E-8AB075BE83C6}" type="slidenum">
              <a:rPr lang="en-US"/>
              <a:pPr>
                <a:defRPr/>
              </a:pPr>
              <a:t>‹#›</a:t>
            </a:fld>
            <a:endParaRPr lang="en-US"/>
          </a:p>
        </p:txBody>
      </p:sp>
      <p:pic>
        <p:nvPicPr>
          <p:cNvPr id="8"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D4C52F08-588C-488E-A5AB-DF69250DE862}" type="slidenum">
              <a:rPr lang="en-US"/>
              <a:pPr>
                <a:defRPr/>
              </a:pPr>
              <a:t>‹#›</a:t>
            </a:fld>
            <a:endParaRPr lang="en-US"/>
          </a:p>
        </p:txBody>
      </p:sp>
      <p:pic>
        <p:nvPicPr>
          <p:cNvPr id="4"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8"/>
          </a:xfrm>
        </p:spPr>
        <p:txBody>
          <a:bodyPr anchor="b"/>
          <a:lstStyle>
            <a:lvl1pPr algn="l">
              <a:defRPr sz="2700" b="1">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204788"/>
            <a:ext cx="5111750" cy="4389835"/>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076325"/>
            <a:ext cx="3008313" cy="3518298"/>
          </a:xfrm>
        </p:spPr>
        <p:txBody>
          <a:bodyPr/>
          <a:lstStyle>
            <a:lvl1pPr marL="0" indent="0">
              <a:buNone/>
              <a:defRPr sz="1700"/>
            </a:lvl1pPr>
            <a:lvl2pPr marL="380895" indent="0">
              <a:buNone/>
              <a:defRPr sz="1000"/>
            </a:lvl2pPr>
            <a:lvl3pPr marL="761790" indent="0">
              <a:buNone/>
              <a:defRPr sz="800"/>
            </a:lvl3pPr>
            <a:lvl4pPr marL="1142683" indent="0">
              <a:buNone/>
              <a:defRPr sz="700"/>
            </a:lvl4pPr>
            <a:lvl5pPr marL="1523573" indent="0">
              <a:buNone/>
              <a:defRPr sz="700"/>
            </a:lvl5pPr>
            <a:lvl6pPr marL="1904467" indent="0">
              <a:buNone/>
              <a:defRPr sz="700"/>
            </a:lvl6pPr>
            <a:lvl7pPr marL="2285362" indent="0">
              <a:buNone/>
              <a:defRPr sz="700"/>
            </a:lvl7pPr>
            <a:lvl8pPr marL="2666253" indent="0">
              <a:buNone/>
              <a:defRPr sz="700"/>
            </a:lvl8pPr>
            <a:lvl9pPr marL="3047146" indent="0">
              <a:buNone/>
              <a:defRPr sz="700"/>
            </a:lvl9pPr>
          </a:lstStyle>
          <a:p>
            <a:pPr lvl="0"/>
            <a:r>
              <a:rPr lang="en-US"/>
              <a:t>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9B97EEC-B5BC-42C5-B73F-31CC660D4D8A}" type="slidenum">
              <a:rPr lang="en-US"/>
              <a:pPr>
                <a:defRPr/>
              </a:pPr>
              <a:t>‹#›</a:t>
            </a:fld>
            <a:endParaRPr lang="en-US"/>
          </a:p>
        </p:txBody>
      </p:sp>
      <p:pic>
        <p:nvPicPr>
          <p:cNvPr id="6"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1775" y="107163"/>
            <a:ext cx="8458200" cy="610791"/>
          </a:xfrm>
          <a:prstGeom prst="rect">
            <a:avLst/>
          </a:prstGeom>
          <a:noFill/>
          <a:ln w="9525">
            <a:noFill/>
            <a:miter lim="800000"/>
            <a:headEnd/>
            <a:tailEnd/>
          </a:ln>
        </p:spPr>
        <p:txBody>
          <a:bodyPr vert="horz" wrap="square" lIns="76179" tIns="38088" rIns="76179" bIns="38088"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333378" y="794149"/>
            <a:ext cx="8467725" cy="370165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0" name="Rectangle 6"/>
          <p:cNvSpPr>
            <a:spLocks noGrp="1" noChangeArrowheads="1"/>
          </p:cNvSpPr>
          <p:nvPr>
            <p:ph type="sldNum" sz="quarter" idx="4"/>
          </p:nvPr>
        </p:nvSpPr>
        <p:spPr bwMode="auto">
          <a:xfrm>
            <a:off x="6667503" y="4442792"/>
            <a:ext cx="2133600" cy="154782"/>
          </a:xfrm>
          <a:prstGeom prst="rect">
            <a:avLst/>
          </a:prstGeom>
          <a:noFill/>
          <a:ln w="9525">
            <a:noFill/>
            <a:miter lim="800000"/>
            <a:headEnd/>
            <a:tailEnd/>
          </a:ln>
          <a:effectLst/>
        </p:spPr>
        <p:txBody>
          <a:bodyPr vert="horz" wrap="square" lIns="76179" tIns="38088" rIns="76179" bIns="38088" numCol="1" anchor="t" anchorCtr="0" compatLnSpc="1">
            <a:prstTxWarp prst="textNoShape">
              <a:avLst/>
            </a:prstTxWarp>
          </a:bodyPr>
          <a:lstStyle>
            <a:lvl1pPr algn="r">
              <a:defRPr sz="700"/>
            </a:lvl1pPr>
          </a:lstStyle>
          <a:p>
            <a:pPr>
              <a:defRPr/>
            </a:pPr>
            <a:fld id="{B6C70261-DCF8-4A97-9502-E8EEF2364CDE}" type="slidenum">
              <a:rPr lang="en-US"/>
              <a:pPr>
                <a:defRPr/>
              </a:pPr>
              <a:t>‹#›</a:t>
            </a:fld>
            <a:endParaRPr lang="en-US"/>
          </a:p>
        </p:txBody>
      </p:sp>
      <p:cxnSp>
        <p:nvCxnSpPr>
          <p:cNvPr id="3" name="Straight Connector 2">
            <a:extLst>
              <a:ext uri="{FF2B5EF4-FFF2-40B4-BE49-F238E27FC236}">
                <a16:creationId xmlns:a16="http://schemas.microsoft.com/office/drawing/2014/main" id="{92663C74-62AB-B64B-BCBB-0866ABE6E2D3}"/>
              </a:ext>
            </a:extLst>
          </p:cNvPr>
          <p:cNvCxnSpPr>
            <a:cxnSpLocks/>
          </p:cNvCxnSpPr>
          <p:nvPr userDrawn="1"/>
        </p:nvCxnSpPr>
        <p:spPr>
          <a:xfrm>
            <a:off x="0" y="4656947"/>
            <a:ext cx="89288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 Box 31">
            <a:extLst>
              <a:ext uri="{FF2B5EF4-FFF2-40B4-BE49-F238E27FC236}">
                <a16:creationId xmlns:a16="http://schemas.microsoft.com/office/drawing/2014/main" id="{BBEA79FD-0CFB-464E-959F-0C18C604804A}"/>
              </a:ext>
            </a:extLst>
          </p:cNvPr>
          <p:cNvSpPr txBox="1">
            <a:spLocks noChangeArrowheads="1"/>
          </p:cNvSpPr>
          <p:nvPr userDrawn="1"/>
        </p:nvSpPr>
        <p:spPr bwMode="auto">
          <a:xfrm>
            <a:off x="334013" y="4656947"/>
            <a:ext cx="2111375" cy="184642"/>
          </a:xfrm>
          <a:prstGeom prst="rect">
            <a:avLst/>
          </a:prstGeom>
          <a:noFill/>
          <a:ln w="9525">
            <a:noFill/>
            <a:miter lim="800000"/>
            <a:headEnd/>
            <a:tailEnd/>
          </a:ln>
          <a:effectLst/>
        </p:spPr>
        <p:txBody>
          <a:bodyPr lIns="76179" tIns="38088" rIns="76179" bIns="38088">
            <a:spAutoFit/>
          </a:bodyPr>
          <a:lstStyle/>
          <a:p>
            <a:pPr marL="0" marR="0" indent="0" algn="l" defTabSz="761790" rtl="0" eaLnBrk="1" fontAlgn="base" latinLnBrk="0" hangingPunct="1">
              <a:lnSpc>
                <a:spcPct val="100000"/>
              </a:lnSpc>
              <a:spcBef>
                <a:spcPct val="50000"/>
              </a:spcBef>
              <a:spcAft>
                <a:spcPct val="0"/>
              </a:spcAft>
              <a:buClrTx/>
              <a:buSzTx/>
              <a:buFontTx/>
              <a:buNone/>
              <a:tabLst/>
              <a:defRPr/>
            </a:pPr>
            <a:r>
              <a:rPr lang="en-US" sz="700" dirty="0"/>
              <a:t>TI Information – Selective Disclosure</a:t>
            </a:r>
          </a:p>
        </p:txBody>
      </p:sp>
    </p:spTree>
  </p:cSld>
  <p:clrMap bg1="lt1" tx1="dk1" bg2="lt2" tx2="dk2" accent1="accent1" accent2="accent2" accent3="accent3" accent4="accent4" accent5="accent5" accent6="accent6" hlink="hlink" folHlink="folHlink"/>
  <p:sldLayoutIdLst>
    <p:sldLayoutId id="2147483719" r:id="rId1"/>
    <p:sldLayoutId id="2147483726" r:id="rId2"/>
    <p:sldLayoutId id="2147483735" r:id="rId3"/>
    <p:sldLayoutId id="2147483750" r:id="rId4"/>
    <p:sldLayoutId id="2147483709" r:id="rId5"/>
    <p:sldLayoutId id="2147483711" r:id="rId6"/>
    <p:sldLayoutId id="2147483712" r:id="rId7"/>
    <p:sldLayoutId id="2147483713" r:id="rId8"/>
    <p:sldLayoutId id="2147483715" r:id="rId9"/>
  </p:sldLayoutIdLst>
  <p:hf hdr="0" ftr="0" dt="0"/>
  <p:txStyles>
    <p:titleStyle>
      <a:lvl1pPr algn="l" rtl="0" eaLnBrk="1" fontAlgn="base" hangingPunct="1">
        <a:lnSpc>
          <a:spcPct val="85000"/>
        </a:lnSpc>
        <a:spcBef>
          <a:spcPct val="0"/>
        </a:spcBef>
        <a:spcAft>
          <a:spcPct val="0"/>
        </a:spcAft>
        <a:defRPr sz="2700" b="1">
          <a:solidFill>
            <a:schemeClr val="tx2"/>
          </a:solidFill>
          <a:latin typeface="+mj-lt"/>
          <a:ea typeface="+mj-ea"/>
          <a:cs typeface="+mj-cs"/>
        </a:defRPr>
      </a:lvl1pPr>
      <a:lvl2pPr algn="l" rtl="0" eaLnBrk="1" fontAlgn="base" hangingPunct="1">
        <a:lnSpc>
          <a:spcPct val="85000"/>
        </a:lnSpc>
        <a:spcBef>
          <a:spcPct val="0"/>
        </a:spcBef>
        <a:spcAft>
          <a:spcPct val="0"/>
        </a:spcAft>
        <a:defRPr sz="2700" b="1">
          <a:solidFill>
            <a:schemeClr val="tx2"/>
          </a:solidFill>
          <a:latin typeface="Arial" charset="0"/>
        </a:defRPr>
      </a:lvl2pPr>
      <a:lvl3pPr algn="l" rtl="0" eaLnBrk="1" fontAlgn="base" hangingPunct="1">
        <a:lnSpc>
          <a:spcPct val="85000"/>
        </a:lnSpc>
        <a:spcBef>
          <a:spcPct val="0"/>
        </a:spcBef>
        <a:spcAft>
          <a:spcPct val="0"/>
        </a:spcAft>
        <a:defRPr sz="2700" b="1">
          <a:solidFill>
            <a:schemeClr val="tx2"/>
          </a:solidFill>
          <a:latin typeface="Arial" charset="0"/>
        </a:defRPr>
      </a:lvl3pPr>
      <a:lvl4pPr algn="l" rtl="0" eaLnBrk="1" fontAlgn="base" hangingPunct="1">
        <a:lnSpc>
          <a:spcPct val="85000"/>
        </a:lnSpc>
        <a:spcBef>
          <a:spcPct val="0"/>
        </a:spcBef>
        <a:spcAft>
          <a:spcPct val="0"/>
        </a:spcAft>
        <a:defRPr sz="2700" b="1">
          <a:solidFill>
            <a:schemeClr val="tx2"/>
          </a:solidFill>
          <a:latin typeface="Arial" charset="0"/>
        </a:defRPr>
      </a:lvl4pPr>
      <a:lvl5pPr algn="l" rtl="0" eaLnBrk="1" fontAlgn="base" hangingPunct="1">
        <a:lnSpc>
          <a:spcPct val="85000"/>
        </a:lnSpc>
        <a:spcBef>
          <a:spcPct val="0"/>
        </a:spcBef>
        <a:spcAft>
          <a:spcPct val="0"/>
        </a:spcAft>
        <a:defRPr sz="2700" b="1">
          <a:solidFill>
            <a:schemeClr val="tx2"/>
          </a:solidFill>
          <a:latin typeface="Arial" charset="0"/>
        </a:defRPr>
      </a:lvl5pPr>
      <a:lvl6pPr marL="380895" algn="l" rtl="0" eaLnBrk="1" fontAlgn="base" hangingPunct="1">
        <a:lnSpc>
          <a:spcPct val="85000"/>
        </a:lnSpc>
        <a:spcBef>
          <a:spcPct val="0"/>
        </a:spcBef>
        <a:spcAft>
          <a:spcPct val="0"/>
        </a:spcAft>
        <a:defRPr sz="2700" b="1">
          <a:solidFill>
            <a:srgbClr val="FF0000"/>
          </a:solidFill>
          <a:latin typeface="Arial" charset="0"/>
        </a:defRPr>
      </a:lvl6pPr>
      <a:lvl7pPr marL="761790" algn="l" rtl="0" eaLnBrk="1" fontAlgn="base" hangingPunct="1">
        <a:lnSpc>
          <a:spcPct val="85000"/>
        </a:lnSpc>
        <a:spcBef>
          <a:spcPct val="0"/>
        </a:spcBef>
        <a:spcAft>
          <a:spcPct val="0"/>
        </a:spcAft>
        <a:defRPr sz="2700" b="1">
          <a:solidFill>
            <a:srgbClr val="FF0000"/>
          </a:solidFill>
          <a:latin typeface="Arial" charset="0"/>
        </a:defRPr>
      </a:lvl7pPr>
      <a:lvl8pPr marL="1142683" algn="l" rtl="0" eaLnBrk="1" fontAlgn="base" hangingPunct="1">
        <a:lnSpc>
          <a:spcPct val="85000"/>
        </a:lnSpc>
        <a:spcBef>
          <a:spcPct val="0"/>
        </a:spcBef>
        <a:spcAft>
          <a:spcPct val="0"/>
        </a:spcAft>
        <a:defRPr sz="2700" b="1">
          <a:solidFill>
            <a:srgbClr val="FF0000"/>
          </a:solidFill>
          <a:latin typeface="Arial" charset="0"/>
        </a:defRPr>
      </a:lvl8pPr>
      <a:lvl9pPr marL="1523573" algn="l" rtl="0" eaLnBrk="1" fontAlgn="base" hangingPunct="1">
        <a:lnSpc>
          <a:spcPct val="85000"/>
        </a:lnSpc>
        <a:spcBef>
          <a:spcPct val="0"/>
        </a:spcBef>
        <a:spcAft>
          <a:spcPct val="0"/>
        </a:spcAft>
        <a:defRPr sz="2700" b="1">
          <a:solidFill>
            <a:srgbClr val="FF0000"/>
          </a:solidFill>
          <a:latin typeface="Arial" charset="0"/>
        </a:defRPr>
      </a:lvl9pPr>
    </p:titleStyle>
    <p:body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600">
          <a:solidFill>
            <a:schemeClr val="tx1"/>
          </a:solidFill>
          <a:latin typeface="+mn-lt"/>
        </a:defRPr>
      </a:lvl3pPr>
      <a:lvl4pPr marL="1001168" indent="-194416" algn="l" rtl="0" eaLnBrk="1" fontAlgn="base" hangingPunct="1">
        <a:spcBef>
          <a:spcPct val="5000"/>
        </a:spcBef>
        <a:spcAft>
          <a:spcPct val="0"/>
        </a:spcAft>
        <a:buChar char="–"/>
        <a:defRPr sz="1600">
          <a:solidFill>
            <a:schemeClr val="tx1"/>
          </a:solidFill>
          <a:latin typeface="+mn-lt"/>
        </a:defRPr>
      </a:lvl4pPr>
      <a:lvl5pPr marL="1240546" indent="-144163" algn="l" rtl="0" eaLnBrk="1" fontAlgn="base" hangingPunct="1">
        <a:spcBef>
          <a:spcPct val="0"/>
        </a:spcBef>
        <a:spcAft>
          <a:spcPct val="0"/>
        </a:spcAft>
        <a:buChar char="»"/>
        <a:defRPr sz="16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p:bodyStyle>
    <p:otherStyle>
      <a:defPPr>
        <a:defRPr lang="en-US"/>
      </a:defPPr>
      <a:lvl1pPr marL="0" algn="l" defTabSz="761790" rtl="0" eaLnBrk="1" latinLnBrk="0" hangingPunct="1">
        <a:defRPr sz="1500" kern="1200">
          <a:solidFill>
            <a:schemeClr val="tx1"/>
          </a:solidFill>
          <a:latin typeface="+mn-lt"/>
          <a:ea typeface="+mn-ea"/>
          <a:cs typeface="+mn-cs"/>
        </a:defRPr>
      </a:lvl1pPr>
      <a:lvl2pPr marL="380895" algn="l" defTabSz="761790" rtl="0" eaLnBrk="1" latinLnBrk="0" hangingPunct="1">
        <a:defRPr sz="1500" kern="1200">
          <a:solidFill>
            <a:schemeClr val="tx1"/>
          </a:solidFill>
          <a:latin typeface="+mn-lt"/>
          <a:ea typeface="+mn-ea"/>
          <a:cs typeface="+mn-cs"/>
        </a:defRPr>
      </a:lvl2pPr>
      <a:lvl3pPr marL="761790" algn="l" defTabSz="761790" rtl="0" eaLnBrk="1" latinLnBrk="0" hangingPunct="1">
        <a:defRPr sz="1500" kern="1200">
          <a:solidFill>
            <a:schemeClr val="tx1"/>
          </a:solidFill>
          <a:latin typeface="+mn-lt"/>
          <a:ea typeface="+mn-ea"/>
          <a:cs typeface="+mn-cs"/>
        </a:defRPr>
      </a:lvl3pPr>
      <a:lvl4pPr marL="1142683" algn="l" defTabSz="761790" rtl="0" eaLnBrk="1" latinLnBrk="0" hangingPunct="1">
        <a:defRPr sz="1500" kern="1200">
          <a:solidFill>
            <a:schemeClr val="tx1"/>
          </a:solidFill>
          <a:latin typeface="+mn-lt"/>
          <a:ea typeface="+mn-ea"/>
          <a:cs typeface="+mn-cs"/>
        </a:defRPr>
      </a:lvl4pPr>
      <a:lvl5pPr marL="1523573" algn="l" defTabSz="761790" rtl="0" eaLnBrk="1" latinLnBrk="0" hangingPunct="1">
        <a:defRPr sz="1500" kern="1200">
          <a:solidFill>
            <a:schemeClr val="tx1"/>
          </a:solidFill>
          <a:latin typeface="+mn-lt"/>
          <a:ea typeface="+mn-ea"/>
          <a:cs typeface="+mn-cs"/>
        </a:defRPr>
      </a:lvl5pPr>
      <a:lvl6pPr marL="1904467" algn="l" defTabSz="761790" rtl="0" eaLnBrk="1" latinLnBrk="0" hangingPunct="1">
        <a:defRPr sz="1500" kern="1200">
          <a:solidFill>
            <a:schemeClr val="tx1"/>
          </a:solidFill>
          <a:latin typeface="+mn-lt"/>
          <a:ea typeface="+mn-ea"/>
          <a:cs typeface="+mn-cs"/>
        </a:defRPr>
      </a:lvl6pPr>
      <a:lvl7pPr marL="2285362" algn="l" defTabSz="761790" rtl="0" eaLnBrk="1" latinLnBrk="0" hangingPunct="1">
        <a:defRPr sz="1500" kern="1200">
          <a:solidFill>
            <a:schemeClr val="tx1"/>
          </a:solidFill>
          <a:latin typeface="+mn-lt"/>
          <a:ea typeface="+mn-ea"/>
          <a:cs typeface="+mn-cs"/>
        </a:defRPr>
      </a:lvl7pPr>
      <a:lvl8pPr marL="2666253" algn="l" defTabSz="761790" rtl="0" eaLnBrk="1" latinLnBrk="0" hangingPunct="1">
        <a:defRPr sz="1500" kern="1200">
          <a:solidFill>
            <a:schemeClr val="tx1"/>
          </a:solidFill>
          <a:latin typeface="+mn-lt"/>
          <a:ea typeface="+mn-ea"/>
          <a:cs typeface="+mn-cs"/>
        </a:defRPr>
      </a:lvl8pPr>
      <a:lvl9pPr marL="3047146" algn="l" defTabSz="76179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342900" y="452966"/>
            <a:ext cx="6286500" cy="2111117"/>
          </a:xfrm>
        </p:spPr>
        <p:txBody>
          <a:bodyPr/>
          <a:lstStyle/>
          <a:p>
            <a:pPr eaLnBrk="1" hangingPunct="1"/>
            <a:r>
              <a:rPr lang="en-US" sz="2800" dirty="0">
                <a:solidFill>
                  <a:srgbClr val="DE0000"/>
                </a:solidFill>
              </a:rPr>
              <a:t>Programming MCF8316 using MCx8316AEVM</a:t>
            </a:r>
            <a:endParaRPr lang="en-US" sz="2800" dirty="0"/>
          </a:p>
        </p:txBody>
      </p:sp>
      <p:sp>
        <p:nvSpPr>
          <p:cNvPr id="8195" name="Rectangle 3"/>
          <p:cNvSpPr>
            <a:spLocks noGrp="1" noChangeArrowheads="1"/>
          </p:cNvSpPr>
          <p:nvPr>
            <p:ph type="subTitle" idx="1"/>
          </p:nvPr>
        </p:nvSpPr>
        <p:spPr/>
        <p:txBody>
          <a:bodyPr/>
          <a:lstStyle/>
          <a:p>
            <a:pPr eaLnBrk="1" hangingPunct="1"/>
            <a:r>
              <a:rPr lang="en-US" dirty="0"/>
              <a:t>ASC / MD / BLDC</a:t>
            </a:r>
          </a:p>
          <a:p>
            <a:pPr eaLnBrk="1" hangingPunct="1"/>
            <a:r>
              <a:rPr lang="en-US" dirty="0"/>
              <a:t>(Brushless-DC Motor Drivers)</a:t>
            </a:r>
          </a:p>
          <a:p>
            <a:pPr eaLnBrk="1" hangingPunct="1"/>
            <a:endParaRPr lang="en-US" dirty="0"/>
          </a:p>
        </p:txBody>
      </p:sp>
      <p:sp>
        <p:nvSpPr>
          <p:cNvPr id="8196" name="Slide Number Placeholder 3"/>
          <p:cNvSpPr>
            <a:spLocks noGrp="1"/>
          </p:cNvSpPr>
          <p:nvPr>
            <p:ph type="sldNum" sz="quarter" idx="10"/>
          </p:nvPr>
        </p:nvSpPr>
        <p:spPr>
          <a:xfrm>
            <a:off x="6637020" y="4529137"/>
            <a:ext cx="2133600" cy="154782"/>
          </a:xfrm>
          <a:noFill/>
        </p:spPr>
        <p:txBody>
          <a:bodyPr/>
          <a:lstStyle/>
          <a:p>
            <a:fld id="{C7215F0D-92E5-4128-9B70-CC7518499649}" type="slidenum">
              <a:rPr lang="en-US" smtClean="0"/>
              <a:pPr/>
              <a:t>1</a:t>
            </a:fld>
            <a:endParaRPr lang="en-US"/>
          </a:p>
        </p:txBody>
      </p:sp>
      <p:pic>
        <p:nvPicPr>
          <p:cNvPr id="5" name="Picture 4" descr="C:\Jobs in Work\3700-3799\3705\del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251096">
            <a:off x="6499759" y="-236406"/>
            <a:ext cx="3255095" cy="28696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35337" y="1137510"/>
            <a:ext cx="1501307" cy="1117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C:\Jobs in Work\3500-3599\3527\background.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19676" y="3284220"/>
            <a:ext cx="2718305" cy="121158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rot="21185574">
            <a:off x="7329876" y="4157616"/>
            <a:ext cx="1306768" cy="230832"/>
          </a:xfrm>
          <a:prstGeom prst="rect">
            <a:avLst/>
          </a:prstGeom>
          <a:noFill/>
        </p:spPr>
        <p:txBody>
          <a:bodyPr wrap="none" rtlCol="0">
            <a:spAutoFit/>
          </a:bodyPr>
          <a:lstStyle/>
          <a:p>
            <a:r>
              <a:rPr lang="en-US" sz="900" b="1" i="1" dirty="0"/>
              <a:t>Analog Signal Chain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a:t>
            </a:r>
          </a:p>
        </p:txBody>
      </p:sp>
      <p:sp>
        <p:nvSpPr>
          <p:cNvPr id="3" name="Content Placeholder 2"/>
          <p:cNvSpPr>
            <a:spLocks noGrp="1"/>
          </p:cNvSpPr>
          <p:nvPr>
            <p:ph idx="1"/>
          </p:nvPr>
        </p:nvSpPr>
        <p:spPr/>
        <p:txBody>
          <a:bodyPr/>
          <a:lstStyle/>
          <a:p>
            <a:pPr lvl="0"/>
            <a:r>
              <a:rPr lang="en-US" dirty="0"/>
              <a:t>Connect 24V power supply to VM. Connect power supply ground to PGND.</a:t>
            </a:r>
          </a:p>
          <a:p>
            <a:pPr lvl="0"/>
            <a:r>
              <a:rPr lang="en-US" dirty="0"/>
              <a:t>If programming device on custom board, connect PGND/AGND from custom board to </a:t>
            </a:r>
            <a:r>
              <a:rPr lang="en-US" dirty="0">
                <a:solidFill>
                  <a:srgbClr val="FF0000"/>
                </a:solidFill>
              </a:rPr>
              <a:t>AGND</a:t>
            </a:r>
            <a:r>
              <a:rPr lang="en-US" dirty="0"/>
              <a:t> on MCx8316AEVM</a:t>
            </a:r>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2</a:t>
            </a:fld>
            <a:endParaRPr lang="en-US"/>
          </a:p>
        </p:txBody>
      </p:sp>
      <p:sp>
        <p:nvSpPr>
          <p:cNvPr id="8" name="TextBox 7"/>
          <p:cNvSpPr txBox="1"/>
          <p:nvPr/>
        </p:nvSpPr>
        <p:spPr>
          <a:xfrm>
            <a:off x="3712784" y="4381526"/>
            <a:ext cx="1500475" cy="307777"/>
          </a:xfrm>
          <a:prstGeom prst="rect">
            <a:avLst/>
          </a:prstGeom>
          <a:noFill/>
        </p:spPr>
        <p:txBody>
          <a:bodyPr wrap="none" rtlCol="0">
            <a:spAutoFit/>
          </a:bodyPr>
          <a:lstStyle/>
          <a:p>
            <a:r>
              <a:rPr lang="en-US" sz="1400" dirty="0"/>
              <a:t>MCx8316AEVM</a:t>
            </a:r>
          </a:p>
        </p:txBody>
      </p:sp>
      <p:pic>
        <p:nvPicPr>
          <p:cNvPr id="9" name="Picture 8">
            <a:extLst>
              <a:ext uri="{FF2B5EF4-FFF2-40B4-BE49-F238E27FC236}">
                <a16:creationId xmlns:a16="http://schemas.microsoft.com/office/drawing/2014/main" id="{EE4029AE-1F48-489E-93E0-ADDE65A8AD90}"/>
              </a:ext>
            </a:extLst>
          </p:cNvPr>
          <p:cNvPicPr>
            <a:picLocks noChangeAspect="1"/>
          </p:cNvPicPr>
          <p:nvPr/>
        </p:nvPicPr>
        <p:blipFill>
          <a:blip r:embed="rId2"/>
          <a:stretch>
            <a:fillRect/>
          </a:stretch>
        </p:blipFill>
        <p:spPr>
          <a:xfrm>
            <a:off x="2385033" y="1699958"/>
            <a:ext cx="4151684" cy="2681568"/>
          </a:xfrm>
          <a:prstGeom prst="rect">
            <a:avLst/>
          </a:prstGeom>
        </p:spPr>
      </p:pic>
      <p:sp>
        <p:nvSpPr>
          <p:cNvPr id="11" name="Rectangle 10">
            <a:extLst>
              <a:ext uri="{FF2B5EF4-FFF2-40B4-BE49-F238E27FC236}">
                <a16:creationId xmlns:a16="http://schemas.microsoft.com/office/drawing/2014/main" id="{D863384B-F5B8-4740-97EC-D70BBAF51A6A}"/>
              </a:ext>
            </a:extLst>
          </p:cNvPr>
          <p:cNvSpPr/>
          <p:nvPr/>
        </p:nvSpPr>
        <p:spPr>
          <a:xfrm>
            <a:off x="3756611" y="3742050"/>
            <a:ext cx="454969" cy="1747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ADCA124-62A2-41EB-9E28-61A30532E40C}"/>
              </a:ext>
            </a:extLst>
          </p:cNvPr>
          <p:cNvSpPr/>
          <p:nvPr/>
        </p:nvSpPr>
        <p:spPr>
          <a:xfrm>
            <a:off x="3977931" y="3601509"/>
            <a:ext cx="503793" cy="1405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79A440D-A0FB-4ECF-B722-678F8C0D876D}"/>
              </a:ext>
            </a:extLst>
          </p:cNvPr>
          <p:cNvSpPr/>
          <p:nvPr/>
        </p:nvSpPr>
        <p:spPr>
          <a:xfrm>
            <a:off x="2618617" y="2192950"/>
            <a:ext cx="296705" cy="1522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3629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2</a:t>
            </a:r>
          </a:p>
        </p:txBody>
      </p:sp>
      <p:sp>
        <p:nvSpPr>
          <p:cNvPr id="3" name="Content Placeholder 2"/>
          <p:cNvSpPr>
            <a:spLocks noGrp="1"/>
          </p:cNvSpPr>
          <p:nvPr>
            <p:ph idx="1"/>
          </p:nvPr>
        </p:nvSpPr>
        <p:spPr/>
        <p:txBody>
          <a:bodyPr/>
          <a:lstStyle/>
          <a:p>
            <a:pPr lvl="0"/>
            <a:r>
              <a:rPr lang="en-US" dirty="0"/>
              <a:t>If programming device on custom board, remove </a:t>
            </a:r>
            <a:r>
              <a:rPr lang="en-US" dirty="0">
                <a:solidFill>
                  <a:srgbClr val="FF0000"/>
                </a:solidFill>
              </a:rPr>
              <a:t>SCL jumper</a:t>
            </a:r>
            <a:r>
              <a:rPr lang="en-US" dirty="0"/>
              <a:t> on the MCx8316AEVM and jumper wire the </a:t>
            </a:r>
            <a:r>
              <a:rPr lang="en-US" dirty="0">
                <a:solidFill>
                  <a:srgbClr val="00B0F0"/>
                </a:solidFill>
              </a:rPr>
              <a:t>MSP_SOMI/SCL</a:t>
            </a:r>
            <a:r>
              <a:rPr lang="en-US" dirty="0"/>
              <a:t> signal to MCF8316A Pin31 SCL on the custom board</a:t>
            </a:r>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3</a:t>
            </a:fld>
            <a:endParaRPr lang="en-US"/>
          </a:p>
        </p:txBody>
      </p:sp>
      <p:sp>
        <p:nvSpPr>
          <p:cNvPr id="9" name="TextBox 8"/>
          <p:cNvSpPr txBox="1"/>
          <p:nvPr/>
        </p:nvSpPr>
        <p:spPr>
          <a:xfrm>
            <a:off x="1911517" y="4381526"/>
            <a:ext cx="1460656" cy="307777"/>
          </a:xfrm>
          <a:prstGeom prst="rect">
            <a:avLst/>
          </a:prstGeom>
          <a:noFill/>
        </p:spPr>
        <p:txBody>
          <a:bodyPr wrap="none" rtlCol="0">
            <a:spAutoFit/>
          </a:bodyPr>
          <a:lstStyle/>
          <a:p>
            <a:r>
              <a:rPr lang="en-US" sz="1400" dirty="0"/>
              <a:t>MCx8316AEVM</a:t>
            </a:r>
          </a:p>
        </p:txBody>
      </p:sp>
      <p:pic>
        <p:nvPicPr>
          <p:cNvPr id="11" name="Picture 10">
            <a:extLst>
              <a:ext uri="{FF2B5EF4-FFF2-40B4-BE49-F238E27FC236}">
                <a16:creationId xmlns:a16="http://schemas.microsoft.com/office/drawing/2014/main" id="{ED999209-6771-44AB-8962-F58D6E0AC664}"/>
              </a:ext>
            </a:extLst>
          </p:cNvPr>
          <p:cNvPicPr>
            <a:picLocks noChangeAspect="1"/>
          </p:cNvPicPr>
          <p:nvPr/>
        </p:nvPicPr>
        <p:blipFill>
          <a:blip r:embed="rId2"/>
          <a:stretch>
            <a:fillRect/>
          </a:stretch>
        </p:blipFill>
        <p:spPr>
          <a:xfrm>
            <a:off x="583766" y="1699958"/>
            <a:ext cx="4151684" cy="2681568"/>
          </a:xfrm>
          <a:prstGeom prst="rect">
            <a:avLst/>
          </a:prstGeom>
        </p:spPr>
      </p:pic>
      <p:sp>
        <p:nvSpPr>
          <p:cNvPr id="12" name="Rectangle 11">
            <a:extLst>
              <a:ext uri="{FF2B5EF4-FFF2-40B4-BE49-F238E27FC236}">
                <a16:creationId xmlns:a16="http://schemas.microsoft.com/office/drawing/2014/main" id="{BD2C266A-335C-4FF2-93A1-D0A5432110B1}"/>
              </a:ext>
            </a:extLst>
          </p:cNvPr>
          <p:cNvSpPr/>
          <p:nvPr/>
        </p:nvSpPr>
        <p:spPr>
          <a:xfrm>
            <a:off x="1966352" y="2574333"/>
            <a:ext cx="804381" cy="1405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FCD8F67-65DA-4F39-962F-FE625CB12F37}"/>
              </a:ext>
            </a:extLst>
          </p:cNvPr>
          <p:cNvSpPr/>
          <p:nvPr/>
        </p:nvSpPr>
        <p:spPr>
          <a:xfrm>
            <a:off x="2353583" y="2608499"/>
            <a:ext cx="71870" cy="76452"/>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C50CCDCB-1030-4090-BFCC-134337C85DB9}"/>
              </a:ext>
            </a:extLst>
          </p:cNvPr>
          <p:cNvPicPr>
            <a:picLocks noChangeAspect="1"/>
          </p:cNvPicPr>
          <p:nvPr/>
        </p:nvPicPr>
        <p:blipFill>
          <a:blip r:embed="rId3"/>
          <a:stretch>
            <a:fillRect/>
          </a:stretch>
        </p:blipFill>
        <p:spPr>
          <a:xfrm>
            <a:off x="5128763" y="1699958"/>
            <a:ext cx="2328385" cy="2681568"/>
          </a:xfrm>
          <a:prstGeom prst="rect">
            <a:avLst/>
          </a:prstGeom>
        </p:spPr>
      </p:pic>
      <p:sp>
        <p:nvSpPr>
          <p:cNvPr id="17" name="Rectangle 16">
            <a:extLst>
              <a:ext uri="{FF2B5EF4-FFF2-40B4-BE49-F238E27FC236}">
                <a16:creationId xmlns:a16="http://schemas.microsoft.com/office/drawing/2014/main" id="{E827CA00-ECF7-407F-AEBF-6044780553E6}"/>
              </a:ext>
            </a:extLst>
          </p:cNvPr>
          <p:cNvSpPr/>
          <p:nvPr/>
        </p:nvSpPr>
        <p:spPr>
          <a:xfrm>
            <a:off x="6970192" y="2464118"/>
            <a:ext cx="387928" cy="135081"/>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C30D19E-02E4-49D8-AC8A-55627627B2DD}"/>
              </a:ext>
            </a:extLst>
          </p:cNvPr>
          <p:cNvSpPr txBox="1"/>
          <p:nvPr/>
        </p:nvSpPr>
        <p:spPr>
          <a:xfrm>
            <a:off x="7539757" y="2077584"/>
            <a:ext cx="1188274" cy="1061829"/>
          </a:xfrm>
          <a:prstGeom prst="rect">
            <a:avLst/>
          </a:prstGeom>
          <a:noFill/>
        </p:spPr>
        <p:txBody>
          <a:bodyPr wrap="square" rtlCol="0">
            <a:spAutoFit/>
          </a:bodyPr>
          <a:lstStyle/>
          <a:p>
            <a:r>
              <a:rPr lang="en-US" sz="1050" dirty="0"/>
              <a:t>Note that the custom board needs to have its own I2C pull-up resistors on SCL and SDA</a:t>
            </a:r>
          </a:p>
        </p:txBody>
      </p:sp>
    </p:spTree>
    <p:extLst>
      <p:ext uri="{BB962C8B-B14F-4D97-AF65-F5344CB8AC3E}">
        <p14:creationId xmlns:p14="http://schemas.microsoft.com/office/powerpoint/2010/main" val="2326004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3</a:t>
            </a:r>
          </a:p>
        </p:txBody>
      </p:sp>
      <p:sp>
        <p:nvSpPr>
          <p:cNvPr id="3" name="Content Placeholder 2"/>
          <p:cNvSpPr>
            <a:spLocks noGrp="1"/>
          </p:cNvSpPr>
          <p:nvPr>
            <p:ph idx="1"/>
          </p:nvPr>
        </p:nvSpPr>
        <p:spPr/>
        <p:txBody>
          <a:bodyPr/>
          <a:lstStyle/>
          <a:p>
            <a:pPr lvl="0"/>
            <a:r>
              <a:rPr lang="en-US" dirty="0"/>
              <a:t>If programming device on custom board, remove </a:t>
            </a:r>
            <a:r>
              <a:rPr lang="en-US" dirty="0">
                <a:solidFill>
                  <a:srgbClr val="FF0000"/>
                </a:solidFill>
              </a:rPr>
              <a:t>SDA jumper</a:t>
            </a:r>
            <a:r>
              <a:rPr lang="en-US" dirty="0"/>
              <a:t> on the MCx8316AEVM and jumper wire the </a:t>
            </a:r>
            <a:r>
              <a:rPr lang="en-US" dirty="0">
                <a:solidFill>
                  <a:srgbClr val="00B0F0"/>
                </a:solidFill>
              </a:rPr>
              <a:t>MSP_SIMO/SDA</a:t>
            </a:r>
            <a:r>
              <a:rPr lang="en-US" dirty="0"/>
              <a:t> signal to MCF8316A Pin30 SDA on the custom board</a:t>
            </a:r>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4</a:t>
            </a:fld>
            <a:endParaRPr lang="en-US"/>
          </a:p>
        </p:txBody>
      </p:sp>
      <p:sp>
        <p:nvSpPr>
          <p:cNvPr id="9" name="TextBox 8"/>
          <p:cNvSpPr txBox="1"/>
          <p:nvPr/>
        </p:nvSpPr>
        <p:spPr>
          <a:xfrm>
            <a:off x="1909746" y="4381526"/>
            <a:ext cx="1460656" cy="307777"/>
          </a:xfrm>
          <a:prstGeom prst="rect">
            <a:avLst/>
          </a:prstGeom>
          <a:noFill/>
        </p:spPr>
        <p:txBody>
          <a:bodyPr wrap="none" rtlCol="0">
            <a:spAutoFit/>
          </a:bodyPr>
          <a:lstStyle/>
          <a:p>
            <a:r>
              <a:rPr lang="en-US" sz="1400" dirty="0"/>
              <a:t>MCx8316AEVM</a:t>
            </a:r>
          </a:p>
        </p:txBody>
      </p:sp>
      <p:pic>
        <p:nvPicPr>
          <p:cNvPr id="11" name="Picture 10">
            <a:extLst>
              <a:ext uri="{FF2B5EF4-FFF2-40B4-BE49-F238E27FC236}">
                <a16:creationId xmlns:a16="http://schemas.microsoft.com/office/drawing/2014/main" id="{ED999209-6771-44AB-8962-F58D6E0AC664}"/>
              </a:ext>
            </a:extLst>
          </p:cNvPr>
          <p:cNvPicPr>
            <a:picLocks noChangeAspect="1"/>
          </p:cNvPicPr>
          <p:nvPr/>
        </p:nvPicPr>
        <p:blipFill>
          <a:blip r:embed="rId2"/>
          <a:stretch>
            <a:fillRect/>
          </a:stretch>
        </p:blipFill>
        <p:spPr>
          <a:xfrm>
            <a:off x="581995" y="1699958"/>
            <a:ext cx="4151684" cy="2681568"/>
          </a:xfrm>
          <a:prstGeom prst="rect">
            <a:avLst/>
          </a:prstGeom>
        </p:spPr>
      </p:pic>
      <p:sp>
        <p:nvSpPr>
          <p:cNvPr id="12" name="Rectangle 11">
            <a:extLst>
              <a:ext uri="{FF2B5EF4-FFF2-40B4-BE49-F238E27FC236}">
                <a16:creationId xmlns:a16="http://schemas.microsoft.com/office/drawing/2014/main" id="{BD2C266A-335C-4FF2-93A1-D0A5432110B1}"/>
              </a:ext>
            </a:extLst>
          </p:cNvPr>
          <p:cNvSpPr/>
          <p:nvPr/>
        </p:nvSpPr>
        <p:spPr>
          <a:xfrm>
            <a:off x="1964581" y="2667097"/>
            <a:ext cx="804381" cy="1405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FCD8F67-65DA-4F39-962F-FE625CB12F37}"/>
              </a:ext>
            </a:extLst>
          </p:cNvPr>
          <p:cNvSpPr/>
          <p:nvPr/>
        </p:nvSpPr>
        <p:spPr>
          <a:xfrm>
            <a:off x="2351812" y="2701263"/>
            <a:ext cx="71870" cy="76452"/>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BB4FDC3-93FE-48DD-954A-7D7B95F4476E}"/>
              </a:ext>
            </a:extLst>
          </p:cNvPr>
          <p:cNvPicPr>
            <a:picLocks noChangeAspect="1"/>
          </p:cNvPicPr>
          <p:nvPr/>
        </p:nvPicPr>
        <p:blipFill>
          <a:blip r:embed="rId3"/>
          <a:stretch>
            <a:fillRect/>
          </a:stretch>
        </p:blipFill>
        <p:spPr>
          <a:xfrm>
            <a:off x="5128763" y="1699958"/>
            <a:ext cx="2328385" cy="2681568"/>
          </a:xfrm>
          <a:prstGeom prst="rect">
            <a:avLst/>
          </a:prstGeom>
        </p:spPr>
      </p:pic>
      <p:sp>
        <p:nvSpPr>
          <p:cNvPr id="16" name="Rectangle 15">
            <a:extLst>
              <a:ext uri="{FF2B5EF4-FFF2-40B4-BE49-F238E27FC236}">
                <a16:creationId xmlns:a16="http://schemas.microsoft.com/office/drawing/2014/main" id="{E9F50FE1-7DDF-4664-8F3D-ADBF6DC53596}"/>
              </a:ext>
            </a:extLst>
          </p:cNvPr>
          <p:cNvSpPr/>
          <p:nvPr/>
        </p:nvSpPr>
        <p:spPr>
          <a:xfrm>
            <a:off x="6970192" y="2604655"/>
            <a:ext cx="387928" cy="135081"/>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D5AD142-48A7-4C63-A116-3BEA1FD29AA9}"/>
              </a:ext>
            </a:extLst>
          </p:cNvPr>
          <p:cNvSpPr txBox="1"/>
          <p:nvPr/>
        </p:nvSpPr>
        <p:spPr>
          <a:xfrm>
            <a:off x="7539757" y="2077584"/>
            <a:ext cx="1188274" cy="1061829"/>
          </a:xfrm>
          <a:prstGeom prst="rect">
            <a:avLst/>
          </a:prstGeom>
          <a:noFill/>
        </p:spPr>
        <p:txBody>
          <a:bodyPr wrap="square" rtlCol="0">
            <a:spAutoFit/>
          </a:bodyPr>
          <a:lstStyle/>
          <a:p>
            <a:r>
              <a:rPr lang="en-US" sz="1050" dirty="0"/>
              <a:t>Note that the custom board needs to have its own I2C pull-up resistors on SCL and SDA</a:t>
            </a:r>
          </a:p>
        </p:txBody>
      </p:sp>
    </p:spTree>
    <p:extLst>
      <p:ext uri="{BB962C8B-B14F-4D97-AF65-F5344CB8AC3E}">
        <p14:creationId xmlns:p14="http://schemas.microsoft.com/office/powerpoint/2010/main" val="391465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4</a:t>
            </a:r>
          </a:p>
        </p:txBody>
      </p:sp>
      <p:sp>
        <p:nvSpPr>
          <p:cNvPr id="3" name="Content Placeholder 2"/>
          <p:cNvSpPr>
            <a:spLocks noGrp="1"/>
          </p:cNvSpPr>
          <p:nvPr>
            <p:ph idx="1"/>
          </p:nvPr>
        </p:nvSpPr>
        <p:spPr/>
        <p:txBody>
          <a:bodyPr/>
          <a:lstStyle/>
          <a:p>
            <a:r>
              <a:rPr lang="en-US" dirty="0"/>
              <a:t>Connect micro-USB from MCx8316AEVM to your computer. Open MCF8316 GUI, and it should connect automatically. If not, click on the Connect icon on the bottom left corner.</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5</a:t>
            </a:fld>
            <a:endParaRPr lang="en-US"/>
          </a:p>
        </p:txBody>
      </p:sp>
      <p:pic>
        <p:nvPicPr>
          <p:cNvPr id="5" name="Picture 4">
            <a:extLst>
              <a:ext uri="{FF2B5EF4-FFF2-40B4-BE49-F238E27FC236}">
                <a16:creationId xmlns:a16="http://schemas.microsoft.com/office/drawing/2014/main" id="{EACADAD3-5EC0-49A8-82D2-4171AAA91D95}"/>
              </a:ext>
            </a:extLst>
          </p:cNvPr>
          <p:cNvPicPr>
            <a:picLocks noChangeAspect="1"/>
          </p:cNvPicPr>
          <p:nvPr/>
        </p:nvPicPr>
        <p:blipFill>
          <a:blip r:embed="rId2"/>
          <a:stretch>
            <a:fillRect/>
          </a:stretch>
        </p:blipFill>
        <p:spPr>
          <a:xfrm>
            <a:off x="1288170" y="2149040"/>
            <a:ext cx="6567660" cy="845420"/>
          </a:xfrm>
          <a:prstGeom prst="rect">
            <a:avLst/>
          </a:prstGeom>
        </p:spPr>
      </p:pic>
      <p:sp>
        <p:nvSpPr>
          <p:cNvPr id="7" name="Rectangle 6">
            <a:extLst>
              <a:ext uri="{FF2B5EF4-FFF2-40B4-BE49-F238E27FC236}">
                <a16:creationId xmlns:a16="http://schemas.microsoft.com/office/drawing/2014/main" id="{5FA74B14-EA4E-4A5D-BF69-03D94E438DAE}"/>
              </a:ext>
            </a:extLst>
          </p:cNvPr>
          <p:cNvSpPr/>
          <p:nvPr/>
        </p:nvSpPr>
        <p:spPr>
          <a:xfrm>
            <a:off x="1517394" y="2487190"/>
            <a:ext cx="284710" cy="2560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8700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BC21D-FFA6-4BBA-9FF9-05F1A8B2FBF2}"/>
              </a:ext>
            </a:extLst>
          </p:cNvPr>
          <p:cNvSpPr>
            <a:spLocks noGrp="1"/>
          </p:cNvSpPr>
          <p:nvPr>
            <p:ph type="title"/>
          </p:nvPr>
        </p:nvSpPr>
        <p:spPr/>
        <p:txBody>
          <a:bodyPr/>
          <a:lstStyle/>
          <a:p>
            <a:r>
              <a:rPr lang="en-US" dirty="0"/>
              <a:t>Step 5</a:t>
            </a:r>
          </a:p>
        </p:txBody>
      </p:sp>
      <p:sp>
        <p:nvSpPr>
          <p:cNvPr id="3" name="Content Placeholder 2">
            <a:extLst>
              <a:ext uri="{FF2B5EF4-FFF2-40B4-BE49-F238E27FC236}">
                <a16:creationId xmlns:a16="http://schemas.microsoft.com/office/drawing/2014/main" id="{463232B3-8722-489E-8063-80F67BEABD09}"/>
              </a:ext>
            </a:extLst>
          </p:cNvPr>
          <p:cNvSpPr>
            <a:spLocks noGrp="1"/>
          </p:cNvSpPr>
          <p:nvPr>
            <p:ph idx="1"/>
          </p:nvPr>
        </p:nvSpPr>
        <p:spPr/>
        <p:txBody>
          <a:bodyPr/>
          <a:lstStyle/>
          <a:p>
            <a:r>
              <a:rPr lang="en-US" dirty="0"/>
              <a:t>Load existing register values into the GUI by clicking “File -&gt; Load Registers” from the top menu.</a:t>
            </a:r>
          </a:p>
        </p:txBody>
      </p:sp>
      <p:sp>
        <p:nvSpPr>
          <p:cNvPr id="4" name="Slide Number Placeholder 3">
            <a:extLst>
              <a:ext uri="{FF2B5EF4-FFF2-40B4-BE49-F238E27FC236}">
                <a16:creationId xmlns:a16="http://schemas.microsoft.com/office/drawing/2014/main" id="{C1F9D2B1-6582-42AE-A647-35900BECAF88}"/>
              </a:ext>
            </a:extLst>
          </p:cNvPr>
          <p:cNvSpPr>
            <a:spLocks noGrp="1"/>
          </p:cNvSpPr>
          <p:nvPr>
            <p:ph type="sldNum" sz="quarter" idx="10"/>
          </p:nvPr>
        </p:nvSpPr>
        <p:spPr/>
        <p:txBody>
          <a:bodyPr/>
          <a:lstStyle/>
          <a:p>
            <a:pPr>
              <a:defRPr/>
            </a:pPr>
            <a:fld id="{2B97888F-6AF7-4263-B69D-592D8C33BAC7}" type="slidenum">
              <a:rPr lang="en-US" smtClean="0"/>
              <a:pPr>
                <a:defRPr/>
              </a:pPr>
              <a:t>6</a:t>
            </a:fld>
            <a:endParaRPr lang="en-US"/>
          </a:p>
        </p:txBody>
      </p:sp>
      <p:pic>
        <p:nvPicPr>
          <p:cNvPr id="5" name="Picture 4">
            <a:extLst>
              <a:ext uri="{FF2B5EF4-FFF2-40B4-BE49-F238E27FC236}">
                <a16:creationId xmlns:a16="http://schemas.microsoft.com/office/drawing/2014/main" id="{96EAEDA2-1AA8-474C-903C-79D96617C09B}"/>
              </a:ext>
            </a:extLst>
          </p:cNvPr>
          <p:cNvPicPr>
            <a:picLocks noChangeAspect="1"/>
          </p:cNvPicPr>
          <p:nvPr/>
        </p:nvPicPr>
        <p:blipFill>
          <a:blip r:embed="rId2"/>
          <a:stretch>
            <a:fillRect/>
          </a:stretch>
        </p:blipFill>
        <p:spPr>
          <a:xfrm>
            <a:off x="3217087" y="1686001"/>
            <a:ext cx="2709826" cy="1771498"/>
          </a:xfrm>
          <a:prstGeom prst="rect">
            <a:avLst/>
          </a:prstGeom>
        </p:spPr>
      </p:pic>
    </p:spTree>
    <p:extLst>
      <p:ext uri="{BB962C8B-B14F-4D97-AF65-F5344CB8AC3E}">
        <p14:creationId xmlns:p14="http://schemas.microsoft.com/office/powerpoint/2010/main" val="85968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E3819-460A-4CCB-88C2-BBAE985ACE11}"/>
              </a:ext>
            </a:extLst>
          </p:cNvPr>
          <p:cNvSpPr>
            <a:spLocks noGrp="1"/>
          </p:cNvSpPr>
          <p:nvPr>
            <p:ph type="title"/>
          </p:nvPr>
        </p:nvSpPr>
        <p:spPr/>
        <p:txBody>
          <a:bodyPr/>
          <a:lstStyle/>
          <a:p>
            <a:r>
              <a:rPr lang="en-US" dirty="0"/>
              <a:t>Step 6</a:t>
            </a:r>
          </a:p>
        </p:txBody>
      </p:sp>
      <p:sp>
        <p:nvSpPr>
          <p:cNvPr id="3" name="Content Placeholder 2">
            <a:extLst>
              <a:ext uri="{FF2B5EF4-FFF2-40B4-BE49-F238E27FC236}">
                <a16:creationId xmlns:a16="http://schemas.microsoft.com/office/drawing/2014/main" id="{384EEB74-BDB4-4EDE-B1D6-AF88D030ADDF}"/>
              </a:ext>
            </a:extLst>
          </p:cNvPr>
          <p:cNvSpPr>
            <a:spLocks noGrp="1"/>
          </p:cNvSpPr>
          <p:nvPr>
            <p:ph idx="1"/>
          </p:nvPr>
        </p:nvSpPr>
        <p:spPr/>
        <p:txBody>
          <a:bodyPr/>
          <a:lstStyle/>
          <a:p>
            <a:r>
              <a:rPr lang="en-US" dirty="0"/>
              <a:t>After loading or configuring the desired register values, write the settings into EEPROM by clicking the “Write to EEPROM” button. </a:t>
            </a:r>
          </a:p>
        </p:txBody>
      </p:sp>
      <p:sp>
        <p:nvSpPr>
          <p:cNvPr id="4" name="Slide Number Placeholder 3">
            <a:extLst>
              <a:ext uri="{FF2B5EF4-FFF2-40B4-BE49-F238E27FC236}">
                <a16:creationId xmlns:a16="http://schemas.microsoft.com/office/drawing/2014/main" id="{B7E6B8A9-5FB4-4111-A07A-1FF45D062B64}"/>
              </a:ext>
            </a:extLst>
          </p:cNvPr>
          <p:cNvSpPr>
            <a:spLocks noGrp="1"/>
          </p:cNvSpPr>
          <p:nvPr>
            <p:ph type="sldNum" sz="quarter" idx="10"/>
          </p:nvPr>
        </p:nvSpPr>
        <p:spPr/>
        <p:txBody>
          <a:bodyPr/>
          <a:lstStyle/>
          <a:p>
            <a:pPr>
              <a:defRPr/>
            </a:pPr>
            <a:fld id="{2B97888F-6AF7-4263-B69D-592D8C33BAC7}" type="slidenum">
              <a:rPr lang="en-US" smtClean="0"/>
              <a:pPr>
                <a:defRPr/>
              </a:pPr>
              <a:t>7</a:t>
            </a:fld>
            <a:endParaRPr lang="en-US"/>
          </a:p>
        </p:txBody>
      </p:sp>
      <p:pic>
        <p:nvPicPr>
          <p:cNvPr id="5" name="Picture 4">
            <a:extLst>
              <a:ext uri="{FF2B5EF4-FFF2-40B4-BE49-F238E27FC236}">
                <a16:creationId xmlns:a16="http://schemas.microsoft.com/office/drawing/2014/main" id="{0248C6EA-19D6-4D06-87EA-BFFCFE14CB25}"/>
              </a:ext>
            </a:extLst>
          </p:cNvPr>
          <p:cNvPicPr>
            <a:picLocks noChangeAspect="1"/>
          </p:cNvPicPr>
          <p:nvPr/>
        </p:nvPicPr>
        <p:blipFill rotWithShape="1">
          <a:blip r:embed="rId2"/>
          <a:srcRect b="12555"/>
          <a:stretch/>
        </p:blipFill>
        <p:spPr>
          <a:xfrm>
            <a:off x="1555147" y="1700376"/>
            <a:ext cx="6033706" cy="2674400"/>
          </a:xfrm>
          <a:prstGeom prst="rect">
            <a:avLst/>
          </a:prstGeom>
        </p:spPr>
      </p:pic>
      <p:sp>
        <p:nvSpPr>
          <p:cNvPr id="6" name="Rectangle 5">
            <a:extLst>
              <a:ext uri="{FF2B5EF4-FFF2-40B4-BE49-F238E27FC236}">
                <a16:creationId xmlns:a16="http://schemas.microsoft.com/office/drawing/2014/main" id="{BF142F7D-CA2B-4731-B2AA-7E9889FF8457}"/>
              </a:ext>
            </a:extLst>
          </p:cNvPr>
          <p:cNvSpPr/>
          <p:nvPr/>
        </p:nvSpPr>
        <p:spPr>
          <a:xfrm>
            <a:off x="4093733" y="2156127"/>
            <a:ext cx="678292" cy="2690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0673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EB1CE-EB4D-4962-9AC4-7ACB4FA35F1F}"/>
              </a:ext>
            </a:extLst>
          </p:cNvPr>
          <p:cNvSpPr>
            <a:spLocks noGrp="1"/>
          </p:cNvSpPr>
          <p:nvPr>
            <p:ph type="title"/>
          </p:nvPr>
        </p:nvSpPr>
        <p:spPr/>
        <p:txBody>
          <a:bodyPr/>
          <a:lstStyle/>
          <a:p>
            <a:r>
              <a:rPr lang="en-US" dirty="0"/>
              <a:t>Step 7</a:t>
            </a:r>
          </a:p>
        </p:txBody>
      </p:sp>
      <p:sp>
        <p:nvSpPr>
          <p:cNvPr id="3" name="Content Placeholder 2">
            <a:extLst>
              <a:ext uri="{FF2B5EF4-FFF2-40B4-BE49-F238E27FC236}">
                <a16:creationId xmlns:a16="http://schemas.microsoft.com/office/drawing/2014/main" id="{14D336E0-08D3-4A35-A997-52EDF9DBAF08}"/>
              </a:ext>
            </a:extLst>
          </p:cNvPr>
          <p:cNvSpPr>
            <a:spLocks noGrp="1"/>
          </p:cNvSpPr>
          <p:nvPr>
            <p:ph idx="1"/>
          </p:nvPr>
        </p:nvSpPr>
        <p:spPr/>
        <p:txBody>
          <a:bodyPr/>
          <a:lstStyle/>
          <a:p>
            <a:r>
              <a:rPr lang="en-US" dirty="0"/>
              <a:t>To verify if the EEPROM registers are programmed correctly, power cycle the device, restart the GUI and click “Read from EEPROM”. All the saved EEPROM register values should be displayed in the GUI.</a:t>
            </a:r>
          </a:p>
        </p:txBody>
      </p:sp>
      <p:sp>
        <p:nvSpPr>
          <p:cNvPr id="4" name="Slide Number Placeholder 3">
            <a:extLst>
              <a:ext uri="{FF2B5EF4-FFF2-40B4-BE49-F238E27FC236}">
                <a16:creationId xmlns:a16="http://schemas.microsoft.com/office/drawing/2014/main" id="{F92B185C-E6B7-48B3-B90A-DB86AB4D07E3}"/>
              </a:ext>
            </a:extLst>
          </p:cNvPr>
          <p:cNvSpPr>
            <a:spLocks noGrp="1"/>
          </p:cNvSpPr>
          <p:nvPr>
            <p:ph type="sldNum" sz="quarter" idx="10"/>
          </p:nvPr>
        </p:nvSpPr>
        <p:spPr/>
        <p:txBody>
          <a:bodyPr/>
          <a:lstStyle/>
          <a:p>
            <a:pPr>
              <a:defRPr/>
            </a:pPr>
            <a:fld id="{2B97888F-6AF7-4263-B69D-592D8C33BAC7}" type="slidenum">
              <a:rPr lang="en-US" smtClean="0"/>
              <a:pPr>
                <a:defRPr/>
              </a:pPr>
              <a:t>8</a:t>
            </a:fld>
            <a:endParaRPr lang="en-US"/>
          </a:p>
        </p:txBody>
      </p:sp>
      <p:pic>
        <p:nvPicPr>
          <p:cNvPr id="5" name="Picture 4">
            <a:extLst>
              <a:ext uri="{FF2B5EF4-FFF2-40B4-BE49-F238E27FC236}">
                <a16:creationId xmlns:a16="http://schemas.microsoft.com/office/drawing/2014/main" id="{3B45107A-ECF0-48CE-98E0-DB41572EF11F}"/>
              </a:ext>
            </a:extLst>
          </p:cNvPr>
          <p:cNvPicPr>
            <a:picLocks noChangeAspect="1"/>
          </p:cNvPicPr>
          <p:nvPr/>
        </p:nvPicPr>
        <p:blipFill rotWithShape="1">
          <a:blip r:embed="rId2"/>
          <a:srcRect b="12555"/>
          <a:stretch/>
        </p:blipFill>
        <p:spPr>
          <a:xfrm>
            <a:off x="1555147" y="1700376"/>
            <a:ext cx="6033706" cy="2674400"/>
          </a:xfrm>
          <a:prstGeom prst="rect">
            <a:avLst/>
          </a:prstGeom>
        </p:spPr>
      </p:pic>
      <p:sp>
        <p:nvSpPr>
          <p:cNvPr id="6" name="Rectangle 5">
            <a:extLst>
              <a:ext uri="{FF2B5EF4-FFF2-40B4-BE49-F238E27FC236}">
                <a16:creationId xmlns:a16="http://schemas.microsoft.com/office/drawing/2014/main" id="{DD8FF379-2A3E-414E-A122-7B6406249577}"/>
              </a:ext>
            </a:extLst>
          </p:cNvPr>
          <p:cNvSpPr/>
          <p:nvPr/>
        </p:nvSpPr>
        <p:spPr>
          <a:xfrm>
            <a:off x="4717677" y="2156127"/>
            <a:ext cx="698798" cy="2690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3865580"/>
      </p:ext>
    </p:extLst>
  </p:cSld>
  <p:clrMapOvr>
    <a:masterClrMapping/>
  </p:clrMapOvr>
</p:sld>
</file>

<file path=ppt/theme/theme1.xml><?xml version="1.0" encoding="utf-8"?>
<a:theme xmlns:a="http://schemas.openxmlformats.org/drawingml/2006/main" name="FinalPowerpoint">
  <a:themeElements>
    <a:clrScheme name="Custom 1">
      <a:dk1>
        <a:srgbClr val="000000"/>
      </a:dk1>
      <a:lt1>
        <a:srgbClr val="FFFFFF"/>
      </a:lt1>
      <a:dk2>
        <a:srgbClr val="DE0000"/>
      </a:dk2>
      <a:lt2>
        <a:srgbClr val="808080"/>
      </a:lt2>
      <a:accent1>
        <a:srgbClr val="DE0000"/>
      </a:accent1>
      <a:accent2>
        <a:srgbClr val="A4A4A4"/>
      </a:accent2>
      <a:accent3>
        <a:srgbClr val="117788"/>
      </a:accent3>
      <a:accent4>
        <a:srgbClr val="404040"/>
      </a:accent4>
      <a:accent5>
        <a:srgbClr val="4ABED4"/>
      </a:accent5>
      <a:accent6>
        <a:srgbClr val="7F7F7F"/>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21DEEB12-3F7F-4BE3-B768-E7C36D2DAFC2}" vid="{F211C862-33B5-4D62-9C83-03F82420E1F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TI Selective Disclosure (4)</Template>
  <TotalTime>4</TotalTime>
  <Words>284</Words>
  <Application>Microsoft Office PowerPoint</Application>
  <PresentationFormat>On-screen Show (16:9)</PresentationFormat>
  <Paragraphs>32</Paragraphs>
  <Slides>8</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8</vt:i4>
      </vt:variant>
    </vt:vector>
  </HeadingPairs>
  <TitlesOfParts>
    <vt:vector size="10" baseType="lpstr">
      <vt:lpstr>Arial</vt:lpstr>
      <vt:lpstr>FinalPowerpoint</vt:lpstr>
      <vt:lpstr>Programming MCF8316 using MCx8316AEVM</vt:lpstr>
      <vt:lpstr>Step 1</vt:lpstr>
      <vt:lpstr>Step 2</vt:lpstr>
      <vt:lpstr>Step 3</vt:lpstr>
      <vt:lpstr>Step 4</vt:lpstr>
      <vt:lpstr>Step 5</vt:lpstr>
      <vt:lpstr>Step 6</vt:lpstr>
      <vt:lpstr>Step 7</vt:lpstr>
    </vt:vector>
  </TitlesOfParts>
  <Company>Texas Instruments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Programming MCF8316 using MCx8316AEVM</dc:title>
  <dc:creator>Wedan, Robert</dc:creator>
  <cp:keywords>Selective Disclosure</cp:keywords>
  <cp:lastModifiedBy>Wedan, Robert</cp:lastModifiedBy>
  <cp:revision>1</cp:revision>
  <dcterms:created xsi:type="dcterms:W3CDTF">2023-02-08T21:15:24Z</dcterms:created>
  <dcterms:modified xsi:type="dcterms:W3CDTF">2023-02-08T21:19:43Z</dcterms:modified>
</cp:coreProperties>
</file>