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99" r:id="rId2"/>
  </p:sldMasterIdLst>
  <p:notesMasterIdLst>
    <p:notesMasterId r:id="rId4"/>
  </p:notesMasterIdLst>
  <p:handoutMasterIdLst>
    <p:handoutMasterId r:id="rId5"/>
  </p:handoutMasterIdLst>
  <p:sldIdLst>
    <p:sldId id="312" r:id="rId3"/>
  </p:sldIdLst>
  <p:sldSz cx="9144000" cy="6858000" type="screen4x3"/>
  <p:notesSz cx="6797675" cy="9926638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굴림" charset="-127"/>
        <a:ea typeface="굴림" charset="-127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굴림" charset="-127"/>
        <a:ea typeface="굴림" charset="-127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굴림" charset="-127"/>
        <a:ea typeface="굴림" charset="-127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굴림" charset="-127"/>
        <a:ea typeface="굴림" charset="-127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ern="1200">
        <a:solidFill>
          <a:schemeClr val="bg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ern="1200">
        <a:solidFill>
          <a:schemeClr val="bg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ern="1200">
        <a:solidFill>
          <a:schemeClr val="bg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ern="1200">
        <a:solidFill>
          <a:schemeClr val="bg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917138-6114-4D77-B61A-BCB377B5CA7E}" v="1" dt="2026-04-08T04:26:10.7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6" autoAdjust="0"/>
    <p:restoredTop sz="94660"/>
  </p:normalViewPr>
  <p:slideViewPr>
    <p:cSldViewPr>
      <p:cViewPr varScale="1">
        <p:scale>
          <a:sx n="104" d="100"/>
          <a:sy n="104" d="100"/>
        </p:scale>
        <p:origin x="1884" y="11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95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handoutMaster" Target="handoutMasters/handoutMaster1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Kim" userId="9deb1b0a-c3b7-4e65-bee2-bf98a18a2919" providerId="ADAL" clId="{37A436CB-E724-4C0F-8DB4-42C9C0C7EEE7}"/>
    <pc:docChg chg="undo custSel delSld modSld">
      <pc:chgData name="David Kim" userId="9deb1b0a-c3b7-4e65-bee2-bf98a18a2919" providerId="ADAL" clId="{37A436CB-E724-4C0F-8DB4-42C9C0C7EEE7}" dt="2026-04-08T04:27:17.782" v="44" actId="1076"/>
      <pc:docMkLst>
        <pc:docMk/>
      </pc:docMkLst>
      <pc:sldChg chg="del">
        <pc:chgData name="David Kim" userId="9deb1b0a-c3b7-4e65-bee2-bf98a18a2919" providerId="ADAL" clId="{37A436CB-E724-4C0F-8DB4-42C9C0C7EEE7}" dt="2026-04-08T04:23:59.612" v="0" actId="47"/>
        <pc:sldMkLst>
          <pc:docMk/>
          <pc:sldMk cId="0" sldId="256"/>
        </pc:sldMkLst>
      </pc:sldChg>
      <pc:sldChg chg="del">
        <pc:chgData name="David Kim" userId="9deb1b0a-c3b7-4e65-bee2-bf98a18a2919" providerId="ADAL" clId="{37A436CB-E724-4C0F-8DB4-42C9C0C7EEE7}" dt="2026-04-08T04:24:03.413" v="1" actId="47"/>
        <pc:sldMkLst>
          <pc:docMk/>
          <pc:sldMk cId="1513529114" sldId="311"/>
        </pc:sldMkLst>
      </pc:sldChg>
      <pc:sldChg chg="modSp mod">
        <pc:chgData name="David Kim" userId="9deb1b0a-c3b7-4e65-bee2-bf98a18a2919" providerId="ADAL" clId="{37A436CB-E724-4C0F-8DB4-42C9C0C7EEE7}" dt="2026-04-08T04:27:17.782" v="44" actId="1076"/>
        <pc:sldMkLst>
          <pc:docMk/>
          <pc:sldMk cId="516930803" sldId="312"/>
        </pc:sldMkLst>
        <pc:spChg chg="mod">
          <ac:chgData name="David Kim" userId="9deb1b0a-c3b7-4e65-bee2-bf98a18a2919" providerId="ADAL" clId="{37A436CB-E724-4C0F-8DB4-42C9C0C7EEE7}" dt="2026-04-08T04:24:35.500" v="25" actId="113"/>
          <ac:spMkLst>
            <pc:docMk/>
            <pc:sldMk cId="516930803" sldId="312"/>
            <ac:spMk id="10" creationId="{00000000-0000-0000-0000-000000000000}"/>
          </ac:spMkLst>
        </pc:spChg>
        <pc:spChg chg="mod">
          <ac:chgData name="David Kim" userId="9deb1b0a-c3b7-4e65-bee2-bf98a18a2919" providerId="ADAL" clId="{37A436CB-E724-4C0F-8DB4-42C9C0C7EEE7}" dt="2026-04-08T04:25:08.709" v="36" actId="113"/>
          <ac:spMkLst>
            <pc:docMk/>
            <pc:sldMk cId="516930803" sldId="312"/>
            <ac:spMk id="11" creationId="{00000000-0000-0000-0000-000000000000}"/>
          </ac:spMkLst>
        </pc:spChg>
        <pc:spChg chg="mod">
          <ac:chgData name="David Kim" userId="9deb1b0a-c3b7-4e65-bee2-bf98a18a2919" providerId="ADAL" clId="{37A436CB-E724-4C0F-8DB4-42C9C0C7EEE7}" dt="2026-04-08T04:24:13.701" v="3" actId="20577"/>
          <ac:spMkLst>
            <pc:docMk/>
            <pc:sldMk cId="516930803" sldId="312"/>
            <ac:spMk id="12" creationId="{00000000-0000-0000-0000-000000000000}"/>
          </ac:spMkLst>
        </pc:spChg>
        <pc:spChg chg="mod">
          <ac:chgData name="David Kim" userId="9deb1b0a-c3b7-4e65-bee2-bf98a18a2919" providerId="ADAL" clId="{37A436CB-E724-4C0F-8DB4-42C9C0C7EEE7}" dt="2026-04-08T04:26:51.280" v="42" actId="1076"/>
          <ac:spMkLst>
            <pc:docMk/>
            <pc:sldMk cId="516930803" sldId="312"/>
            <ac:spMk id="35" creationId="{00000000-0000-0000-0000-000000000000}"/>
          </ac:spMkLst>
        </pc:spChg>
        <pc:spChg chg="mod">
          <ac:chgData name="David Kim" userId="9deb1b0a-c3b7-4e65-bee2-bf98a18a2919" providerId="ADAL" clId="{37A436CB-E724-4C0F-8DB4-42C9C0C7EEE7}" dt="2026-04-08T04:27:17.782" v="44" actId="1076"/>
          <ac:spMkLst>
            <pc:docMk/>
            <pc:sldMk cId="516930803" sldId="312"/>
            <ac:spMk id="36" creationId="{00000000-0000-0000-0000-000000000000}"/>
          </ac:spMkLst>
        </pc:spChg>
        <pc:spChg chg="mod">
          <ac:chgData name="David Kim" userId="9deb1b0a-c3b7-4e65-bee2-bf98a18a2919" providerId="ADAL" clId="{37A436CB-E724-4C0F-8DB4-42C9C0C7EEE7}" dt="2026-04-08T04:26:18.903" v="38" actId="207"/>
          <ac:spMkLst>
            <pc:docMk/>
            <pc:sldMk cId="516930803" sldId="312"/>
            <ac:spMk id="42" creationId="{00000000-0000-0000-0000-000000000000}"/>
          </ac:spMkLst>
        </pc:spChg>
        <pc:picChg chg="mod">
          <ac:chgData name="David Kim" userId="9deb1b0a-c3b7-4e65-bee2-bf98a18a2919" providerId="ADAL" clId="{37A436CB-E724-4C0F-8DB4-42C9C0C7EEE7}" dt="2026-04-08T04:26:47.937" v="41" actId="1076"/>
          <ac:picMkLst>
            <pc:docMk/>
            <pc:sldMk cId="516930803" sldId="312"/>
            <ac:picMk id="5" creationId="{00000000-0000-0000-0000-000000000000}"/>
          </ac:picMkLst>
        </pc:picChg>
      </pc:sldChg>
      <pc:sldChg chg="del">
        <pc:chgData name="David Kim" userId="9deb1b0a-c3b7-4e65-bee2-bf98a18a2919" providerId="ADAL" clId="{37A436CB-E724-4C0F-8DB4-42C9C0C7EEE7}" dt="2026-04-08T04:24:06.341" v="2" actId="47"/>
        <pc:sldMkLst>
          <pc:docMk/>
          <pc:sldMk cId="645656042" sldId="313"/>
        </pc:sldMkLst>
      </pc:sldChg>
      <pc:sldMasterChg chg="delSldLayout">
        <pc:chgData name="David Kim" userId="9deb1b0a-c3b7-4e65-bee2-bf98a18a2919" providerId="ADAL" clId="{37A436CB-E724-4C0F-8DB4-42C9C0C7EEE7}" dt="2026-04-08T04:23:59.612" v="0" actId="47"/>
        <pc:sldMasterMkLst>
          <pc:docMk/>
          <pc:sldMasterMk cId="0" sldId="2147483661"/>
        </pc:sldMasterMkLst>
        <pc:sldLayoutChg chg="del">
          <pc:chgData name="David Kim" userId="9deb1b0a-c3b7-4e65-bee2-bf98a18a2919" providerId="ADAL" clId="{37A436CB-E724-4C0F-8DB4-42C9C0C7EEE7}" dt="2026-04-08T04:23:59.612" v="0" actId="47"/>
          <pc:sldLayoutMkLst>
            <pc:docMk/>
            <pc:sldMasterMk cId="0" sldId="2147483661"/>
            <pc:sldLayoutMk cId="2099518692" sldId="214748373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924" cy="496491"/>
          </a:xfrm>
          <a:prstGeom prst="rect">
            <a:avLst/>
          </a:prstGeom>
        </p:spPr>
        <p:txBody>
          <a:bodyPr vert="horz" lIns="91357" tIns="45679" rIns="91357" bIns="45679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167" y="1"/>
            <a:ext cx="2945923" cy="496491"/>
          </a:xfrm>
          <a:prstGeom prst="rect">
            <a:avLst/>
          </a:prstGeom>
        </p:spPr>
        <p:txBody>
          <a:bodyPr vert="horz" lIns="91357" tIns="45679" rIns="91357" bIns="45679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F072245-0BC8-45A9-800A-FA7546DFEC7C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62"/>
            <a:ext cx="2945924" cy="496491"/>
          </a:xfrm>
          <a:prstGeom prst="rect">
            <a:avLst/>
          </a:prstGeom>
        </p:spPr>
        <p:txBody>
          <a:bodyPr vert="horz" lIns="91357" tIns="45679" rIns="91357" bIns="45679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167" y="9428562"/>
            <a:ext cx="2945923" cy="496491"/>
          </a:xfrm>
          <a:prstGeom prst="rect">
            <a:avLst/>
          </a:prstGeom>
        </p:spPr>
        <p:txBody>
          <a:bodyPr vert="horz" lIns="91357" tIns="45679" rIns="91357" bIns="45679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3157C69-B396-4EF0-A3D3-110389798F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6895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75565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0561" y="4715867"/>
            <a:ext cx="5436553" cy="4465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2639681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581F6-F99B-43A4-8896-12D38189CA69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B54A1-8CDA-4877-9D06-8E1E24D632F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3233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01E53-FAD4-490D-8A17-88FE185A8A37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573B1-CBF3-42EC-ABAA-D2ECCDF7630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344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44018-95B8-41FE-845D-4A3320C8FD3E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6A7BF-EDED-43C7-9DB5-41EFBF7F89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4171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4086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593128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E7791-341A-4C05-9EF3-098677741D89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5B421-AF0D-4857-9980-692C5BE9A1B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7691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6DFB7-869F-4CF4-8FBE-D4C06E6D678C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36E05-3E8D-46CA-BA75-A40A7FBF8FE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41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DE8BC-4BA1-4174-86D5-2D08EB547DF3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FBF11-D009-49B5-B037-53B833C858E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745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359FE-446B-486E-A910-B6550E002641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79FEA-0B51-4BED-AC61-295217E753A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3732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35488-E7E4-412D-8DF6-57F869F6BC3E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43FFD-2BA2-4C28-A6ED-3BB91B6A977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057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A289A-CE9C-4FA2-A3E2-72C9DACFDAFD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B8562-D80E-4EDE-A3A4-C529B71E904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6996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9E1EB-1DDB-459E-B2DD-D89AAC8BF45C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E5CB5-FC2D-42B7-9099-CA5631032D3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08231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5F045-11FC-4E2B-BEB9-7B6A23EE2A2D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23F01-C317-49AB-898C-E3DAE0FFAF5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1818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F7F3F-23DD-46A1-AF9C-A0ED0FFD3DA3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FEE10-29BF-4836-93E3-F97920AE5F7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1727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BA26A-0AA3-4BD1-8B46-6ADFEE886E5A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54AD9-43D0-49DA-A015-5EDC7D313F4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9634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6C09B-74E0-4780-BD02-EC4CDE7E2F6D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C830A-AEBC-4A56-ACB0-4305417B63D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4073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14421-7935-4B63-A48F-26E805889544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27548-4CC0-410D-981E-79776FEC884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4116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A850A-ADB8-4A78-8C1C-BE2CD639018F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026C1-B813-4101-8DFC-6D6D8D6C279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649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2E890-75D2-4018-89FD-2EBDF9F5478E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E9A1D-F5A8-4F07-8868-22997E3B649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8875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43317-68B7-4BA5-809C-39DC88E41517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03F87-1BAB-4C97-9DC5-58BCDB62F31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54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4C677-4B5B-43A2-B8D5-FDB44BB8EE2B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7329-3A3A-4732-B2A3-6778D3571D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8645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60716-111E-490D-B9F3-739980FCF6BD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141D1-2F9E-43E2-A8BE-69AB1B4D631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7187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44D4B-6DC5-4C52-BC7B-627A6EF3E628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73148-F0E8-4CF5-8958-CF60C76D954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660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AD49F-F511-4025-859C-E185615E4E67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C1EBA-5328-48CC-A917-EF349B95395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74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6CCC75-18C1-4C1A-953D-FE6EF921F01A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40A605D-8615-4D8D-A5E2-4DEC0803640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23850" y="0"/>
            <a:ext cx="8496300" cy="756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032" name="그래픽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6434138"/>
            <a:ext cx="13684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37" r:id="rId12"/>
    <p:sldLayoutId id="2147483738" r:id="rId13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205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6611E1-0BAD-452E-8483-B55468DD1602}" type="datetimeFigureOut">
              <a:rPr lang="ko-KR" altLang="en-US"/>
              <a:pPr>
                <a:defRPr/>
              </a:pPr>
              <a:t>2026-04-08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2B6C5A8-0CAC-48AB-BE5A-22EFF87C876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632" y="3789040"/>
            <a:ext cx="3840000" cy="2880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632" y="863088"/>
            <a:ext cx="3840000" cy="2880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0" y="3789040"/>
            <a:ext cx="3840000" cy="2880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0" y="863088"/>
            <a:ext cx="3840000" cy="2880000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714009" y="475567"/>
            <a:ext cx="2088232" cy="325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NORMAL</a:t>
            </a:r>
            <a:endParaRPr lang="ko-KR" altLang="en-US" sz="1400" b="1" i="0" u="none" strike="noStrike" dirty="0">
              <a:solidFill>
                <a:schemeClr val="tx1"/>
              </a:solidFill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873868" y="507789"/>
            <a:ext cx="2561574" cy="325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ABNORMAL</a:t>
            </a:r>
            <a:endParaRPr lang="ko-KR" altLang="en-US" sz="1400" b="1" i="0" u="none" strike="noStrike" dirty="0">
              <a:solidFill>
                <a:schemeClr val="tx1"/>
              </a:solidFill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11560" y="146115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ko-KR" b="1" i="0" u="none" strike="noStrike" dirty="0"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b="1" i="0" u="none" strike="noStrike" dirty="0">
              <a:effectLst/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701152" y="764704"/>
            <a:ext cx="4032448" cy="5976664"/>
          </a:xfrm>
          <a:prstGeom prst="roundRect">
            <a:avLst>
              <a:gd name="adj" fmla="val 102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4932040" y="764704"/>
            <a:ext cx="4032448" cy="5976664"/>
          </a:xfrm>
          <a:prstGeom prst="roundRect">
            <a:avLst>
              <a:gd name="adj" fmla="val 102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157536" y="1052736"/>
            <a:ext cx="36004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193688" y="3983552"/>
            <a:ext cx="419472" cy="1325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8442160" y="3981407"/>
            <a:ext cx="419472" cy="1325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380030" y="1055455"/>
            <a:ext cx="419472" cy="1325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1493240" y="2988160"/>
            <a:ext cx="216024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1592460" y="5931696"/>
            <a:ext cx="396044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직선 화살표 연결선 17"/>
          <p:cNvCxnSpPr>
            <a:stCxn id="8" idx="4"/>
            <a:endCxn id="17" idx="0"/>
          </p:cNvCxnSpPr>
          <p:nvPr/>
        </p:nvCxnSpPr>
        <p:spPr>
          <a:xfrm>
            <a:off x="1601252" y="3276192"/>
            <a:ext cx="189230" cy="2655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18"/>
          <p:cNvSpPr/>
          <p:nvPr/>
        </p:nvSpPr>
        <p:spPr>
          <a:xfrm>
            <a:off x="5433513" y="2953771"/>
            <a:ext cx="216024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5432460" y="5842562"/>
            <a:ext cx="669291" cy="3859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/>
          <p:cNvCxnSpPr>
            <a:stCxn id="19" idx="4"/>
            <a:endCxn id="20" idx="0"/>
          </p:cNvCxnSpPr>
          <p:nvPr/>
        </p:nvCxnSpPr>
        <p:spPr>
          <a:xfrm>
            <a:off x="5541525" y="3241803"/>
            <a:ext cx="225581" cy="26007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/>
          <p:cNvSpPr/>
          <p:nvPr/>
        </p:nvSpPr>
        <p:spPr>
          <a:xfrm>
            <a:off x="72008" y="1196752"/>
            <a:ext cx="6115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54424" y="1212567"/>
            <a:ext cx="6231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전압</a:t>
            </a:r>
            <a:r>
              <a:rPr lang="en-US" altLang="ko-KR" sz="1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[V]</a:t>
            </a:r>
            <a:endParaRPr lang="ko-KR" altLang="en-US" sz="1000" dirty="0"/>
          </a:p>
        </p:txBody>
      </p:sp>
      <p:sp>
        <p:nvSpPr>
          <p:cNvPr id="28" name="직사각형 27"/>
          <p:cNvSpPr/>
          <p:nvPr/>
        </p:nvSpPr>
        <p:spPr>
          <a:xfrm>
            <a:off x="66016" y="1850564"/>
            <a:ext cx="6115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48432" y="1866379"/>
            <a:ext cx="6231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PWM</a:t>
            </a:r>
            <a:endParaRPr lang="ko-KR" altLang="en-US" sz="1000" dirty="0"/>
          </a:p>
        </p:txBody>
      </p:sp>
      <p:sp>
        <p:nvSpPr>
          <p:cNvPr id="30" name="직사각형 29"/>
          <p:cNvSpPr/>
          <p:nvPr/>
        </p:nvSpPr>
        <p:spPr>
          <a:xfrm>
            <a:off x="66016" y="2376175"/>
            <a:ext cx="6115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48432" y="2391990"/>
            <a:ext cx="6231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FG</a:t>
            </a:r>
            <a:endParaRPr lang="ko-KR" altLang="en-US" sz="1000" dirty="0"/>
          </a:p>
        </p:txBody>
      </p:sp>
      <p:sp>
        <p:nvSpPr>
          <p:cNvPr id="32" name="직사각형 31"/>
          <p:cNvSpPr/>
          <p:nvPr/>
        </p:nvSpPr>
        <p:spPr>
          <a:xfrm>
            <a:off x="72008" y="3033792"/>
            <a:ext cx="6115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54424" y="3049607"/>
            <a:ext cx="6231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전류</a:t>
            </a:r>
            <a:r>
              <a:rPr lang="en-US" altLang="ko-KR" sz="1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[A]</a:t>
            </a:r>
            <a:endParaRPr lang="ko-KR" altLang="en-US" sz="1000" dirty="0"/>
          </a:p>
        </p:txBody>
      </p:sp>
      <p:sp>
        <p:nvSpPr>
          <p:cNvPr id="35" name="직사각형 34"/>
          <p:cNvSpPr/>
          <p:nvPr/>
        </p:nvSpPr>
        <p:spPr>
          <a:xfrm>
            <a:off x="1990228" y="5708665"/>
            <a:ext cx="25721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Operation current 1.033A/MAX for approximately 0.05s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6113962" y="5675602"/>
            <a:ext cx="25721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Operation current 1.050A/MAX for approximately 0.5s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cxnSp>
        <p:nvCxnSpPr>
          <p:cNvPr id="39" name="직선 연결선 38"/>
          <p:cNvCxnSpPr/>
          <p:nvPr/>
        </p:nvCxnSpPr>
        <p:spPr>
          <a:xfrm>
            <a:off x="1601252" y="4509120"/>
            <a:ext cx="0" cy="1800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>
            <a:off x="5553736" y="4500328"/>
            <a:ext cx="0" cy="18002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1" name="타원 40"/>
          <p:cNvSpPr/>
          <p:nvPr/>
        </p:nvSpPr>
        <p:spPr>
          <a:xfrm>
            <a:off x="1519616" y="1686831"/>
            <a:ext cx="440840" cy="3932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856654" y="1572227"/>
            <a:ext cx="25721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DUTY 0% to 100% for approximately 4s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930803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20744</TotalTime>
  <Words>38</Words>
  <Application>Microsoft Office PowerPoint</Application>
  <PresentationFormat>화면 슬라이드 쇼(4:3)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HY헤드라인M</vt:lpstr>
      <vt:lpstr>굴림</vt:lpstr>
      <vt:lpstr>맑은 고딕</vt:lpstr>
      <vt:lpstr>Arial</vt:lpstr>
      <vt:lpstr>Times New Roman</vt:lpstr>
      <vt:lpstr>디자인 사용자 지정</vt:lpstr>
      <vt:lpstr>1_디자인 사용자 지정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kuk jun yoon</dc:creator>
  <cp:lastModifiedBy>David Kim</cp:lastModifiedBy>
  <cp:revision>273</cp:revision>
  <cp:lastPrinted>2026-04-06T04:52:09Z</cp:lastPrinted>
  <dcterms:created xsi:type="dcterms:W3CDTF">2014-03-17T12:43:03Z</dcterms:created>
  <dcterms:modified xsi:type="dcterms:W3CDTF">2026-04-08T04:27:22Z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79e395e-e3b5-421f-8616-70a10f9451af_Enabled">
    <vt:lpwstr>true</vt:lpwstr>
  </property>
  <property fmtid="{D5CDD505-2E9C-101B-9397-08002B2CF9AE}" pid="3" name="MSIP_Label_879e395e-e3b5-421f-8616-70a10f9451af_SetDate">
    <vt:lpwstr>2026-04-08T04:23:34Z</vt:lpwstr>
  </property>
  <property fmtid="{D5CDD505-2E9C-101B-9397-08002B2CF9AE}" pid="4" name="MSIP_Label_879e395e-e3b5-421f-8616-70a10f9451af_Method">
    <vt:lpwstr>Standard</vt:lpwstr>
  </property>
  <property fmtid="{D5CDD505-2E9C-101B-9397-08002B2CF9AE}" pid="5" name="MSIP_Label_879e395e-e3b5-421f-8616-70a10f9451af_Name">
    <vt:lpwstr>879e395e-e3b5-421f-8616-70a10f9451af</vt:lpwstr>
  </property>
  <property fmtid="{D5CDD505-2E9C-101B-9397-08002B2CF9AE}" pid="6" name="MSIP_Label_879e395e-e3b5-421f-8616-70a10f9451af_SiteId">
    <vt:lpwstr>0beb0c35-9cbb-4feb-99e5-589e415c7944</vt:lpwstr>
  </property>
  <property fmtid="{D5CDD505-2E9C-101B-9397-08002B2CF9AE}" pid="7" name="MSIP_Label_879e395e-e3b5-421f-8616-70a10f9451af_ActionId">
    <vt:lpwstr>7627578a-6c1b-406b-84bd-c61b6ec83186</vt:lpwstr>
  </property>
  <property fmtid="{D5CDD505-2E9C-101B-9397-08002B2CF9AE}" pid="8" name="MSIP_Label_879e395e-e3b5-421f-8616-70a10f9451af_ContentBits">
    <vt:lpwstr>0</vt:lpwstr>
  </property>
  <property fmtid="{D5CDD505-2E9C-101B-9397-08002B2CF9AE}" pid="9" name="MSIP_Label_879e395e-e3b5-421f-8616-70a10f9451af_Tag">
    <vt:lpwstr>10, 3, 0, 1</vt:lpwstr>
  </property>
</Properties>
</file>