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1"/>
  </p:sldMasterIdLst>
  <p:notesMasterIdLst>
    <p:notesMasterId r:id="rId3"/>
  </p:notesMasterIdLst>
  <p:sldIdLst>
    <p:sldId id="332" r:id="rId2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0" userDrawn="1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1480" userDrawn="1">
          <p15:clr>
            <a:srgbClr val="A4A3A4"/>
          </p15:clr>
        </p15:guide>
        <p15:guide id="4" pos="172">
          <p15:clr>
            <a:srgbClr val="A4A3A4"/>
          </p15:clr>
        </p15:guide>
        <p15:guide id="5" pos="6068">
          <p15:clr>
            <a:srgbClr val="A4A3A4"/>
          </p15:clr>
        </p15:guide>
        <p15:guide id="6" pos="761" userDrawn="1">
          <p15:clr>
            <a:srgbClr val="A4A3A4"/>
          </p15:clr>
        </p15:guide>
        <p15:guide id="7" pos="580" userDrawn="1">
          <p15:clr>
            <a:srgbClr val="A4A3A4"/>
          </p15:clr>
        </p15:guide>
        <p15:guide id="8" pos="671" userDrawn="1">
          <p15:clr>
            <a:srgbClr val="A4A3A4"/>
          </p15:clr>
        </p15:guide>
        <p15:guide id="9" pos="353" userDrawn="1">
          <p15:clr>
            <a:srgbClr val="A4A3A4"/>
          </p15:clr>
        </p15:guide>
        <p15:guide id="10" orient="horz" pos="1026" userDrawn="1">
          <p15:clr>
            <a:srgbClr val="A4A3A4"/>
          </p15:clr>
        </p15:guide>
        <p15:guide id="12" orient="horz" pos="3884" userDrawn="1">
          <p15:clr>
            <a:srgbClr val="A4A3A4"/>
          </p15:clr>
        </p15:guide>
        <p15:guide id="13" pos="1805" userDrawn="1">
          <p15:clr>
            <a:srgbClr val="A4A3A4"/>
          </p15:clr>
        </p15:guide>
        <p15:guide id="14" pos="1895" userDrawn="1">
          <p15:clr>
            <a:srgbClr val="A4A3A4"/>
          </p15:clr>
        </p15:guide>
        <p15:guide id="15" pos="2666" userDrawn="1">
          <p15:clr>
            <a:srgbClr val="A4A3A4"/>
          </p15:clr>
        </p15:guide>
        <p15:guide id="16" pos="27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B5DAF7"/>
    <a:srgbClr val="FFFFFF"/>
    <a:srgbClr val="E5F5FF"/>
    <a:srgbClr val="4F81BD"/>
    <a:srgbClr val="97C243"/>
    <a:srgbClr val="E1F2CE"/>
    <a:srgbClr val="80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4" autoAdjust="0"/>
    <p:restoredTop sz="98176" autoAdjust="0"/>
  </p:normalViewPr>
  <p:slideViewPr>
    <p:cSldViewPr>
      <p:cViewPr varScale="1">
        <p:scale>
          <a:sx n="87" d="100"/>
          <a:sy n="87" d="100"/>
        </p:scale>
        <p:origin x="1234" y="48"/>
      </p:cViewPr>
      <p:guideLst>
        <p:guide orient="horz" pos="4020"/>
        <p:guide orient="horz" pos="482"/>
        <p:guide orient="horz" pos="1480"/>
        <p:guide pos="172"/>
        <p:guide pos="6068"/>
        <p:guide pos="761"/>
        <p:guide pos="580"/>
        <p:guide pos="671"/>
        <p:guide pos="353"/>
        <p:guide orient="horz" pos="1026"/>
        <p:guide orient="horz" pos="3884"/>
        <p:guide pos="1805"/>
        <p:guide pos="1895"/>
        <p:guide pos="2666"/>
        <p:guide pos="27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9" d="100"/>
          <a:sy n="79" d="100"/>
        </p:scale>
        <p:origin x="-204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35B8D-4198-44D5-A751-4C7C508CF7D0}" type="datetimeFigureOut">
              <a:rPr lang="ko-KR" altLang="en-US" smtClean="0"/>
              <a:pPr/>
              <a:t>2021-07-21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E3B29-60DB-40AD-8318-114C8D6BF37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53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"/>
          <p:cNvSpPr>
            <a:spLocks noGrp="1"/>
          </p:cNvSpPr>
          <p:nvPr>
            <p:ph type="title"/>
          </p:nvPr>
        </p:nvSpPr>
        <p:spPr>
          <a:xfrm>
            <a:off x="271725" y="44451"/>
            <a:ext cx="9362547" cy="504825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tabLst>
                <a:tab pos="1343025" algn="l"/>
              </a:tabLst>
              <a:defRPr lang="ko-KR" altLang="en-US" sz="2400" b="1" kern="1200" spc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9" name="슬라이드 번호 개체 틀 5"/>
          <p:cNvSpPr txBox="1">
            <a:spLocks/>
          </p:cNvSpPr>
          <p:nvPr userDrawn="1"/>
        </p:nvSpPr>
        <p:spPr>
          <a:xfrm>
            <a:off x="9009451" y="6670800"/>
            <a:ext cx="624822" cy="187200"/>
          </a:xfrm>
          <a:prstGeom prst="rect">
            <a:avLst/>
          </a:prstGeom>
        </p:spPr>
        <p:txBody>
          <a:bodyPr vert="horz" lIns="0" tIns="0" rIns="0" bIns="0" rtlCol="0" anchor="t"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DD84E-25D4-4983-8AA1-2863C96F08D9}" type="slidenum">
              <a:rPr kumimoji="0" lang="ko-KR" alt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271727" y="620688"/>
            <a:ext cx="9360000" cy="0"/>
          </a:xfrm>
          <a:prstGeom prst="line">
            <a:avLst/>
          </a:prstGeom>
          <a:ln w="19050">
            <a:solidFill>
              <a:srgbClr val="8018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3" t="58474" r="70852" b="8475"/>
          <a:stretch/>
        </p:blipFill>
        <p:spPr>
          <a:xfrm>
            <a:off x="200472" y="6427498"/>
            <a:ext cx="1368152" cy="31387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DRV8316R Question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416496" y="742713"/>
            <a:ext cx="9001000" cy="2018126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dirty="0">
                <a:solidFill>
                  <a:schemeClr val="tx1"/>
                </a:solidFill>
              </a:rPr>
              <a:t>Question</a:t>
            </a:r>
          </a:p>
          <a:p>
            <a:r>
              <a:rPr lang="en-US" altLang="ko-KR" dirty="0">
                <a:solidFill>
                  <a:schemeClr val="tx1"/>
                </a:solidFill>
              </a:rPr>
              <a:t>Q1) Why is VREF connected to MCU and monitored?</a:t>
            </a:r>
          </a:p>
          <a:p>
            <a:r>
              <a:rPr lang="en-US" altLang="ko-KR" dirty="0">
                <a:solidFill>
                  <a:schemeClr val="tx1"/>
                </a:solidFill>
              </a:rPr>
              <a:t>Q2) If VREF monitoring is not mandatory, can I delete the ADC connection from the MCU?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16496" y="2760839"/>
            <a:ext cx="9001000" cy="3672408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422648" y="6065815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DRV8316R</a:t>
            </a: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F91D37CD-0850-4493-BB11-63989207E8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20" y="3157940"/>
            <a:ext cx="5185801" cy="29059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F64A066D-DE0F-4ED4-81CA-8B9420081A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208" y="2900060"/>
            <a:ext cx="2244739" cy="3384376"/>
          </a:xfrm>
          <a:prstGeom prst="rect">
            <a:avLst/>
          </a:prstGeom>
        </p:spPr>
      </p:pic>
      <p:sp>
        <p:nvSpPr>
          <p:cNvPr id="11" name="타원 10">
            <a:extLst>
              <a:ext uri="{FF2B5EF4-FFF2-40B4-BE49-F238E27FC236}">
                <a16:creationId xmlns:a16="http://schemas.microsoft.com/office/drawing/2014/main" id="{5373C1E5-3B7F-4770-8B46-9200E7E68C6C}"/>
              </a:ext>
            </a:extLst>
          </p:cNvPr>
          <p:cNvSpPr/>
          <p:nvPr/>
        </p:nvSpPr>
        <p:spPr>
          <a:xfrm>
            <a:off x="6753200" y="3573016"/>
            <a:ext cx="1008112" cy="108012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D20F9D-E04E-4827-96C8-66B759067A80}"/>
              </a:ext>
            </a:extLst>
          </p:cNvPr>
          <p:cNvSpPr txBox="1"/>
          <p:nvPr/>
        </p:nvSpPr>
        <p:spPr>
          <a:xfrm>
            <a:off x="5983588" y="3296017"/>
            <a:ext cx="2209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To MCU ADC pin</a:t>
            </a:r>
            <a:r>
              <a:rPr lang="ko-KR" altLang="en-US" sz="1200" dirty="0">
                <a:solidFill>
                  <a:srgbClr val="FF0000"/>
                </a:solidFill>
              </a:rPr>
              <a:t> </a:t>
            </a:r>
            <a:r>
              <a:rPr lang="en-US" altLang="ko-KR" sz="1200" dirty="0">
                <a:solidFill>
                  <a:srgbClr val="FF0000"/>
                </a:solidFill>
              </a:rPr>
              <a:t>connection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89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9226</TotalTime>
  <Words>39</Words>
  <Application>Microsoft Office PowerPoint</Application>
  <PresentationFormat>A4 용지(210x297mm)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DRV8316R Question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0</dc:title>
  <dc:creator>KC</dc:creator>
  <cp:lastModifiedBy>SR Cho</cp:lastModifiedBy>
  <cp:revision>448</cp:revision>
  <dcterms:created xsi:type="dcterms:W3CDTF">2006-10-05T04:04:58Z</dcterms:created>
  <dcterms:modified xsi:type="dcterms:W3CDTF">2021-07-21T01:08:24Z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9e395e-e3b5-421f-8616-70a10f9451af_Enabled">
    <vt:lpwstr>true</vt:lpwstr>
  </property>
  <property fmtid="{D5CDD505-2E9C-101B-9397-08002B2CF9AE}" pid="3" name="MSIP_Label_879e395e-e3b5-421f-8616-70a10f9451af_SetDate">
    <vt:lpwstr>2021-07-20T23:52:45Z</vt:lpwstr>
  </property>
  <property fmtid="{D5CDD505-2E9C-101B-9397-08002B2CF9AE}" pid="4" name="MSIP_Label_879e395e-e3b5-421f-8616-70a10f9451af_Method">
    <vt:lpwstr>Standard</vt:lpwstr>
  </property>
  <property fmtid="{D5CDD505-2E9C-101B-9397-08002B2CF9AE}" pid="5" name="MSIP_Label_879e395e-e3b5-421f-8616-70a10f9451af_Name">
    <vt:lpwstr>879e395e-e3b5-421f-8616-70a10f9451af</vt:lpwstr>
  </property>
  <property fmtid="{D5CDD505-2E9C-101B-9397-08002B2CF9AE}" pid="6" name="MSIP_Label_879e395e-e3b5-421f-8616-70a10f9451af_SiteId">
    <vt:lpwstr>0beb0c35-9cbb-4feb-99e5-589e415c7944</vt:lpwstr>
  </property>
  <property fmtid="{D5CDD505-2E9C-101B-9397-08002B2CF9AE}" pid="7" name="MSIP_Label_879e395e-e3b5-421f-8616-70a10f9451af_ActionId">
    <vt:lpwstr>287c62d1-4ac0-4b79-b6c2-59c9433856fb</vt:lpwstr>
  </property>
  <property fmtid="{D5CDD505-2E9C-101B-9397-08002B2CF9AE}" pid="8" name="MSIP_Label_879e395e-e3b5-421f-8616-70a10f9451af_ContentBits">
    <vt:lpwstr>0</vt:lpwstr>
  </property>
</Properties>
</file>