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648" r:id="rId1"/>
  </p:sldMasterIdLst>
  <p:notesMasterIdLst>
    <p:notesMasterId r:id="rId3"/>
  </p:notesMasterIdLst>
  <p:sldIdLst>
    <p:sldId id="332" r:id="rId2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0" userDrawn="1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1480" userDrawn="1">
          <p15:clr>
            <a:srgbClr val="A4A3A4"/>
          </p15:clr>
        </p15:guide>
        <p15:guide id="4" pos="172">
          <p15:clr>
            <a:srgbClr val="A4A3A4"/>
          </p15:clr>
        </p15:guide>
        <p15:guide id="5" pos="6068">
          <p15:clr>
            <a:srgbClr val="A4A3A4"/>
          </p15:clr>
        </p15:guide>
        <p15:guide id="6" pos="761" userDrawn="1">
          <p15:clr>
            <a:srgbClr val="A4A3A4"/>
          </p15:clr>
        </p15:guide>
        <p15:guide id="7" pos="580" userDrawn="1">
          <p15:clr>
            <a:srgbClr val="A4A3A4"/>
          </p15:clr>
        </p15:guide>
        <p15:guide id="8" pos="671" userDrawn="1">
          <p15:clr>
            <a:srgbClr val="A4A3A4"/>
          </p15:clr>
        </p15:guide>
        <p15:guide id="9" pos="353" userDrawn="1">
          <p15:clr>
            <a:srgbClr val="A4A3A4"/>
          </p15:clr>
        </p15:guide>
        <p15:guide id="10" orient="horz" pos="1026" userDrawn="1">
          <p15:clr>
            <a:srgbClr val="A4A3A4"/>
          </p15:clr>
        </p15:guide>
        <p15:guide id="12" orient="horz" pos="3884" userDrawn="1">
          <p15:clr>
            <a:srgbClr val="A4A3A4"/>
          </p15:clr>
        </p15:guide>
        <p15:guide id="13" pos="1805" userDrawn="1">
          <p15:clr>
            <a:srgbClr val="A4A3A4"/>
          </p15:clr>
        </p15:guide>
        <p15:guide id="14" pos="1895" userDrawn="1">
          <p15:clr>
            <a:srgbClr val="A4A3A4"/>
          </p15:clr>
        </p15:guide>
        <p15:guide id="15" pos="2666" userDrawn="1">
          <p15:clr>
            <a:srgbClr val="A4A3A4"/>
          </p15:clr>
        </p15:guide>
        <p15:guide id="16" pos="27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C24"/>
    <a:srgbClr val="B5DAF7"/>
    <a:srgbClr val="FFFFFF"/>
    <a:srgbClr val="E5F5FF"/>
    <a:srgbClr val="4F81BD"/>
    <a:srgbClr val="97C243"/>
    <a:srgbClr val="E1F2CE"/>
    <a:srgbClr val="801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4" autoAdjust="0"/>
    <p:restoredTop sz="98176" autoAdjust="0"/>
  </p:normalViewPr>
  <p:slideViewPr>
    <p:cSldViewPr>
      <p:cViewPr varScale="1">
        <p:scale>
          <a:sx n="110" d="100"/>
          <a:sy n="110" d="100"/>
        </p:scale>
        <p:origin x="1806" y="78"/>
      </p:cViewPr>
      <p:guideLst>
        <p:guide orient="horz" pos="4020"/>
        <p:guide orient="horz" pos="482"/>
        <p:guide orient="horz" pos="1480"/>
        <p:guide pos="172"/>
        <p:guide pos="6068"/>
        <p:guide pos="761"/>
        <p:guide pos="580"/>
        <p:guide pos="671"/>
        <p:guide pos="353"/>
        <p:guide orient="horz" pos="1026"/>
        <p:guide orient="horz" pos="3884"/>
        <p:guide pos="1805"/>
        <p:guide pos="1895"/>
        <p:guide pos="2666"/>
        <p:guide pos="27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9" d="100"/>
          <a:sy n="79" d="100"/>
        </p:scale>
        <p:origin x="-204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35B8D-4198-44D5-A751-4C7C508CF7D0}" type="datetimeFigureOut">
              <a:rPr lang="ko-KR" altLang="en-US" smtClean="0"/>
              <a:pPr/>
              <a:t>2021-03-31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E3B29-60DB-40AD-8318-114C8D6BF37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53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"/>
          <p:cNvSpPr>
            <a:spLocks noGrp="1"/>
          </p:cNvSpPr>
          <p:nvPr>
            <p:ph type="title"/>
          </p:nvPr>
        </p:nvSpPr>
        <p:spPr>
          <a:xfrm>
            <a:off x="271725" y="44451"/>
            <a:ext cx="9362547" cy="504825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tabLst>
                <a:tab pos="1343025" algn="l"/>
              </a:tabLst>
              <a:defRPr lang="ko-KR" altLang="en-US" sz="2400" b="1" kern="1200" spc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9" name="슬라이드 번호 개체 틀 5"/>
          <p:cNvSpPr txBox="1">
            <a:spLocks/>
          </p:cNvSpPr>
          <p:nvPr userDrawn="1"/>
        </p:nvSpPr>
        <p:spPr>
          <a:xfrm>
            <a:off x="9009451" y="6670800"/>
            <a:ext cx="624822" cy="187200"/>
          </a:xfrm>
          <a:prstGeom prst="rect">
            <a:avLst/>
          </a:prstGeom>
        </p:spPr>
        <p:txBody>
          <a:bodyPr vert="horz" lIns="0" tIns="0" rIns="0" bIns="0" rtlCol="0" anchor="t"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EDD84E-25D4-4983-8AA1-2863C96F08D9}" type="slidenum">
              <a:rPr kumimoji="0" lang="ko-KR" altLang="en-US" sz="1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271727" y="620688"/>
            <a:ext cx="9360000" cy="0"/>
          </a:xfrm>
          <a:prstGeom prst="line">
            <a:avLst/>
          </a:prstGeom>
          <a:ln w="19050">
            <a:solidFill>
              <a:srgbClr val="80181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그림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3" t="58474" r="70852" b="8475"/>
          <a:stretch/>
        </p:blipFill>
        <p:spPr>
          <a:xfrm>
            <a:off x="200472" y="6427498"/>
            <a:ext cx="1368152" cy="31387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DRV8316R </a:t>
            </a:r>
            <a:r>
              <a:rPr lang="en-US" altLang="ko-KR" dirty="0" err="1"/>
              <a:t>Sechmatic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416496" y="742713"/>
            <a:ext cx="9001000" cy="2018126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416496" y="2760839"/>
            <a:ext cx="9001000" cy="3672408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648" y="2996952"/>
            <a:ext cx="6508141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608" y="924850"/>
            <a:ext cx="6768752" cy="1689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16496" y="2411596"/>
            <a:ext cx="818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Power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22648" y="6065815"/>
            <a:ext cx="12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DRV8316R</a:t>
            </a:r>
            <a:endParaRPr lang="ko-KR" altLang="en-US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9704DA15-B1CA-4132-90E7-FBC423A50F89}"/>
              </a:ext>
            </a:extLst>
          </p:cNvPr>
          <p:cNvSpPr/>
          <p:nvPr/>
        </p:nvSpPr>
        <p:spPr>
          <a:xfrm>
            <a:off x="200472" y="6459374"/>
            <a:ext cx="1152883" cy="3492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683F36BD-D4A2-449B-B29E-CE556E9E0A5B}"/>
              </a:ext>
            </a:extLst>
          </p:cNvPr>
          <p:cNvSpPr/>
          <p:nvPr/>
        </p:nvSpPr>
        <p:spPr>
          <a:xfrm>
            <a:off x="8552645" y="6492720"/>
            <a:ext cx="1152883" cy="3492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7189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9148</TotalTime>
  <Words>4</Words>
  <Application>Microsoft Office PowerPoint</Application>
  <PresentationFormat>A4 용지(210x297mm)</PresentationFormat>
  <Paragraphs>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DRV8316R Sechmatic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0</dc:title>
  <dc:creator>KC</dc:creator>
  <cp:lastModifiedBy>SR Cho</cp:lastModifiedBy>
  <cp:revision>446</cp:revision>
  <dcterms:created xsi:type="dcterms:W3CDTF">2006-10-05T04:04:58Z</dcterms:created>
  <dcterms:modified xsi:type="dcterms:W3CDTF">2021-03-31T09:48:32Z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79e395e-e3b5-421f-8616-70a10f9451af_Enabled">
    <vt:lpwstr>true</vt:lpwstr>
  </property>
  <property fmtid="{D5CDD505-2E9C-101B-9397-08002B2CF9AE}" pid="3" name="MSIP_Label_879e395e-e3b5-421f-8616-70a10f9451af_SetDate">
    <vt:lpwstr>2021-03-31T09:48:11Z</vt:lpwstr>
  </property>
  <property fmtid="{D5CDD505-2E9C-101B-9397-08002B2CF9AE}" pid="4" name="MSIP_Label_879e395e-e3b5-421f-8616-70a10f9451af_Method">
    <vt:lpwstr>Standard</vt:lpwstr>
  </property>
  <property fmtid="{D5CDD505-2E9C-101B-9397-08002B2CF9AE}" pid="5" name="MSIP_Label_879e395e-e3b5-421f-8616-70a10f9451af_Name">
    <vt:lpwstr>879e395e-e3b5-421f-8616-70a10f9451af</vt:lpwstr>
  </property>
  <property fmtid="{D5CDD505-2E9C-101B-9397-08002B2CF9AE}" pid="6" name="MSIP_Label_879e395e-e3b5-421f-8616-70a10f9451af_SiteId">
    <vt:lpwstr>0beb0c35-9cbb-4feb-99e5-589e415c7944</vt:lpwstr>
  </property>
  <property fmtid="{D5CDD505-2E9C-101B-9397-08002B2CF9AE}" pid="7" name="MSIP_Label_879e395e-e3b5-421f-8616-70a10f9451af_ActionId">
    <vt:lpwstr>b3653ecf-6bc8-484b-9a42-0f4ddc963353</vt:lpwstr>
  </property>
  <property fmtid="{D5CDD505-2E9C-101B-9397-08002B2CF9AE}" pid="8" name="MSIP_Label_879e395e-e3b5-421f-8616-70a10f9451af_ContentBits">
    <vt:lpwstr>0</vt:lpwstr>
  </property>
</Properties>
</file>