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02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35EF1-C762-49CA-98DD-E857276B9BBF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87DCD-CADD-4E9B-855C-6C8F798E0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7061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CD31CC-D70A-448C-98F1-5B7E25746246}" type="slidenum">
              <a:rPr lang="ko-KR" altLang="en-US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8595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826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936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10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6676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33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105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099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520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617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959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319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7A60A-4160-489E-A1E5-D715A8E29EEE}" type="datetimeFigureOut">
              <a:rPr lang="ko-KR" altLang="en-US" smtClean="0"/>
              <a:t>2018-03-23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5F26-8B39-4505-A905-1CBDD99318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15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번호 개체 틀 1"/>
          <p:cNvSpPr txBox="1">
            <a:spLocks noGrp="1"/>
          </p:cNvSpPr>
          <p:nvPr/>
        </p:nvSpPr>
        <p:spPr bwMode="auto">
          <a:xfrm>
            <a:off x="10062146" y="6592268"/>
            <a:ext cx="714375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7EFD2FF2-C5B7-404A-B756-C252B6AF034A}" type="slidenum">
              <a:rPr lang="ko-KR" altLang="en-US" sz="800" b="1">
                <a:latin typeface="Verdana" pitchFamily="34" charset="0"/>
                <a:cs typeface="Verdana" pitchFamily="34" charset="0"/>
              </a:rPr>
              <a:pPr algn="ctr">
                <a:defRPr/>
              </a:pPr>
              <a:t>1</a:t>
            </a:fld>
            <a:endParaRPr lang="ko-KR" altLang="en-US" sz="800" b="1" dirty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847529" y="116632"/>
            <a:ext cx="6569075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ko-KR" sz="2400" dirty="0" smtClean="0">
                <a:solidFill>
                  <a:srgbClr val="0066CC"/>
                </a:solidFill>
                <a:latin typeface="Tahoma" pitchFamily="34" charset="0"/>
              </a:rPr>
              <a:t>DRV 2624 IC EVM Over Voltage </a:t>
            </a:r>
            <a:r>
              <a:rPr lang="en-US" altLang="ko-KR" sz="2400" dirty="0" smtClean="0">
                <a:solidFill>
                  <a:srgbClr val="0066CC"/>
                </a:solidFill>
                <a:latin typeface="Tahoma" pitchFamily="34" charset="0"/>
              </a:rPr>
              <a:t>waveform</a:t>
            </a:r>
            <a:endParaRPr lang="en-US" altLang="ko-KR" sz="2400" dirty="0">
              <a:solidFill>
                <a:srgbClr val="0066CC"/>
              </a:solidFill>
              <a:latin typeface="Tahoma" pitchFamily="34" charset="0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435" y="1412776"/>
            <a:ext cx="6372200" cy="4779150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2222218" y="2924944"/>
            <a:ext cx="0" cy="1368152"/>
          </a:xfrm>
          <a:prstGeom prst="line">
            <a:avLst/>
          </a:prstGeom>
          <a:ln w="127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2645557" y="2924944"/>
            <a:ext cx="0" cy="1368152"/>
          </a:xfrm>
          <a:prstGeom prst="line">
            <a:avLst/>
          </a:prstGeom>
          <a:ln w="127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4175143" y="2924944"/>
            <a:ext cx="0" cy="1368152"/>
          </a:xfrm>
          <a:prstGeom prst="line">
            <a:avLst/>
          </a:prstGeom>
          <a:ln w="127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7657654" y="2924944"/>
            <a:ext cx="0" cy="1368152"/>
          </a:xfrm>
          <a:prstGeom prst="line">
            <a:avLst/>
          </a:prstGeom>
          <a:ln w="127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2222219" y="2996952"/>
            <a:ext cx="423339" cy="0"/>
          </a:xfrm>
          <a:prstGeom prst="straightConnector1">
            <a:avLst/>
          </a:prstGeom>
          <a:ln>
            <a:solidFill>
              <a:srgbClr val="FFFF00"/>
            </a:solidFill>
            <a:headEnd type="triangl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/>
          <p:nvPr/>
        </p:nvCxnSpPr>
        <p:spPr>
          <a:xfrm>
            <a:off x="2645557" y="2996952"/>
            <a:ext cx="1529586" cy="0"/>
          </a:xfrm>
          <a:prstGeom prst="straightConnector1">
            <a:avLst/>
          </a:prstGeom>
          <a:ln>
            <a:solidFill>
              <a:srgbClr val="FFFF00"/>
            </a:solidFill>
            <a:headEnd type="triangl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/>
          <p:nvPr/>
        </p:nvCxnSpPr>
        <p:spPr>
          <a:xfrm>
            <a:off x="4175144" y="2996952"/>
            <a:ext cx="3482511" cy="0"/>
          </a:xfrm>
          <a:prstGeom prst="straightConnector1">
            <a:avLst/>
          </a:prstGeom>
          <a:ln>
            <a:solidFill>
              <a:srgbClr val="FFFF00"/>
            </a:solidFill>
            <a:headEnd type="triangl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32744" y="2592398"/>
            <a:ext cx="1114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FF00"/>
                </a:solidFill>
              </a:rPr>
              <a:t>Over Voltage</a:t>
            </a:r>
            <a:endParaRPr lang="ko-KR" altLang="en-US" sz="120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52872" y="3070875"/>
            <a:ext cx="1114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FF00"/>
                </a:solidFill>
              </a:rPr>
              <a:t>Low Voltage</a:t>
            </a:r>
            <a:endParaRPr lang="ko-KR" altLang="en-US" sz="12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58920" y="2638590"/>
            <a:ext cx="1385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FF00"/>
                </a:solidFill>
              </a:rPr>
              <a:t>Rated Voltage</a:t>
            </a:r>
            <a:endParaRPr lang="ko-KR" altLang="en-US" sz="120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77291" y="841448"/>
            <a:ext cx="4968552" cy="369332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/>
              <a:t>DRV2624 </a:t>
            </a:r>
            <a:r>
              <a:rPr lang="en-US" altLang="ko-KR" dirty="0" err="1"/>
              <a:t>Incomming</a:t>
            </a:r>
            <a:r>
              <a:rPr lang="en-US" altLang="ko-KR" dirty="0"/>
              <a:t> Signal Oscilloscope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532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테마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Kwon, Danny</cp:lastModifiedBy>
  <cp:revision>2</cp:revision>
  <dcterms:created xsi:type="dcterms:W3CDTF">2018-03-23T06:53:33Z</dcterms:created>
  <dcterms:modified xsi:type="dcterms:W3CDTF">2018-03-23T09:12:10Z</dcterms:modified>
</cp:coreProperties>
</file>