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2015/5/27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2596" t="27407" r="19288" b="6553"/>
          <a:stretch/>
        </p:blipFill>
        <p:spPr>
          <a:xfrm>
            <a:off x="30253" y="476672"/>
            <a:ext cx="8856984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036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FUJIELE</dc:creator>
  <cp:lastModifiedBy>清水昌彦</cp:lastModifiedBy>
  <cp:revision>1</cp:revision>
  <dcterms:created xsi:type="dcterms:W3CDTF">2015-05-27T07:19:40Z</dcterms:created>
  <dcterms:modified xsi:type="dcterms:W3CDTF">2015-05-27T07:20:53Z</dcterms:modified>
</cp:coreProperties>
</file>