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60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39AF-E855-43AE-8B60-5D2103CBF3FE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357A-04C1-4F50-B113-5E8F52381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2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39AF-E855-43AE-8B60-5D2103CBF3FE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357A-04C1-4F50-B113-5E8F52381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0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39AF-E855-43AE-8B60-5D2103CBF3FE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357A-04C1-4F50-B113-5E8F52381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61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39AF-E855-43AE-8B60-5D2103CBF3FE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357A-04C1-4F50-B113-5E8F52381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1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39AF-E855-43AE-8B60-5D2103CBF3FE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357A-04C1-4F50-B113-5E8F52381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6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39AF-E855-43AE-8B60-5D2103CBF3FE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357A-04C1-4F50-B113-5E8F52381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84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39AF-E855-43AE-8B60-5D2103CBF3FE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357A-04C1-4F50-B113-5E8F52381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05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39AF-E855-43AE-8B60-5D2103CBF3FE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357A-04C1-4F50-B113-5E8F52381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74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39AF-E855-43AE-8B60-5D2103CBF3FE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357A-04C1-4F50-B113-5E8F52381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87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39AF-E855-43AE-8B60-5D2103CBF3FE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357A-04C1-4F50-B113-5E8F52381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90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39AF-E855-43AE-8B60-5D2103CBF3FE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357A-04C1-4F50-B113-5E8F52381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9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739AF-E855-43AE-8B60-5D2103CBF3FE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C357A-04C1-4F50-B113-5E8F52381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89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483"/>
            <a:ext cx="8229600" cy="679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830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213"/>
            <a:ext cx="8229600" cy="676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21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Texas Instruments,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Armet, Pablo</dc:creator>
  <cp:lastModifiedBy>Armet, Pablo</cp:lastModifiedBy>
  <cp:revision>2</cp:revision>
  <dcterms:created xsi:type="dcterms:W3CDTF">2019-12-26T21:49:35Z</dcterms:created>
  <dcterms:modified xsi:type="dcterms:W3CDTF">2019-12-26T22:09:19Z</dcterms:modified>
</cp:coreProperties>
</file>