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3F18-4B82-4C68-9EC5-8F8A58553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18345-53CB-41C0-9202-9ABAF7E8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60C4-E3E5-4F11-B7A1-722BFB7C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1B78-D5EF-4BEB-98D4-F6BA5727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18C2-6E14-44CD-85DB-0B1EA10A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9633-A0C1-4C58-B007-39CC0AC7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71CF8-F9B7-47AC-8324-9871C82F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9967-911D-4F6A-9E78-3086D8B5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6F34-4F9B-4784-BC1F-A7531336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2C40-3CAE-4538-97B3-512ACD2D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2246C-BF4D-40BD-BC71-347F0920C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9E815-3056-48C2-B664-579A32A04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8E83B-BAAE-4EAB-BEC1-D4D5DAC3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F6B91-A0B0-47EE-A23B-5A222370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4FFC-2E91-41DB-8B93-140E540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AF00-3DD7-4A14-AEF8-6835CB4B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5F52-D689-447E-AA78-14C9638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D8C2-D008-4BCF-8E15-1E80ABCD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9AB0-61A0-4583-B689-CBD58F29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6CC4-17C7-4AC0-BDF7-E9B9C28F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903C-A5F9-4A44-87A7-1B14B913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B3A5F-CDEC-4ED6-9B85-85E02334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CB7C7-F84B-49DF-9CBE-A0E75326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DA1E-3F11-46D9-A319-7FECD901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F263-82B1-42A5-B65D-BD3248A5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9647-4F4B-4612-8083-8A013757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FBE5-B1EE-4EF9-822C-2F535A3A0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90F30-F3E8-4AC3-BA67-DB26E153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EFC81-6D1F-4D06-85F1-4B5FBB42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2A233-72F0-442C-A6A3-F7FDE3FA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C8485-69F4-4F8E-8372-4FECAD39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6E1D-4F77-4E84-8BF7-B116F25D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E4369-E16D-4270-A619-5A2274CC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A2592-DCA7-445D-8404-B4C6C6A5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A4AE-206D-4C40-8FD8-698C600C0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E3402-F833-441D-9D2F-B37F8E6C3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DA8DD-85A4-4760-B9A3-5D1189FB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B2468-04F1-415D-8CCD-AA62A4D9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3F3C3-7469-4EE4-957F-CBC3DA3C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34DD-703C-40E2-8B2B-E0C4F6AD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192CD-A439-4CA7-90F4-49231AB7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F45E2-2998-4DF4-A16B-93624D42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D4D6-D6E7-4356-A950-0C2AA124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9F453-34D4-48BB-98FB-A87CDA32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7E9D5-BBE7-41A2-8F48-491A4A20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F7C0-562B-48F3-9F3D-8A310968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1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9E74-83BA-4B0F-9CCA-E681FFE5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C637-DD70-4834-A1EB-47B97703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0FFEF-3A57-4995-85DE-4DDCF823A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8D8FA-E1A5-4F54-9814-074697C9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92D3A-C44C-4481-9F86-D3C625D8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96718-D716-497F-A5DE-369D899F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CE88-CCCB-4380-B42A-5F56AFFC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CDA7F-9C7F-4DA0-B643-55B805E97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027C5-192A-4EC1-9B2F-8090E3AA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F8E34-A0A5-405A-A8F7-32CEC046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15AB-411A-4ABC-BD1F-33C90324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EE3D2-DD0B-4BBC-A86E-EEFD5B0E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9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8B041-0C72-4FD9-A1C5-0023C74E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1CD34-0453-4B3B-BCDD-8F6C95E4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1528-CAE5-4895-BA53-417E4B192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9A33-7F20-4C77-8D85-006E1A3FC08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9FF9-B14D-4E97-B06A-EFA6D3155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5502-B5D7-4C7A-B12B-09BD0E068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FF0-4B45-4160-A22D-3D19120D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CED4-AF6C-4DEF-A9C7-7A6435A4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motor connected to the DRV8825 has stalled abnormally in Fast Decay mode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4CD78-3D03-40E4-AC8D-DB500C84C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Foxmail">
            <a:extLst>
              <a:ext uri="{FF2B5EF4-FFF2-40B4-BE49-F238E27FC236}">
                <a16:creationId xmlns:a16="http://schemas.microsoft.com/office/drawing/2014/main" id="{0136904B-81E2-4970-94E7-65099E053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3412"/>
          <a:stretch/>
        </p:blipFill>
        <p:spPr bwMode="auto">
          <a:xfrm>
            <a:off x="1" y="0"/>
            <a:ext cx="7333696" cy="3269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_Foxmail">
            <a:extLst>
              <a:ext uri="{FF2B5EF4-FFF2-40B4-BE49-F238E27FC236}">
                <a16:creationId xmlns:a16="http://schemas.microsoft.com/office/drawing/2014/main" id="{1D7BFCDE-4CF1-4F15-AE7C-31D36232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0091"/>
            <a:ext cx="6382327" cy="3467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3D435-2BC7-40D7-8738-F557455A033C}"/>
              </a:ext>
            </a:extLst>
          </p:cNvPr>
          <p:cNvSpPr/>
          <p:nvPr/>
        </p:nvSpPr>
        <p:spPr>
          <a:xfrm>
            <a:off x="7952509" y="258618"/>
            <a:ext cx="4239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Related parameters:</a:t>
            </a:r>
          </a:p>
          <a:p>
            <a:r>
              <a:rPr lang="en-US" sz="1200" dirty="0"/>
              <a:t>1.Moto </a:t>
            </a:r>
            <a:r>
              <a:rPr lang="en-US" sz="1200" dirty="0" err="1"/>
              <a:t>p/n</a:t>
            </a:r>
            <a:r>
              <a:rPr lang="en-US" sz="1200" dirty="0"/>
              <a:t> = SST43D2145 (2 phase,1.8 degree, 2A,1.15r,2.5mH,441mN*m,56g*cm2)</a:t>
            </a:r>
          </a:p>
          <a:p>
            <a:endParaRPr lang="en-US" sz="1200" dirty="0"/>
          </a:p>
          <a:p>
            <a:r>
              <a:rPr lang="en-US" sz="1200" dirty="0"/>
              <a:t>2.Schematic Diagram as below:</a:t>
            </a:r>
          </a:p>
          <a:p>
            <a:r>
              <a:rPr lang="en-US" sz="1200" dirty="0"/>
              <a:t>a)</a:t>
            </a:r>
            <a:r>
              <a:rPr lang="en-US" sz="1200" dirty="0">
                <a:highlight>
                  <a:srgbClr val="FFFF00"/>
                </a:highlight>
              </a:rPr>
              <a:t>32 </a:t>
            </a:r>
            <a:r>
              <a:rPr lang="en-US" sz="1200" dirty="0" err="1">
                <a:highlight>
                  <a:srgbClr val="FFFF00"/>
                </a:highlight>
              </a:rPr>
              <a:t>Microstep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200" dirty="0"/>
              <a:t>b)Mix Decay</a:t>
            </a:r>
          </a:p>
          <a:p>
            <a:r>
              <a:rPr lang="en-US" sz="1200" dirty="0"/>
              <a:t>c)2A working current ,0A static current(using external </a:t>
            </a:r>
            <a:r>
              <a:rPr lang="en-US" sz="1200" dirty="0" err="1"/>
              <a:t>mosfet</a:t>
            </a:r>
            <a:r>
              <a:rPr lang="en-US" sz="1200" dirty="0"/>
              <a:t> to change voltage of </a:t>
            </a:r>
            <a:r>
              <a:rPr lang="en-US" sz="1200" dirty="0" err="1"/>
              <a:t>xVref</a:t>
            </a:r>
            <a:r>
              <a:rPr lang="en-US" sz="1200" dirty="0"/>
              <a:t> pin(12,13))</a:t>
            </a:r>
          </a:p>
          <a:p>
            <a:r>
              <a:rPr lang="en-US" sz="1200" dirty="0"/>
              <a:t>d)Driver IC </a:t>
            </a:r>
            <a:r>
              <a:rPr lang="en-US" sz="1200" dirty="0" err="1"/>
              <a:t>p/n</a:t>
            </a:r>
            <a:r>
              <a:rPr lang="en-US" sz="1200" dirty="0"/>
              <a:t> = DRV8825</a:t>
            </a:r>
          </a:p>
          <a:p>
            <a:endParaRPr lang="en-US" sz="1200" dirty="0"/>
          </a:p>
          <a:p>
            <a:r>
              <a:rPr lang="en-US" sz="1200" dirty="0"/>
              <a:t>3.Runing Speed</a:t>
            </a:r>
          </a:p>
          <a:p>
            <a:r>
              <a:rPr lang="en-US" sz="1200" dirty="0">
                <a:highlight>
                  <a:srgbClr val="FFFF00"/>
                </a:highlight>
              </a:rPr>
              <a:t>170 full step per-second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AD2757CD-97EB-4C7C-8F29-3D4DA3E9B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16325" y="0"/>
            <a:ext cx="5168900" cy="28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17FA8C-E524-4A8F-B6F5-9FCC302EB99B}"/>
              </a:ext>
            </a:extLst>
          </p:cNvPr>
          <p:cNvSpPr/>
          <p:nvPr/>
        </p:nvSpPr>
        <p:spPr>
          <a:xfrm>
            <a:off x="156755" y="2996113"/>
            <a:ext cx="11878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issues: The motor stops rotating abnormally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abnormally stall is only found with the motor connected with DRV8825 at </a:t>
            </a:r>
            <a:r>
              <a:rPr lang="en-US" dirty="0">
                <a:highlight>
                  <a:srgbClr val="FFFF00"/>
                </a:highlight>
              </a:rPr>
              <a:t>position A </a:t>
            </a:r>
            <a:r>
              <a:rPr lang="en-US" dirty="0"/>
              <a:t>(total 5 pcs of DRV8825 on a board).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issue happens when decay mode is set at Fast decay mode. The issue is disappeared when mix decay mode is chosen.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This problem occurs in only one of the 70 circuit boards. The issue can be repeated with this board. No A-B-A experiment was done to avoid the issue disappeared.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By using fan blows the board to make assure the board’s temperature is low, the issue still exists.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Customer doubts The discontinuity of the current with phase B causes this problem.</a:t>
            </a:r>
          </a:p>
          <a:p>
            <a:endParaRPr lang="en-US" dirty="0"/>
          </a:p>
          <a:p>
            <a:r>
              <a:rPr lang="en-US" dirty="0"/>
              <a:t>Question: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what are possible reasons to lead the discontinuity of the current with phase B ?</a:t>
            </a:r>
          </a:p>
        </p:txBody>
      </p:sp>
    </p:spTree>
    <p:extLst>
      <p:ext uri="{BB962C8B-B14F-4D97-AF65-F5344CB8AC3E}">
        <p14:creationId xmlns:p14="http://schemas.microsoft.com/office/powerpoint/2010/main" val="392345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74D9E38D-5A76-4453-BB0D-C7837324D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98309" y="1"/>
            <a:ext cx="5366970" cy="3126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95127F-1E8E-4068-B509-947322FC64CB}"/>
              </a:ext>
            </a:extLst>
          </p:cNvPr>
          <p:cNvSpPr/>
          <p:nvPr/>
        </p:nvSpPr>
        <p:spPr>
          <a:xfrm>
            <a:off x="132210" y="3280079"/>
            <a:ext cx="11633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When the moto is stalled abnormally, the phase current B seems to be discontinuous which should make moto stop and make big noise.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There are no abnormal signal which are captured with the control signal for  DRV8825, such as the voltage of pins of STEP, </a:t>
            </a:r>
            <a:r>
              <a:rPr lang="en-US" sz="1000" dirty="0" err="1"/>
              <a:t>nENBL</a:t>
            </a:r>
            <a:r>
              <a:rPr lang="en-US" sz="1000" dirty="0"/>
              <a:t>, </a:t>
            </a:r>
            <a:r>
              <a:rPr lang="en-US" sz="1000" dirty="0" err="1"/>
              <a:t>nRESET,nFAULT,AREF</a:t>
            </a:r>
            <a:r>
              <a:rPr lang="en-US" sz="1000" dirty="0"/>
              <a:t>(BREF),DIR,M0/1/2  while current B is not continuous.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8E8E0462-A351-41CC-A232-1F16CA688D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95065"/>
            <a:ext cx="5271135" cy="316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256BECF8-CF40-4E20-8DB6-E3484FE80D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18017" y="3695064"/>
            <a:ext cx="4947262" cy="316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181F5B8B-3C65-429A-BD6A-9519481BAD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5181600" cy="312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DE654-E375-43B2-8002-7707258B56C1}"/>
              </a:ext>
            </a:extLst>
          </p:cNvPr>
          <p:cNvSpPr txBox="1"/>
          <p:nvPr/>
        </p:nvSpPr>
        <p:spPr>
          <a:xfrm>
            <a:off x="673771" y="3141069"/>
            <a:ext cx="26144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Fig. 01 CH1:VMB(AC coupled);ch2:B phase 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DAE53-5491-45A8-BC05-B35A49DD3F11}"/>
              </a:ext>
            </a:extLst>
          </p:cNvPr>
          <p:cNvSpPr txBox="1"/>
          <p:nvPr/>
        </p:nvSpPr>
        <p:spPr>
          <a:xfrm>
            <a:off x="7912771" y="3141069"/>
            <a:ext cx="34721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Fig. 02 CH1:A phase current;ch2:B phase current; in fast </a:t>
            </a:r>
            <a:r>
              <a:rPr lang="en-US" sz="1000" dirty="0" err="1"/>
              <a:t>ecay</a:t>
            </a:r>
            <a:r>
              <a:rPr lang="en-US" sz="1000" dirty="0"/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11179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Calibri Light</vt:lpstr>
      <vt:lpstr>Office Theme</vt:lpstr>
      <vt:lpstr>The motor connected to the DRV8825 has stalled abnormally in Fast Decay mode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Schematic and configuration</dc:title>
  <dc:creator>Zhang, Ken</dc:creator>
  <cp:lastModifiedBy>Zhang, Ken</cp:lastModifiedBy>
  <cp:revision>13</cp:revision>
  <dcterms:created xsi:type="dcterms:W3CDTF">2024-04-24T14:16:56Z</dcterms:created>
  <dcterms:modified xsi:type="dcterms:W3CDTF">2024-06-21T06:35:05Z</dcterms:modified>
</cp:coreProperties>
</file>