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50" d="100"/>
          <a:sy n="150" d="100"/>
        </p:scale>
        <p:origin x="-2082" y="-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99F2-01C1-48F8-9C96-22A440472941}" type="datetimeFigureOut">
              <a:rPr kumimoji="1" lang="ja-JP" altLang="en-US" smtClean="0"/>
              <a:t>2020/3/4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2DB-9522-41D8-B8DE-793C077B97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921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99F2-01C1-48F8-9C96-22A440472941}" type="datetimeFigureOut">
              <a:rPr kumimoji="1" lang="ja-JP" altLang="en-US" smtClean="0"/>
              <a:t>2020/3/4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2DB-9522-41D8-B8DE-793C077B97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1970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99F2-01C1-48F8-9C96-22A440472941}" type="datetimeFigureOut">
              <a:rPr kumimoji="1" lang="ja-JP" altLang="en-US" smtClean="0"/>
              <a:t>2020/3/4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2DB-9522-41D8-B8DE-793C077B97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0380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99F2-01C1-48F8-9C96-22A440472941}" type="datetimeFigureOut">
              <a:rPr kumimoji="1" lang="ja-JP" altLang="en-US" smtClean="0"/>
              <a:t>2020/3/4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2DB-9522-41D8-B8DE-793C077B97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4726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99F2-01C1-48F8-9C96-22A440472941}" type="datetimeFigureOut">
              <a:rPr kumimoji="1" lang="ja-JP" altLang="en-US" smtClean="0"/>
              <a:t>2020/3/4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2DB-9522-41D8-B8DE-793C077B97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902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99F2-01C1-48F8-9C96-22A440472941}" type="datetimeFigureOut">
              <a:rPr kumimoji="1" lang="ja-JP" altLang="en-US" smtClean="0"/>
              <a:t>2020/3/4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2DB-9522-41D8-B8DE-793C077B97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126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99F2-01C1-48F8-9C96-22A440472941}" type="datetimeFigureOut">
              <a:rPr kumimoji="1" lang="ja-JP" altLang="en-US" smtClean="0"/>
              <a:t>2020/3/4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2DB-9522-41D8-B8DE-793C077B97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150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99F2-01C1-48F8-9C96-22A440472941}" type="datetimeFigureOut">
              <a:rPr kumimoji="1" lang="ja-JP" altLang="en-US" smtClean="0"/>
              <a:t>2020/3/4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2DB-9522-41D8-B8DE-793C077B97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9759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99F2-01C1-48F8-9C96-22A440472941}" type="datetimeFigureOut">
              <a:rPr kumimoji="1" lang="ja-JP" altLang="en-US" smtClean="0"/>
              <a:t>2020/3/4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2DB-9522-41D8-B8DE-793C077B97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163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99F2-01C1-48F8-9C96-22A440472941}" type="datetimeFigureOut">
              <a:rPr kumimoji="1" lang="ja-JP" altLang="en-US" smtClean="0"/>
              <a:t>2020/3/4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2DB-9522-41D8-B8DE-793C077B97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763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99F2-01C1-48F8-9C96-22A440472941}" type="datetimeFigureOut">
              <a:rPr kumimoji="1" lang="ja-JP" altLang="en-US" smtClean="0"/>
              <a:t>2020/3/4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2DB-9522-41D8-B8DE-793C077B97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6454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599F2-01C1-48F8-9C96-22A440472941}" type="datetimeFigureOut">
              <a:rPr kumimoji="1" lang="ja-JP" altLang="en-US" smtClean="0"/>
              <a:t>2020/3/4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F22DB-9522-41D8-B8DE-793C077B97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180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角丸四角形 44"/>
          <p:cNvSpPr/>
          <p:nvPr/>
        </p:nvSpPr>
        <p:spPr>
          <a:xfrm>
            <a:off x="3382812" y="1636303"/>
            <a:ext cx="1080000" cy="360000"/>
          </a:xfrm>
          <a:prstGeom prst="roundRect">
            <a:avLst/>
          </a:prstGeom>
          <a:solidFill>
            <a:srgbClr val="E4E4E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72000" tIns="72000" rIns="72000" bIns="72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8107B"/>
              </a:buClr>
              <a:buSzTx/>
              <a:buFontTx/>
              <a:buNone/>
              <a:tabLst/>
              <a:defRPr/>
            </a:pPr>
            <a:r>
              <a:rPr kumimoji="0" lang="en-US" altLang="ja-JP" sz="1050" kern="0" dirty="0">
                <a:solidFill>
                  <a:srgbClr val="282828"/>
                </a:solidFill>
                <a:latin typeface="Arial"/>
                <a:ea typeface="Yu Gothic UI"/>
              </a:rPr>
              <a:t>A</a:t>
            </a:r>
            <a:endParaRPr kumimoji="0" lang="en-US" altLang="ja-JP" sz="1050" b="0" i="0" u="none" strike="noStrike" kern="0" cap="none" spc="0" normalizeH="0" baseline="0" noProof="0" dirty="0" smtClean="0">
              <a:ln>
                <a:noFill/>
              </a:ln>
              <a:solidFill>
                <a:srgbClr val="282828"/>
              </a:solidFill>
              <a:effectLst/>
              <a:uLnTx/>
              <a:uFillTx/>
              <a:latin typeface="Arial"/>
              <a:ea typeface="Yu Gothic UI"/>
              <a:cs typeface="+mn-cs"/>
            </a:endParaRPr>
          </a:p>
        </p:txBody>
      </p:sp>
      <p:sp>
        <p:nvSpPr>
          <p:cNvPr id="46" name="角丸四角形 45"/>
          <p:cNvSpPr/>
          <p:nvPr/>
        </p:nvSpPr>
        <p:spPr>
          <a:xfrm>
            <a:off x="4397663" y="3276778"/>
            <a:ext cx="1080000" cy="360000"/>
          </a:xfrm>
          <a:prstGeom prst="roundRect">
            <a:avLst/>
          </a:prstGeom>
          <a:solidFill>
            <a:srgbClr val="E4E4E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72000" tIns="72000" rIns="72000" bIns="72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8107B"/>
              </a:buClr>
              <a:buSzTx/>
              <a:buFontTx/>
              <a:buNone/>
              <a:tabLst/>
              <a:defRPr/>
            </a:pPr>
            <a:r>
              <a:rPr kumimoji="0" lang="en-US" altLang="ja-JP" sz="1050" b="0" i="0" u="none" strike="noStrike" kern="0" cap="none" spc="0" normalizeH="0" baseline="0" noProof="0" dirty="0" smtClean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Arial"/>
                <a:ea typeface="Yu Gothic UI"/>
                <a:cs typeface="+mn-cs"/>
              </a:rPr>
              <a:t>C</a:t>
            </a:r>
          </a:p>
        </p:txBody>
      </p:sp>
      <p:sp>
        <p:nvSpPr>
          <p:cNvPr id="47" name="角丸四角形 46"/>
          <p:cNvSpPr/>
          <p:nvPr/>
        </p:nvSpPr>
        <p:spPr>
          <a:xfrm>
            <a:off x="4397663" y="2222699"/>
            <a:ext cx="1080000" cy="720000"/>
          </a:xfrm>
          <a:prstGeom prst="roundRect">
            <a:avLst/>
          </a:prstGeom>
          <a:solidFill>
            <a:srgbClr val="97C21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t" anchorCtr="0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8107B"/>
              </a:buClr>
              <a:buSzTx/>
              <a:buFontTx/>
              <a:buNone/>
              <a:tabLst/>
              <a:defRPr/>
            </a:pPr>
            <a:endParaRPr kumimoji="0" lang="en-US" altLang="ja-JP" sz="1050" b="0" i="0" u="none" strike="noStrike" kern="0" cap="none" spc="0" normalizeH="0" baseline="0" noProof="0" dirty="0" smtClean="0">
              <a:ln>
                <a:noFill/>
              </a:ln>
              <a:solidFill>
                <a:srgbClr val="282828"/>
              </a:solidFill>
              <a:effectLst/>
              <a:uLnTx/>
              <a:uFillTx/>
              <a:latin typeface="Arial"/>
              <a:ea typeface="Yu Gothic UI"/>
              <a:cs typeface="+mn-cs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5608491" y="1636303"/>
            <a:ext cx="1080000" cy="360000"/>
          </a:xfrm>
          <a:prstGeom prst="roundRect">
            <a:avLst/>
          </a:prstGeom>
          <a:solidFill>
            <a:srgbClr val="E4E4E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72000" tIns="72000" rIns="72000" bIns="72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8107B"/>
              </a:buClr>
              <a:buSzTx/>
              <a:buFontTx/>
              <a:buNone/>
              <a:tabLst/>
              <a:defRPr/>
            </a:pPr>
            <a:r>
              <a:rPr kumimoji="0" lang="en-US" altLang="ja-JP" sz="1050" b="0" i="0" u="none" strike="noStrike" kern="0" cap="none" spc="0" normalizeH="0" baseline="0" noProof="0" dirty="0" smtClean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Arial"/>
                <a:ea typeface="Yu Gothic UI"/>
                <a:cs typeface="+mn-cs"/>
              </a:rPr>
              <a:t>B</a:t>
            </a:r>
          </a:p>
        </p:txBody>
      </p:sp>
      <p:cxnSp>
        <p:nvCxnSpPr>
          <p:cNvPr id="50" name="カギ線コネクタ 49"/>
          <p:cNvCxnSpPr>
            <a:stCxn id="49" idx="1"/>
            <a:endCxn id="45" idx="2"/>
          </p:cNvCxnSpPr>
          <p:nvPr/>
        </p:nvCxnSpPr>
        <p:spPr>
          <a:xfrm rot="10800000">
            <a:off x="3922813" y="1996303"/>
            <a:ext cx="677935" cy="586396"/>
          </a:xfrm>
          <a:prstGeom prst="bentConnector2">
            <a:avLst/>
          </a:prstGeom>
          <a:noFill/>
          <a:ln w="28575" cap="flat" cmpd="sng" algn="ctr">
            <a:solidFill>
              <a:srgbClr val="D80F30"/>
            </a:solidFill>
            <a:prstDash val="solid"/>
            <a:miter lim="800000"/>
          </a:ln>
          <a:effectLst/>
        </p:spPr>
      </p:cxnSp>
      <p:cxnSp>
        <p:nvCxnSpPr>
          <p:cNvPr id="54" name="カギ線コネクタ 114"/>
          <p:cNvCxnSpPr>
            <a:stCxn id="52" idx="2"/>
            <a:endCxn id="46" idx="0"/>
          </p:cNvCxnSpPr>
          <p:nvPr/>
        </p:nvCxnSpPr>
        <p:spPr>
          <a:xfrm>
            <a:off x="4937663" y="2863620"/>
            <a:ext cx="0" cy="413158"/>
          </a:xfrm>
          <a:prstGeom prst="straightConnector1">
            <a:avLst/>
          </a:prstGeom>
          <a:noFill/>
          <a:ln w="28575" cap="flat" cmpd="sng" algn="ctr">
            <a:solidFill>
              <a:srgbClr val="C00000"/>
            </a:solidFill>
            <a:prstDash val="solid"/>
            <a:miter lim="800000"/>
          </a:ln>
          <a:effectLst/>
        </p:spPr>
      </p:cxnSp>
      <p:cxnSp>
        <p:nvCxnSpPr>
          <p:cNvPr id="55" name="カギ線コネクタ 54"/>
          <p:cNvCxnSpPr>
            <a:stCxn id="51" idx="3"/>
            <a:endCxn id="48" idx="2"/>
          </p:cNvCxnSpPr>
          <p:nvPr/>
        </p:nvCxnSpPr>
        <p:spPr>
          <a:xfrm flipV="1">
            <a:off x="5308851" y="1996303"/>
            <a:ext cx="839640" cy="586395"/>
          </a:xfrm>
          <a:prstGeom prst="bentConnector2">
            <a:avLst/>
          </a:prstGeom>
          <a:noFill/>
          <a:ln w="28575" cap="flat" cmpd="sng" algn="ctr">
            <a:solidFill>
              <a:srgbClr val="436ED2"/>
            </a:solidFill>
            <a:prstDash val="solid"/>
            <a:miter lim="800000"/>
          </a:ln>
          <a:effectLst/>
        </p:spPr>
      </p:cxnSp>
      <p:sp>
        <p:nvSpPr>
          <p:cNvPr id="57" name="正方形/長方形 56"/>
          <p:cNvSpPr/>
          <p:nvPr/>
        </p:nvSpPr>
        <p:spPr>
          <a:xfrm>
            <a:off x="2237133" y="1465734"/>
            <a:ext cx="5543205" cy="2406849"/>
          </a:xfrm>
          <a:prstGeom prst="rect">
            <a:avLst/>
          </a:prstGeom>
          <a:noFill/>
          <a:ln w="38100" cap="flat" cmpd="sng" algn="ctr">
            <a:solidFill>
              <a:srgbClr val="282828"/>
            </a:solidFill>
            <a:prstDash val="solid"/>
            <a:miter lim="800000"/>
          </a:ln>
          <a:effectLst/>
        </p:spPr>
        <p:txBody>
          <a:bodyPr lIns="72000" tIns="72000" rIns="72000" bIns="72000" rtlCol="0" anchor="t" anchorCtr="0"/>
          <a:lstStyle/>
          <a:p>
            <a:pPr marL="180000" marR="0" lvl="0" indent="-1800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8107B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ja-JP" altLang="en-US" sz="1600" b="0" i="0" u="none" strike="noStrike" kern="0" cap="none" spc="0" normalizeH="0" baseline="0" noProof="0" dirty="0" err="1" smtClean="0">
              <a:ln>
                <a:noFill/>
              </a:ln>
              <a:solidFill>
                <a:srgbClr val="282828"/>
              </a:solidFill>
              <a:effectLst/>
              <a:uLnTx/>
              <a:uFillTx/>
              <a:latin typeface="Arial"/>
              <a:ea typeface="Yu Gothic UI"/>
              <a:cs typeface="+mn-cs"/>
            </a:endParaRPr>
          </a:p>
        </p:txBody>
      </p:sp>
      <p:cxnSp>
        <p:nvCxnSpPr>
          <p:cNvPr id="58" name="直線矢印コネクタ 57"/>
          <p:cNvCxnSpPr/>
          <p:nvPr/>
        </p:nvCxnSpPr>
        <p:spPr>
          <a:xfrm flipV="1">
            <a:off x="5116488" y="2977902"/>
            <a:ext cx="0" cy="298876"/>
          </a:xfrm>
          <a:prstGeom prst="straightConnector1">
            <a:avLst/>
          </a:prstGeom>
          <a:noFill/>
          <a:ln w="6350" cap="flat" cmpd="sng" algn="ctr">
            <a:solidFill>
              <a:srgbClr val="D80F3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59" name="テキスト ボックス 58"/>
          <p:cNvSpPr txBox="1"/>
          <p:nvPr/>
        </p:nvSpPr>
        <p:spPr>
          <a:xfrm>
            <a:off x="5188495" y="3049910"/>
            <a:ext cx="2590877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buClr>
                <a:srgbClr val="08107B"/>
              </a:buClr>
            </a:pPr>
            <a:r>
              <a:rPr lang="en-US" altLang="ja-JP" sz="1100" dirty="0" smtClean="0">
                <a:solidFill>
                  <a:srgbClr val="282828"/>
                </a:solidFill>
                <a:latin typeface="Arial"/>
                <a:ea typeface="Yu Gothic UI"/>
              </a:rPr>
              <a:t>2.5V 50mA</a:t>
            </a:r>
            <a:endParaRPr lang="ja-JP" altLang="en-US" sz="1100" dirty="0" smtClean="0">
              <a:solidFill>
                <a:srgbClr val="282828"/>
              </a:solidFill>
              <a:latin typeface="Arial"/>
              <a:ea typeface="Yu Gothic UI"/>
            </a:endParaRPr>
          </a:p>
        </p:txBody>
      </p:sp>
      <p:sp>
        <p:nvSpPr>
          <p:cNvPr id="60" name="角丸四角形吹き出し 59"/>
          <p:cNvSpPr/>
          <p:nvPr/>
        </p:nvSpPr>
        <p:spPr>
          <a:xfrm>
            <a:off x="2341882" y="4090957"/>
            <a:ext cx="2481323" cy="581176"/>
          </a:xfrm>
          <a:prstGeom prst="wedgeRoundRectCallout">
            <a:avLst>
              <a:gd name="adj1" fmla="val 23727"/>
              <a:gd name="adj2" fmla="val -175029"/>
              <a:gd name="adj3" fmla="val 16667"/>
            </a:avLst>
          </a:prstGeom>
          <a:solidFill>
            <a:srgbClr val="FFFFFF"/>
          </a:solidFill>
          <a:ln w="12700" cap="flat" cmpd="sng" algn="ctr">
            <a:solidFill>
              <a:srgbClr val="97C21E"/>
            </a:solidFill>
            <a:prstDash val="solid"/>
            <a:miter lim="800000"/>
          </a:ln>
          <a:effectLst/>
        </p:spPr>
        <p:txBody>
          <a:bodyPr lIns="72000" tIns="72000" rIns="72000" bIns="72000"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Arial"/>
                <a:ea typeface="Yu Gothic UI"/>
                <a:cs typeface="+mn-cs"/>
              </a:rPr>
              <a:t>Select A or B signal, pass it through IC and output to C as it is.</a:t>
            </a:r>
          </a:p>
        </p:txBody>
      </p:sp>
      <p:cxnSp>
        <p:nvCxnSpPr>
          <p:cNvPr id="61" name="直線矢印コネクタ 60"/>
          <p:cNvCxnSpPr/>
          <p:nvPr/>
        </p:nvCxnSpPr>
        <p:spPr>
          <a:xfrm>
            <a:off x="4692143" y="2977902"/>
            <a:ext cx="0" cy="275097"/>
          </a:xfrm>
          <a:prstGeom prst="straightConnector1">
            <a:avLst/>
          </a:prstGeom>
          <a:noFill/>
          <a:ln w="6350" cap="flat" cmpd="sng" algn="ctr">
            <a:solidFill>
              <a:srgbClr val="282828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62" name="直線矢印コネクタ 61"/>
          <p:cNvCxnSpPr/>
          <p:nvPr/>
        </p:nvCxnSpPr>
        <p:spPr>
          <a:xfrm>
            <a:off x="3748336" y="2222699"/>
            <a:ext cx="0" cy="275097"/>
          </a:xfrm>
          <a:prstGeom prst="straightConnector1">
            <a:avLst/>
          </a:prstGeom>
          <a:noFill/>
          <a:ln w="6350" cap="flat" cmpd="sng" algn="ctr">
            <a:solidFill>
              <a:srgbClr val="282828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63" name="直線矢印コネクタ 62"/>
          <p:cNvCxnSpPr/>
          <p:nvPr/>
        </p:nvCxnSpPr>
        <p:spPr>
          <a:xfrm>
            <a:off x="6367691" y="2147271"/>
            <a:ext cx="0" cy="275097"/>
          </a:xfrm>
          <a:prstGeom prst="straightConnector1">
            <a:avLst/>
          </a:prstGeom>
          <a:noFill/>
          <a:ln w="6350" cap="flat" cmpd="sng" algn="ctr">
            <a:solidFill>
              <a:srgbClr val="282828"/>
            </a:solidFill>
            <a:prstDash val="solid"/>
            <a:miter lim="800000"/>
            <a:tailEnd type="triangle"/>
          </a:ln>
          <a:effectLst/>
        </p:spPr>
      </p:cxnSp>
      <p:sp>
        <p:nvSpPr>
          <p:cNvPr id="64" name="円形吹き出し 63"/>
          <p:cNvSpPr/>
          <p:nvPr/>
        </p:nvSpPr>
        <p:spPr>
          <a:xfrm>
            <a:off x="7203588" y="2426392"/>
            <a:ext cx="3749041" cy="1080654"/>
          </a:xfrm>
          <a:prstGeom prst="wedgeEllipseCallout">
            <a:avLst>
              <a:gd name="adj1" fmla="val -99880"/>
              <a:gd name="adj2" fmla="val -175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chemeClr val="tx1"/>
                </a:solidFill>
              </a:rPr>
              <a:t>If A and B are powered on but C is not powered, </a:t>
            </a:r>
            <a:r>
              <a:rPr lang="en-US" altLang="ja-JP" sz="1200" dirty="0" smtClean="0">
                <a:solidFill>
                  <a:schemeClr val="tx1"/>
                </a:solidFill>
              </a:rPr>
              <a:t>5.5V </a:t>
            </a:r>
            <a:r>
              <a:rPr lang="en-US" altLang="ja-JP" sz="1200" dirty="0">
                <a:solidFill>
                  <a:schemeClr val="tx1"/>
                </a:solidFill>
              </a:rPr>
              <a:t>will be applied to the signal line even though </a:t>
            </a:r>
            <a:r>
              <a:rPr lang="en-US" altLang="ja-JP" sz="1200" dirty="0" err="1">
                <a:solidFill>
                  <a:schemeClr val="tx1"/>
                </a:solidFill>
              </a:rPr>
              <a:t>Vcc</a:t>
            </a:r>
            <a:r>
              <a:rPr lang="en-US" altLang="ja-JP" sz="1200" dirty="0">
                <a:solidFill>
                  <a:schemeClr val="tx1"/>
                </a:solidFill>
              </a:rPr>
              <a:t> is not supplied to the IC.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684538" y="2288075"/>
            <a:ext cx="546750" cy="54675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72000" tIns="72000" rIns="72000" bIns="72000" rtlCol="0" anchor="t" anchorCtr="0"/>
          <a:lstStyle/>
          <a:p>
            <a:pPr marL="180000" marR="0" lvl="0" indent="-1800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8107B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ja-JP" altLang="en-US" sz="1600" b="0" i="0" u="none" strike="noStrike" kern="0" cap="none" spc="0" normalizeH="0" baseline="0" noProof="0" dirty="0" err="1" smtClean="0">
              <a:ln>
                <a:noFill/>
              </a:ln>
              <a:solidFill>
                <a:srgbClr val="282828"/>
              </a:solidFill>
              <a:effectLst/>
              <a:uLnTx/>
              <a:uFillTx/>
              <a:latin typeface="Arial"/>
              <a:ea typeface="Yu Gothic UI"/>
              <a:cs typeface="+mn-cs"/>
            </a:endParaRPr>
          </a:p>
        </p:txBody>
      </p:sp>
      <p:cxnSp>
        <p:nvCxnSpPr>
          <p:cNvPr id="56" name="カギ線コネクタ 55"/>
          <p:cNvCxnSpPr>
            <a:stCxn id="52" idx="0"/>
            <a:endCxn id="51" idx="1"/>
          </p:cNvCxnSpPr>
          <p:nvPr/>
        </p:nvCxnSpPr>
        <p:spPr>
          <a:xfrm rot="5400000" flipH="1" flipV="1">
            <a:off x="4982796" y="2537565"/>
            <a:ext cx="172922" cy="263188"/>
          </a:xfrm>
          <a:prstGeom prst="bentConnector2">
            <a:avLst/>
          </a:prstGeom>
          <a:noFill/>
          <a:ln w="28575" cap="flat" cmpd="sng" algn="ctr">
            <a:solidFill>
              <a:srgbClr val="436ED2"/>
            </a:solidFill>
            <a:prstDash val="sysDot"/>
            <a:miter lim="800000"/>
          </a:ln>
          <a:effectLst/>
        </p:spPr>
      </p:cxnSp>
      <p:sp>
        <p:nvSpPr>
          <p:cNvPr id="49" name="正方形/長方形 48"/>
          <p:cNvSpPr/>
          <p:nvPr/>
        </p:nvSpPr>
        <p:spPr>
          <a:xfrm>
            <a:off x="4600747" y="2528699"/>
            <a:ext cx="108000" cy="108000"/>
          </a:xfrm>
          <a:prstGeom prst="rect">
            <a:avLst/>
          </a:prstGeom>
          <a:solidFill>
            <a:srgbClr val="D80F30"/>
          </a:solidFill>
          <a:ln w="12700" cap="flat" cmpd="sng" algn="ctr">
            <a:solidFill>
              <a:srgbClr val="D80F30"/>
            </a:solidFill>
            <a:prstDash val="solid"/>
            <a:miter lim="800000"/>
          </a:ln>
          <a:effectLst/>
        </p:spPr>
        <p:txBody>
          <a:bodyPr lIns="72000" tIns="72000" rIns="72000" bIns="72000" rtlCol="0" anchor="t" anchorCtr="0"/>
          <a:lstStyle/>
          <a:p>
            <a:pPr marL="180000" marR="0" lvl="0" indent="-1800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8107B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ja-JP" altLang="en-US" sz="1600" b="0" i="0" u="none" strike="noStrike" kern="0" cap="none" spc="0" normalizeH="0" baseline="0" noProof="0" dirty="0" err="1" smtClean="0">
              <a:ln>
                <a:noFill/>
              </a:ln>
              <a:solidFill>
                <a:srgbClr val="282828"/>
              </a:solidFill>
              <a:effectLst/>
              <a:uLnTx/>
              <a:uFillTx/>
              <a:latin typeface="Arial"/>
              <a:ea typeface="Yu Gothic UI"/>
              <a:cs typeface="+mn-cs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5200851" y="2528698"/>
            <a:ext cx="108000" cy="108000"/>
          </a:xfrm>
          <a:prstGeom prst="rect">
            <a:avLst/>
          </a:prstGeom>
          <a:solidFill>
            <a:srgbClr val="436ED2"/>
          </a:solidFill>
          <a:ln w="12700" cap="flat" cmpd="sng" algn="ctr">
            <a:solidFill>
              <a:srgbClr val="436ED2"/>
            </a:solidFill>
            <a:prstDash val="solid"/>
            <a:miter lim="800000"/>
          </a:ln>
          <a:effectLst/>
        </p:spPr>
        <p:txBody>
          <a:bodyPr lIns="72000" tIns="72000" rIns="72000" bIns="72000" rtlCol="0" anchor="t" anchorCtr="0"/>
          <a:lstStyle/>
          <a:p>
            <a:pPr marL="180000" marR="0" lvl="0" indent="-1800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8107B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ja-JP" altLang="en-US" sz="1600" b="0" i="0" u="none" strike="noStrike" kern="0" cap="none" spc="0" normalizeH="0" baseline="0" noProof="0" dirty="0" err="1" smtClean="0">
              <a:ln>
                <a:noFill/>
              </a:ln>
              <a:solidFill>
                <a:srgbClr val="282828"/>
              </a:solidFill>
              <a:effectLst/>
              <a:uLnTx/>
              <a:uFillTx/>
              <a:latin typeface="Arial"/>
              <a:ea typeface="Yu Gothic UI"/>
              <a:cs typeface="+mn-cs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6523681" y="2191725"/>
            <a:ext cx="829619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buClr>
                <a:srgbClr val="08107B"/>
              </a:buClr>
            </a:pPr>
            <a:r>
              <a:rPr lang="en-US" altLang="ja-JP" sz="1100" dirty="0" smtClean="0">
                <a:solidFill>
                  <a:srgbClr val="282828"/>
                </a:solidFill>
                <a:latin typeface="Arial"/>
                <a:ea typeface="Yu Gothic UI"/>
              </a:rPr>
              <a:t>5.5V signal</a:t>
            </a:r>
            <a:endParaRPr lang="ja-JP" altLang="en-US" sz="1100" dirty="0" smtClean="0">
              <a:solidFill>
                <a:srgbClr val="282828"/>
              </a:solidFill>
              <a:latin typeface="Arial"/>
              <a:ea typeface="Yu Gothic UI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2943346" y="2253091"/>
            <a:ext cx="829619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buClr>
                <a:srgbClr val="08107B"/>
              </a:buClr>
            </a:pPr>
            <a:r>
              <a:rPr lang="en-US" altLang="ja-JP" sz="1100" dirty="0" smtClean="0">
                <a:solidFill>
                  <a:srgbClr val="282828"/>
                </a:solidFill>
                <a:latin typeface="Arial"/>
                <a:ea typeface="Yu Gothic UI"/>
              </a:rPr>
              <a:t>5.5V signal</a:t>
            </a:r>
            <a:endParaRPr lang="ja-JP" altLang="en-US" sz="1100" dirty="0" smtClean="0">
              <a:solidFill>
                <a:srgbClr val="282828"/>
              </a:solidFill>
              <a:latin typeface="Arial"/>
              <a:ea typeface="Yu Gothic UI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3936447" y="2976401"/>
            <a:ext cx="1248351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buClr>
                <a:srgbClr val="08107B"/>
              </a:buClr>
            </a:pPr>
            <a:r>
              <a:rPr lang="en-US" altLang="ja-JP" sz="1100" dirty="0" smtClean="0">
                <a:solidFill>
                  <a:srgbClr val="282828"/>
                </a:solidFill>
                <a:latin typeface="Arial"/>
                <a:ea typeface="Yu Gothic UI"/>
              </a:rPr>
              <a:t>5.5V signal</a:t>
            </a:r>
          </a:p>
          <a:p>
            <a:pPr>
              <a:spcBef>
                <a:spcPts val="600"/>
              </a:spcBef>
              <a:buClr>
                <a:srgbClr val="08107B"/>
              </a:buClr>
            </a:pPr>
            <a:r>
              <a:rPr lang="en-US" altLang="ja-JP" sz="1100" dirty="0" smtClean="0">
                <a:solidFill>
                  <a:srgbClr val="282828"/>
                </a:solidFill>
                <a:latin typeface="Arial"/>
                <a:ea typeface="Yu Gothic UI"/>
              </a:rPr>
              <a:t>(from </a:t>
            </a:r>
            <a:r>
              <a:rPr lang="en-US" altLang="ja-JP" sz="1100" dirty="0" err="1" smtClean="0">
                <a:solidFill>
                  <a:srgbClr val="282828"/>
                </a:solidFill>
                <a:latin typeface="Arial"/>
                <a:ea typeface="Yu Gothic UI"/>
              </a:rPr>
              <a:t>AorB</a:t>
            </a:r>
            <a:r>
              <a:rPr lang="en-US" altLang="ja-JP" sz="1100" dirty="0" smtClean="0">
                <a:solidFill>
                  <a:srgbClr val="282828"/>
                </a:solidFill>
                <a:latin typeface="Arial"/>
                <a:ea typeface="Yu Gothic UI"/>
              </a:rPr>
              <a:t>)</a:t>
            </a:r>
            <a:endParaRPr lang="ja-JP" altLang="en-US" sz="1100" dirty="0" smtClean="0">
              <a:solidFill>
                <a:srgbClr val="282828"/>
              </a:solidFill>
              <a:latin typeface="Arial"/>
              <a:ea typeface="Yu Gothic UI"/>
            </a:endParaRPr>
          </a:p>
        </p:txBody>
      </p:sp>
      <p:cxnSp>
        <p:nvCxnSpPr>
          <p:cNvPr id="53" name="カギ線コネクタ 52"/>
          <p:cNvCxnSpPr>
            <a:stCxn id="52" idx="0"/>
            <a:endCxn id="49" idx="3"/>
          </p:cNvCxnSpPr>
          <p:nvPr/>
        </p:nvCxnSpPr>
        <p:spPr>
          <a:xfrm rot="16200000" flipV="1">
            <a:off x="4736745" y="2554702"/>
            <a:ext cx="172921" cy="228916"/>
          </a:xfrm>
          <a:prstGeom prst="bentConnector2">
            <a:avLst/>
          </a:prstGeom>
          <a:noFill/>
          <a:ln w="28575" cap="flat" cmpd="sng" algn="ctr">
            <a:solidFill>
              <a:srgbClr val="C00000"/>
            </a:solidFill>
            <a:prstDash val="solid"/>
            <a:miter lim="800000"/>
          </a:ln>
          <a:effectLst/>
        </p:spPr>
      </p:cxnSp>
      <p:sp>
        <p:nvSpPr>
          <p:cNvPr id="52" name="正方形/長方形 51"/>
          <p:cNvSpPr/>
          <p:nvPr/>
        </p:nvSpPr>
        <p:spPr>
          <a:xfrm>
            <a:off x="4883663" y="2755620"/>
            <a:ext cx="108000" cy="108000"/>
          </a:xfrm>
          <a:prstGeom prst="rect">
            <a:avLst/>
          </a:prstGeom>
          <a:solidFill>
            <a:srgbClr val="C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72000" tIns="72000" rIns="72000" bIns="72000" rtlCol="0" anchor="t" anchorCtr="0"/>
          <a:lstStyle/>
          <a:p>
            <a:pPr marL="180000" marR="0" lvl="0" indent="-1800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8107B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ja-JP" altLang="en-US" sz="1600" b="0" i="0" u="none" strike="noStrike" kern="0" cap="none" spc="0" normalizeH="0" baseline="0" noProof="0" dirty="0" err="1" smtClean="0">
              <a:ln>
                <a:noFill/>
              </a:ln>
              <a:solidFill>
                <a:srgbClr val="282828"/>
              </a:solidFill>
              <a:effectLst/>
              <a:uLnTx/>
              <a:uFillTx/>
              <a:latin typeface="Arial"/>
              <a:ea typeface="Yu Gothic U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6175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64</Words>
  <Application>Microsoft Office PowerPoint</Application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Yu Gothic UI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</vt:vector>
  </TitlesOfParts>
  <Company>OLYMPUS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伊藤 也真人</dc:creator>
  <cp:lastModifiedBy>伊藤 也真人</cp:lastModifiedBy>
  <cp:revision>9</cp:revision>
  <dcterms:created xsi:type="dcterms:W3CDTF">2020-03-03T00:54:03Z</dcterms:created>
  <dcterms:modified xsi:type="dcterms:W3CDTF">2020-03-04T05:35:15Z</dcterms:modified>
</cp:coreProperties>
</file>