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4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8691-2D8A-46AE-80DC-DD6ECEAAE23C}" type="datetimeFigureOut">
              <a:rPr kumimoji="1" lang="ja-JP" altLang="en-US" smtClean="0"/>
              <a:t>2015/7/22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B4F4-01DF-41B5-A589-195B0401B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8691-2D8A-46AE-80DC-DD6ECEAAE23C}" type="datetimeFigureOut">
              <a:rPr kumimoji="1" lang="ja-JP" altLang="en-US" smtClean="0"/>
              <a:t>2015/7/22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B4F4-01DF-41B5-A589-195B0401B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8691-2D8A-46AE-80DC-DD6ECEAAE23C}" type="datetimeFigureOut">
              <a:rPr kumimoji="1" lang="ja-JP" altLang="en-US" smtClean="0"/>
              <a:t>2015/7/22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B4F4-01DF-41B5-A589-195B0401B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8691-2D8A-46AE-80DC-DD6ECEAAE23C}" type="datetimeFigureOut">
              <a:rPr kumimoji="1" lang="ja-JP" altLang="en-US" smtClean="0"/>
              <a:t>2015/7/22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B4F4-01DF-41B5-A589-195B0401B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8691-2D8A-46AE-80DC-DD6ECEAAE23C}" type="datetimeFigureOut">
              <a:rPr kumimoji="1" lang="ja-JP" altLang="en-US" smtClean="0"/>
              <a:t>2015/7/22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B4F4-01DF-41B5-A589-195B0401B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8691-2D8A-46AE-80DC-DD6ECEAAE23C}" type="datetimeFigureOut">
              <a:rPr kumimoji="1" lang="ja-JP" altLang="en-US" smtClean="0"/>
              <a:t>2015/7/22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B4F4-01DF-41B5-A589-195B0401B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8691-2D8A-46AE-80DC-DD6ECEAAE23C}" type="datetimeFigureOut">
              <a:rPr kumimoji="1" lang="ja-JP" altLang="en-US" smtClean="0"/>
              <a:t>2015/7/22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B4F4-01DF-41B5-A589-195B0401B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8691-2D8A-46AE-80DC-DD6ECEAAE23C}" type="datetimeFigureOut">
              <a:rPr kumimoji="1" lang="ja-JP" altLang="en-US" smtClean="0"/>
              <a:t>2015/7/22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B4F4-01DF-41B5-A589-195B0401B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8691-2D8A-46AE-80DC-DD6ECEAAE23C}" type="datetimeFigureOut">
              <a:rPr kumimoji="1" lang="ja-JP" altLang="en-US" smtClean="0"/>
              <a:t>2015/7/22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B4F4-01DF-41B5-A589-195B0401B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8691-2D8A-46AE-80DC-DD6ECEAAE23C}" type="datetimeFigureOut">
              <a:rPr kumimoji="1" lang="ja-JP" altLang="en-US" smtClean="0"/>
              <a:t>2015/7/22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B4F4-01DF-41B5-A589-195B0401B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8691-2D8A-46AE-80DC-DD6ECEAAE23C}" type="datetimeFigureOut">
              <a:rPr kumimoji="1" lang="ja-JP" altLang="en-US" smtClean="0"/>
              <a:t>2015/7/22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8B4F4-01DF-41B5-A589-195B0401B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B8691-2D8A-46AE-80DC-DD6ECEAAE23C}" type="datetimeFigureOut">
              <a:rPr kumimoji="1" lang="ja-JP" altLang="en-US" smtClean="0"/>
              <a:t>2015/7/22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8B4F4-01DF-41B5-A589-195B0401B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3563888" y="2177143"/>
            <a:ext cx="1872208" cy="31240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b="1" dirty="0"/>
              <a:t>TS3USB221E</a:t>
            </a:r>
            <a:endParaRPr kumimoji="1" lang="ja-JP" altLang="en-US" sz="2000" b="1" dirty="0"/>
          </a:p>
        </p:txBody>
      </p:sp>
      <p:sp>
        <p:nvSpPr>
          <p:cNvPr id="3" name="正方形/長方形 2"/>
          <p:cNvSpPr/>
          <p:nvPr/>
        </p:nvSpPr>
        <p:spPr>
          <a:xfrm>
            <a:off x="910478" y="2401355"/>
            <a:ext cx="1728192" cy="673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PC</a:t>
            </a:r>
            <a:r>
              <a:rPr lang="ja-JP" altLang="en-US" b="1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</a:t>
            </a:r>
            <a:r>
              <a:rPr lang="en-US" altLang="ja-JP" b="1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A</a:t>
            </a:r>
          </a:p>
          <a:p>
            <a:pPr algn="ctr"/>
            <a:r>
              <a:rPr kumimoji="1" lang="en-US" altLang="ja-JP" b="1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USB</a:t>
            </a:r>
            <a:r>
              <a:rPr kumimoji="1" lang="ja-JP" altLang="en-US" b="1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</a:t>
            </a:r>
            <a:r>
              <a:rPr kumimoji="1" lang="en-US" altLang="ja-JP" b="1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HOST</a:t>
            </a:r>
            <a:endParaRPr kumimoji="1" lang="ja-JP" altLang="en-US" b="1" dirty="0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910478" y="4395807"/>
            <a:ext cx="1728192" cy="673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PC</a:t>
            </a:r>
            <a:r>
              <a:rPr lang="ja-JP" altLang="en-US" b="1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</a:t>
            </a:r>
            <a:r>
              <a:rPr lang="en-US" altLang="ja-JP" b="1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B</a:t>
            </a:r>
            <a:endParaRPr lang="en-US" altLang="ja-JP" b="1" dirty="0" smtClean="0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kumimoji="1" lang="en-US" altLang="ja-JP" b="1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USB</a:t>
            </a:r>
            <a:r>
              <a:rPr kumimoji="1" lang="ja-JP" altLang="en-US" b="1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</a:t>
            </a:r>
            <a:r>
              <a:rPr kumimoji="1" lang="en-US" altLang="ja-JP" b="1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HOST</a:t>
            </a:r>
            <a:endParaRPr kumimoji="1" lang="ja-JP" altLang="en-US" b="1" dirty="0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2638670" y="2498515"/>
            <a:ext cx="921094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/>
          <p:cNvCxnSpPr/>
          <p:nvPr/>
        </p:nvCxnSpPr>
        <p:spPr>
          <a:xfrm>
            <a:off x="2638670" y="2930563"/>
            <a:ext cx="921094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/>
          <p:nvPr/>
        </p:nvCxnSpPr>
        <p:spPr>
          <a:xfrm>
            <a:off x="2647866" y="4514739"/>
            <a:ext cx="911898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/>
          <p:nvPr/>
        </p:nvCxnSpPr>
        <p:spPr>
          <a:xfrm>
            <a:off x="2638670" y="4946787"/>
            <a:ext cx="921094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/>
          <p:nvPr/>
        </p:nvCxnSpPr>
        <p:spPr>
          <a:xfrm>
            <a:off x="5436096" y="2737967"/>
            <a:ext cx="1368152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/>
          <p:cNvCxnSpPr/>
          <p:nvPr/>
        </p:nvCxnSpPr>
        <p:spPr>
          <a:xfrm>
            <a:off x="5436096" y="3148169"/>
            <a:ext cx="1368152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3594989" y="2329062"/>
            <a:ext cx="573427" cy="338554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solidFill>
                  <a:schemeClr val="bg1"/>
                </a:solidFill>
              </a:rPr>
              <a:t>1D+</a:t>
            </a:r>
            <a:endParaRPr kumimoji="1" lang="ja-JP" altLang="en-US" sz="1600" b="1" dirty="0">
              <a:solidFill>
                <a:schemeClr val="bg1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3585660" y="2791022"/>
            <a:ext cx="576064" cy="338554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solidFill>
                  <a:schemeClr val="bg1"/>
                </a:solidFill>
              </a:rPr>
              <a:t>1D+</a:t>
            </a:r>
            <a:endParaRPr kumimoji="1" lang="ja-JP" altLang="en-US" sz="1600" b="1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831568" y="2964074"/>
            <a:ext cx="576064" cy="338554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solidFill>
                  <a:schemeClr val="bg1"/>
                </a:solidFill>
              </a:rPr>
              <a:t>D+</a:t>
            </a:r>
            <a:endParaRPr kumimoji="1" lang="ja-JP" altLang="en-US" sz="1600" b="1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831568" y="2570523"/>
            <a:ext cx="576064" cy="338554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solidFill>
                  <a:schemeClr val="bg1"/>
                </a:solidFill>
              </a:rPr>
              <a:t>D+</a:t>
            </a:r>
            <a:endParaRPr kumimoji="1" lang="ja-JP" altLang="en-US" sz="1600" b="1" dirty="0">
              <a:solidFill>
                <a:schemeClr val="bg1"/>
              </a:solidFill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594989" y="4359397"/>
            <a:ext cx="576064" cy="338554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600" b="1" dirty="0" smtClean="0">
                <a:solidFill>
                  <a:schemeClr val="bg1"/>
                </a:solidFill>
              </a:rPr>
              <a:t>2</a:t>
            </a:r>
            <a:r>
              <a:rPr kumimoji="1" lang="en-US" altLang="ja-JP" sz="1600" b="1" dirty="0" smtClean="0">
                <a:solidFill>
                  <a:schemeClr val="bg1"/>
                </a:solidFill>
              </a:rPr>
              <a:t>D+</a:t>
            </a:r>
            <a:endParaRPr kumimoji="1" lang="ja-JP" altLang="en-US" sz="1600" b="1" dirty="0">
              <a:solidFill>
                <a:schemeClr val="bg1"/>
              </a:solidFill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3585660" y="4790579"/>
            <a:ext cx="576064" cy="338554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schemeClr val="bg1"/>
                </a:solidFill>
              </a:rPr>
              <a:t>2</a:t>
            </a:r>
            <a:r>
              <a:rPr kumimoji="1" lang="en-US" altLang="ja-JP" sz="1600" b="1" dirty="0" smtClean="0">
                <a:solidFill>
                  <a:schemeClr val="bg1"/>
                </a:solidFill>
              </a:rPr>
              <a:t>D-</a:t>
            </a:r>
            <a:endParaRPr kumimoji="1" lang="ja-JP" altLang="en-US" sz="1600" b="1" dirty="0">
              <a:solidFill>
                <a:schemeClr val="bg1"/>
              </a:solidFill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6804248" y="2617379"/>
            <a:ext cx="1728192" cy="673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USB</a:t>
            </a:r>
            <a:r>
              <a:rPr kumimoji="1" lang="ja-JP" altLang="en-US" b="1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</a:t>
            </a:r>
            <a:r>
              <a:rPr kumimoji="1" lang="en-US" altLang="ja-JP" b="1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connector</a:t>
            </a:r>
          </a:p>
          <a:p>
            <a:pPr algn="ctr"/>
            <a:r>
              <a:rPr lang="en-US" altLang="ja-JP" b="1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(Device)</a:t>
            </a:r>
            <a:endParaRPr kumimoji="1" lang="ja-JP" altLang="en-US" b="1" dirty="0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675678" y="116520"/>
            <a:ext cx="36486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b="1" dirty="0" smtClean="0"/>
              <a:t>Connection Image</a:t>
            </a:r>
            <a:endParaRPr kumimoji="1" lang="ja-JP" altLang="en-US" sz="36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27</Words>
  <Application>Microsoft Office PowerPoint</Application>
  <PresentationFormat>画面に合わせる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HGPｺﾞｼｯｸE</vt:lpstr>
      <vt:lpstr>ＭＳ Ｐゴシック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FUJIELE</dc:creator>
  <cp:lastModifiedBy>伊藤学</cp:lastModifiedBy>
  <cp:revision>29</cp:revision>
  <dcterms:created xsi:type="dcterms:W3CDTF">2015-07-22T06:22:47Z</dcterms:created>
  <dcterms:modified xsi:type="dcterms:W3CDTF">2015-07-22T11:29:29Z</dcterms:modified>
</cp:coreProperties>
</file>