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3992225" cy="6858000"/>
  <p:notesSz cx="6858000" cy="9144000"/>
  <p:defaultTextStyle>
    <a:defPPr>
      <a:defRPr lang="en-US"/>
    </a:defPPr>
    <a:lvl1pPr marL="0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8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7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5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04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33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8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9029" y="1122363"/>
            <a:ext cx="1049416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9029" y="3602038"/>
            <a:ext cx="104941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209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155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13186" y="365125"/>
            <a:ext cx="3017074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965" y="365125"/>
            <a:ext cx="8876318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979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229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679" y="1709740"/>
            <a:ext cx="1206829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4679" y="4589465"/>
            <a:ext cx="1206829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231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965" y="1825626"/>
            <a:ext cx="594669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3565" y="1825626"/>
            <a:ext cx="594669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397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8" y="365127"/>
            <a:ext cx="1206829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789" y="1681163"/>
            <a:ext cx="59193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3789" y="2505075"/>
            <a:ext cx="59193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83565" y="1681163"/>
            <a:ext cx="59485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83565" y="2505075"/>
            <a:ext cx="594851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81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962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854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9" y="457200"/>
            <a:ext cx="451285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8518" y="987427"/>
            <a:ext cx="708356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789" y="2057400"/>
            <a:ext cx="451285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3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9" y="457200"/>
            <a:ext cx="451285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8518" y="987427"/>
            <a:ext cx="708356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789" y="2057400"/>
            <a:ext cx="451285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586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966" y="365127"/>
            <a:ext cx="1206829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966" y="1825626"/>
            <a:ext cx="1206829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1966" y="6356351"/>
            <a:ext cx="3148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BBBCA-7054-4D36-98A6-883F33A4CD26}" type="datetimeFigureOut">
              <a:rPr lang="en-IN" smtClean="0"/>
              <a:t>04-02-2021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34925" y="6356351"/>
            <a:ext cx="4722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2010" y="6356351"/>
            <a:ext cx="3148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3F7C2-3D54-4CBA-944F-546B7193A6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138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>
            <a:extLst>
              <a:ext uri="{FF2B5EF4-FFF2-40B4-BE49-F238E27FC236}">
                <a16:creationId xmlns:a16="http://schemas.microsoft.com/office/drawing/2014/main" id="{B4040773-23B5-4BE7-8D44-458654EB3F32}"/>
              </a:ext>
            </a:extLst>
          </p:cNvPr>
          <p:cNvSpPr txBox="1"/>
          <p:nvPr/>
        </p:nvSpPr>
        <p:spPr>
          <a:xfrm>
            <a:off x="711200" y="4784438"/>
            <a:ext cx="126076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Note:</a:t>
            </a:r>
          </a:p>
          <a:p>
            <a:pPr marL="342900" indent="-342900">
              <a:buAutoNum type="arabicPeriod"/>
            </a:pPr>
            <a:r>
              <a:rPr lang="en-IN" dirty="0"/>
              <a:t>In above block diagram, DOUT&amp;UART1_TX is </a:t>
            </a:r>
            <a:r>
              <a:rPr lang="en-IN" dirty="0" err="1"/>
              <a:t>muxed</a:t>
            </a:r>
            <a:r>
              <a:rPr lang="en-IN" dirty="0"/>
              <a:t> at DUT end and only one signal will come at a time. My intension is with minimal manual interference, we need detect whether it is DOUT or UART.</a:t>
            </a:r>
          </a:p>
          <a:p>
            <a:pPr marL="342900" indent="-342900">
              <a:buAutoNum type="arabicPeriod"/>
            </a:pPr>
            <a:r>
              <a:rPr lang="en-IN" dirty="0"/>
              <a:t>Through a GPIO I will control the SPDT switch, when GPIO is high DOUT_12V will be selected and UART2 from 4 pin connector will be acting as the debug </a:t>
            </a:r>
            <a:r>
              <a:rPr lang="en-IN" dirty="0" err="1"/>
              <a:t>uart</a:t>
            </a:r>
            <a:r>
              <a:rPr lang="en-IN" dirty="0"/>
              <a:t>.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endParaRPr lang="en-IN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8FEC5DD-D96A-4524-802E-03C0EFA625E4}"/>
              </a:ext>
            </a:extLst>
          </p:cNvPr>
          <p:cNvGrpSpPr/>
          <p:nvPr/>
        </p:nvGrpSpPr>
        <p:grpSpPr>
          <a:xfrm>
            <a:off x="823635" y="148070"/>
            <a:ext cx="8809027" cy="4278280"/>
            <a:chOff x="852210" y="138545"/>
            <a:chExt cx="8809027" cy="427828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7E54B7E-F556-492B-8485-BE3022F2CFCA}"/>
                </a:ext>
              </a:extLst>
            </p:cNvPr>
            <p:cNvSpPr/>
            <p:nvPr/>
          </p:nvSpPr>
          <p:spPr>
            <a:xfrm>
              <a:off x="852210" y="332511"/>
              <a:ext cx="1517530" cy="393469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r>
                <a:rPr lang="en-US" dirty="0"/>
                <a:t>DUT </a:t>
              </a:r>
              <a:endParaRPr lang="en-IN" dirty="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63BF646-4E34-4C19-8E9B-3837144B72D6}"/>
                </a:ext>
              </a:extLst>
            </p:cNvPr>
            <p:cNvSpPr/>
            <p:nvPr/>
          </p:nvSpPr>
          <p:spPr>
            <a:xfrm>
              <a:off x="1282815" y="558973"/>
              <a:ext cx="1086926" cy="139913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18 pin connector</a:t>
              </a:r>
              <a:endParaRPr lang="en-IN" sz="1400" dirty="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6BAAE47-342E-4A3C-87F3-451D691FB5FA}"/>
                </a:ext>
              </a:extLst>
            </p:cNvPr>
            <p:cNvSpPr/>
            <p:nvPr/>
          </p:nvSpPr>
          <p:spPr>
            <a:xfrm>
              <a:off x="1282815" y="2606091"/>
              <a:ext cx="1086926" cy="14420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4 pin connector</a:t>
              </a:r>
              <a:endParaRPr lang="en-IN" sz="1400" dirty="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5B9479D-0304-4CFF-94B7-5ABAC435F9A9}"/>
                </a:ext>
              </a:extLst>
            </p:cNvPr>
            <p:cNvSpPr/>
            <p:nvPr/>
          </p:nvSpPr>
          <p:spPr>
            <a:xfrm>
              <a:off x="3622922" y="558975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Switch</a:t>
              </a:r>
            </a:p>
            <a:p>
              <a:pPr algn="ctr"/>
              <a:r>
                <a:rPr lang="en-US" dirty="0"/>
                <a:t>SPDT x 1 </a:t>
              </a:r>
              <a:endParaRPr lang="en-IN" dirty="0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30270C8-9D78-40E2-A328-2987833653E0}"/>
                </a:ext>
              </a:extLst>
            </p:cNvPr>
            <p:cNvSpPr/>
            <p:nvPr/>
          </p:nvSpPr>
          <p:spPr>
            <a:xfrm>
              <a:off x="3622922" y="1337052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Switch</a:t>
              </a:r>
            </a:p>
            <a:p>
              <a:pPr algn="ctr"/>
              <a:r>
                <a:rPr lang="en-US" dirty="0"/>
                <a:t>SPDT x 1 </a:t>
              </a:r>
              <a:endParaRPr lang="en-IN" dirty="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9FCD7CE-6C76-4E31-BB69-1712630790FB}"/>
                </a:ext>
              </a:extLst>
            </p:cNvPr>
            <p:cNvCxnSpPr>
              <a:cxnSpLocks/>
              <a:endCxn id="7" idx="1"/>
            </p:cNvCxnSpPr>
            <p:nvPr/>
          </p:nvCxnSpPr>
          <p:spPr>
            <a:xfrm flipV="1">
              <a:off x="2369740" y="890199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CAD6D3F4-7C6D-4A0F-9059-9F36C85B00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69742" y="1671782"/>
              <a:ext cx="125318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4F9C8AF-C821-47F3-BD3F-05CDC8B2ADAE}"/>
                </a:ext>
              </a:extLst>
            </p:cNvPr>
            <p:cNvSpPr txBox="1"/>
            <p:nvPr/>
          </p:nvSpPr>
          <p:spPr>
            <a:xfrm>
              <a:off x="2321948" y="628266"/>
              <a:ext cx="18805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DOUT_12V / UART1_TX_3.3V</a:t>
              </a:r>
              <a:endParaRPr lang="en-IN" sz="14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A8CF459-D000-4408-89AB-00B98C6FEE28}"/>
                </a:ext>
              </a:extLst>
            </p:cNvPr>
            <p:cNvSpPr txBox="1"/>
            <p:nvPr/>
          </p:nvSpPr>
          <p:spPr>
            <a:xfrm>
              <a:off x="2369741" y="1424112"/>
              <a:ext cx="18805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DIN_12V /</a:t>
              </a:r>
            </a:p>
            <a:p>
              <a:r>
                <a:rPr lang="en-US" sz="1400" dirty="0"/>
                <a:t>UART1_RX_3.3V</a:t>
              </a:r>
              <a:endParaRPr lang="en-IN" sz="1400" dirty="0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A748BC5-F77D-4934-90FA-D510F55EE63C}"/>
                </a:ext>
              </a:extLst>
            </p:cNvPr>
            <p:cNvCxnSpPr>
              <a:endCxn id="7" idx="0"/>
            </p:cNvCxnSpPr>
            <p:nvPr/>
          </p:nvCxnSpPr>
          <p:spPr>
            <a:xfrm>
              <a:off x="4166385" y="138545"/>
              <a:ext cx="0" cy="4204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922B63C-6E58-4F5C-8F5F-A0EBC1D043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44864" y="1999501"/>
              <a:ext cx="0" cy="3415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B9E63BF-0923-4A04-9E66-7441C2440CD4}"/>
                </a:ext>
              </a:extLst>
            </p:cNvPr>
            <p:cNvSpPr txBox="1"/>
            <p:nvPr/>
          </p:nvSpPr>
          <p:spPr>
            <a:xfrm>
              <a:off x="4144864" y="145896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1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9814D3-2D85-4FD4-A279-858335339ABC}"/>
                </a:ext>
              </a:extLst>
            </p:cNvPr>
            <p:cNvSpPr txBox="1"/>
            <p:nvPr/>
          </p:nvSpPr>
          <p:spPr>
            <a:xfrm>
              <a:off x="4149131" y="1971731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1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969A0C8-2FB9-4240-A6AA-581148750CA8}"/>
                </a:ext>
              </a:extLst>
            </p:cNvPr>
            <p:cNvCxnSpPr>
              <a:cxnSpLocks/>
              <a:stCxn id="7" idx="3"/>
            </p:cNvCxnSpPr>
            <p:nvPr/>
          </p:nvCxnSpPr>
          <p:spPr>
            <a:xfrm flipV="1">
              <a:off x="4709850" y="890200"/>
              <a:ext cx="1007459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63FB0AC-1EDD-423B-A736-46CB66139B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9850" y="1668275"/>
              <a:ext cx="10074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ECF71EF-CBFF-4564-A984-848848F9AB4D}"/>
                </a:ext>
              </a:extLst>
            </p:cNvPr>
            <p:cNvSpPr txBox="1"/>
            <p:nvPr/>
          </p:nvSpPr>
          <p:spPr>
            <a:xfrm>
              <a:off x="4777027" y="582424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DOUT_12V </a:t>
              </a:r>
              <a:endParaRPr lang="en-IN" sz="14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3ACC56C-F254-4896-97FD-7C74F0BDBC77}"/>
                </a:ext>
              </a:extLst>
            </p:cNvPr>
            <p:cNvSpPr txBox="1"/>
            <p:nvPr/>
          </p:nvSpPr>
          <p:spPr>
            <a:xfrm>
              <a:off x="4777028" y="1360500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DIN_12V </a:t>
              </a:r>
              <a:endParaRPr lang="en-IN" sz="1400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5D488F8-4130-4EF9-81CE-F36DA027EC18}"/>
                </a:ext>
              </a:extLst>
            </p:cNvPr>
            <p:cNvCxnSpPr>
              <a:cxnSpLocks/>
            </p:cNvCxnSpPr>
            <p:nvPr/>
          </p:nvCxnSpPr>
          <p:spPr>
            <a:xfrm>
              <a:off x="5717307" y="890199"/>
              <a:ext cx="0" cy="8249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56EFDEEB-F532-4B41-ADCC-6D6391690F81}"/>
                </a:ext>
              </a:extLst>
            </p:cNvPr>
            <p:cNvSpPr/>
            <p:nvPr/>
          </p:nvSpPr>
          <p:spPr>
            <a:xfrm>
              <a:off x="3622922" y="2541404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Switch</a:t>
              </a:r>
            </a:p>
            <a:p>
              <a:pPr algn="ctr"/>
              <a:r>
                <a:rPr lang="en-US" sz="1100" dirty="0"/>
                <a:t>SPDT x 1</a:t>
              </a:r>
            </a:p>
            <a:p>
              <a:pPr algn="ctr"/>
              <a:r>
                <a:rPr lang="en-IN" sz="1100" b="1" dirty="0"/>
                <a:t>SN74LVC1G3157DCKR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35832BCC-560A-40ED-98D3-96EB2D140532}"/>
                </a:ext>
              </a:extLst>
            </p:cNvPr>
            <p:cNvSpPr/>
            <p:nvPr/>
          </p:nvSpPr>
          <p:spPr>
            <a:xfrm>
              <a:off x="3616649" y="3399566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Switch</a:t>
              </a:r>
            </a:p>
            <a:p>
              <a:pPr algn="ctr"/>
              <a:r>
                <a:rPr lang="en-US" sz="1100" dirty="0"/>
                <a:t>SPDT x 1</a:t>
              </a:r>
            </a:p>
            <a:p>
              <a:pPr algn="ctr"/>
              <a:r>
                <a:rPr lang="en-IN" sz="1100" b="1" dirty="0"/>
                <a:t>SN74LVC1G3</a:t>
              </a:r>
              <a:r>
                <a:rPr lang="en-US" sz="1100" b="1" dirty="0"/>
                <a:t>157DCKR</a:t>
              </a:r>
              <a:endParaRPr lang="en-US" sz="11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E1455D5-6BCD-4EE8-A0C7-B47C8F871D6C}"/>
                </a:ext>
              </a:extLst>
            </p:cNvPr>
            <p:cNvSpPr txBox="1"/>
            <p:nvPr/>
          </p:nvSpPr>
          <p:spPr>
            <a:xfrm>
              <a:off x="2668267" y="2812523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UART2_TX </a:t>
              </a:r>
              <a:endParaRPr lang="en-IN" sz="1400" dirty="0"/>
            </a:p>
          </p:txBody>
        </p: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78C002AC-7C20-4ACF-9E97-5CDE853175B3}"/>
                </a:ext>
              </a:extLst>
            </p:cNvPr>
            <p:cNvCxnSpPr>
              <a:cxnSpLocks/>
              <a:endCxn id="35" idx="1"/>
            </p:cNvCxnSpPr>
            <p:nvPr/>
          </p:nvCxnSpPr>
          <p:spPr>
            <a:xfrm rot="16200000" flipH="1">
              <a:off x="2168754" y="1418462"/>
              <a:ext cx="1982432" cy="925903"/>
            </a:xfrm>
            <a:prstGeom prst="bentConnector2">
              <a:avLst/>
            </a:prstGeom>
            <a:ln w="19050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4C0C6904-A050-4F1E-94A4-05B03BAAB8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740" y="3064622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DE61B4D-6031-42CD-ADAA-62171DAF704D}"/>
                </a:ext>
              </a:extLst>
            </p:cNvPr>
            <p:cNvSpPr txBox="1"/>
            <p:nvPr/>
          </p:nvSpPr>
          <p:spPr>
            <a:xfrm>
              <a:off x="2676370" y="2561136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UART1_TX </a:t>
              </a:r>
              <a:endParaRPr lang="en-IN" sz="1400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A3178F5-D8AA-4D7B-BEBF-E8BC567876CC}"/>
                </a:ext>
              </a:extLst>
            </p:cNvPr>
            <p:cNvSpPr txBox="1"/>
            <p:nvPr/>
          </p:nvSpPr>
          <p:spPr>
            <a:xfrm>
              <a:off x="3996760" y="2278613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0</a:t>
              </a: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C6DC8CAF-4E6C-4029-86DD-0AE35FDFB241}"/>
                </a:ext>
              </a:extLst>
            </p:cNvPr>
            <p:cNvCxnSpPr>
              <a:cxnSpLocks/>
            </p:cNvCxnSpPr>
            <p:nvPr/>
          </p:nvCxnSpPr>
          <p:spPr>
            <a:xfrm>
              <a:off x="4001700" y="2295732"/>
              <a:ext cx="0" cy="25138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8F44E2AB-C174-4116-9C45-885AA1211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37983" y="4062015"/>
              <a:ext cx="0" cy="3415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73A5B48-2C73-4906-8189-7AE10E8A8C1F}"/>
                </a:ext>
              </a:extLst>
            </p:cNvPr>
            <p:cNvSpPr txBox="1"/>
            <p:nvPr/>
          </p:nvSpPr>
          <p:spPr>
            <a:xfrm>
              <a:off x="4155097" y="4047493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0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6832198F-6F66-42FA-A5DC-3289C5FDB9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9848" y="2871678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1C4F3CA-E7C4-4209-99EF-3C86A7748161}"/>
                </a:ext>
              </a:extLst>
            </p:cNvPr>
            <p:cNvSpPr txBox="1"/>
            <p:nvPr/>
          </p:nvSpPr>
          <p:spPr>
            <a:xfrm>
              <a:off x="4777026" y="2606092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UART2_TX </a:t>
              </a:r>
              <a:endParaRPr lang="en-IN" sz="1400" dirty="0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5A402F6E-371D-469E-B1D1-66FB74389990}"/>
                </a:ext>
              </a:extLst>
            </p:cNvPr>
            <p:cNvSpPr/>
            <p:nvPr/>
          </p:nvSpPr>
          <p:spPr>
            <a:xfrm>
              <a:off x="5963029" y="2138575"/>
              <a:ext cx="1226172" cy="199006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Buffer </a:t>
              </a:r>
              <a:endParaRPr lang="en-IN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60831C4-25DA-48F0-8776-8F09E6970A1B}"/>
                </a:ext>
              </a:extLst>
            </p:cNvPr>
            <p:cNvSpPr txBox="1"/>
            <p:nvPr/>
          </p:nvSpPr>
          <p:spPr>
            <a:xfrm>
              <a:off x="4865380" y="3436081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UART2_RX </a:t>
              </a:r>
              <a:endParaRPr lang="en-IN" sz="1400" dirty="0"/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9F3038A6-0BB6-4C21-8EF4-4A549772B34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01007" y="3754374"/>
              <a:ext cx="127086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93E59C41-F379-4B3F-9D17-9577173C3F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60899" y="3813917"/>
              <a:ext cx="127086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01DCA800-303D-40E5-B07A-4D4A257F4AD5}"/>
                </a:ext>
              </a:extLst>
            </p:cNvPr>
            <p:cNvSpPr txBox="1"/>
            <p:nvPr/>
          </p:nvSpPr>
          <p:spPr>
            <a:xfrm>
              <a:off x="2428043" y="3517484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UART2_RX </a:t>
              </a:r>
              <a:endParaRPr lang="en-IN" sz="1400" dirty="0"/>
            </a:p>
          </p:txBody>
        </p: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EAFEEF12-58F3-4C0C-A2B7-C6E86E84EEFD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2304484" y="2285905"/>
              <a:ext cx="1904245" cy="703883"/>
            </a:xfrm>
            <a:prstGeom prst="bentConnector3">
              <a:avLst>
                <a:gd name="adj1" fmla="val 526"/>
              </a:avLst>
            </a:prstGeom>
            <a:ln w="19050">
              <a:solidFill>
                <a:schemeClr val="accent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9B99BC23-5E9C-4A1E-9FE0-F0237814E925}"/>
                </a:ext>
              </a:extLst>
            </p:cNvPr>
            <p:cNvSpPr/>
            <p:nvPr/>
          </p:nvSpPr>
          <p:spPr>
            <a:xfrm>
              <a:off x="8272681" y="2019597"/>
              <a:ext cx="1388556" cy="210904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After UART to USB converter given to PC </a:t>
              </a:r>
              <a:endParaRPr lang="en-IN" dirty="0"/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B18C5F03-3C0A-4634-BADB-ACC5BD5445A5}"/>
                </a:ext>
              </a:extLst>
            </p:cNvPr>
            <p:cNvCxnSpPr>
              <a:cxnSpLocks/>
            </p:cNvCxnSpPr>
            <p:nvPr/>
          </p:nvCxnSpPr>
          <p:spPr>
            <a:xfrm>
              <a:off x="7189201" y="2843969"/>
              <a:ext cx="10834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3F0EC71-E86E-4BE0-93DB-F418C3F2AECD}"/>
                </a:ext>
              </a:extLst>
            </p:cNvPr>
            <p:cNvSpPr txBox="1"/>
            <p:nvPr/>
          </p:nvSpPr>
          <p:spPr>
            <a:xfrm>
              <a:off x="7233896" y="2585662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UART2_TX </a:t>
              </a:r>
              <a:endParaRPr lang="en-IN" sz="1400" dirty="0"/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12CB7785-D233-4F41-9D0E-93DBB402BE8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86891" y="3656814"/>
              <a:ext cx="1085790" cy="1455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AB7D942E-BEB4-456C-8CD4-98B47A14810B}"/>
                </a:ext>
              </a:extLst>
            </p:cNvPr>
            <p:cNvSpPr txBox="1"/>
            <p:nvPr/>
          </p:nvSpPr>
          <p:spPr>
            <a:xfrm>
              <a:off x="7287709" y="3349039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UART2_RX </a:t>
              </a:r>
              <a:endParaRPr lang="en-IN" sz="140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F76E287-5F5D-4E9D-B463-B3EE754A341E}"/>
                </a:ext>
              </a:extLst>
            </p:cNvPr>
            <p:cNvSpPr txBox="1"/>
            <p:nvPr/>
          </p:nvSpPr>
          <p:spPr>
            <a:xfrm>
              <a:off x="6745941" y="164458"/>
              <a:ext cx="19385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000" b="1" dirty="0"/>
                <a:t>Case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16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E90D86A-7AD5-487E-B99D-DB9E928CCDF5}"/>
              </a:ext>
            </a:extLst>
          </p:cNvPr>
          <p:cNvGrpSpPr/>
          <p:nvPr/>
        </p:nvGrpSpPr>
        <p:grpSpPr>
          <a:xfrm>
            <a:off x="1195110" y="224270"/>
            <a:ext cx="8809027" cy="4278922"/>
            <a:chOff x="852210" y="138545"/>
            <a:chExt cx="8809027" cy="427892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D86DD25E-3D7C-4698-9D83-D39045F0661A}"/>
                </a:ext>
              </a:extLst>
            </p:cNvPr>
            <p:cNvSpPr/>
            <p:nvPr/>
          </p:nvSpPr>
          <p:spPr>
            <a:xfrm>
              <a:off x="852210" y="332511"/>
              <a:ext cx="1517530" cy="393469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r>
                <a:rPr lang="en-US" dirty="0"/>
                <a:t>DUT </a:t>
              </a:r>
              <a:endParaRPr lang="en-IN" dirty="0"/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0E4FC73E-E526-46BE-AA7F-A657548E404B}"/>
                </a:ext>
              </a:extLst>
            </p:cNvPr>
            <p:cNvSpPr/>
            <p:nvPr/>
          </p:nvSpPr>
          <p:spPr>
            <a:xfrm>
              <a:off x="1282815" y="558973"/>
              <a:ext cx="1086926" cy="139913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18 pin connector</a:t>
              </a:r>
              <a:endParaRPr lang="en-IN" sz="1400" dirty="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F9E1F64F-7057-45C3-9AEE-62ECD95C9551}"/>
                </a:ext>
              </a:extLst>
            </p:cNvPr>
            <p:cNvSpPr/>
            <p:nvPr/>
          </p:nvSpPr>
          <p:spPr>
            <a:xfrm>
              <a:off x="1282815" y="2606091"/>
              <a:ext cx="1086926" cy="14420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4 pin connector</a:t>
              </a:r>
              <a:endParaRPr lang="en-IN" sz="1400" dirty="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01AE7EA-A334-4A1F-B7BA-1708AD4A830A}"/>
                </a:ext>
              </a:extLst>
            </p:cNvPr>
            <p:cNvSpPr/>
            <p:nvPr/>
          </p:nvSpPr>
          <p:spPr>
            <a:xfrm>
              <a:off x="3622922" y="558975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Switch</a:t>
              </a:r>
            </a:p>
            <a:p>
              <a:pPr algn="ctr"/>
              <a:r>
                <a:rPr lang="en-US" dirty="0"/>
                <a:t>SPDT x 1 </a:t>
              </a:r>
              <a:endParaRPr lang="en-IN" dirty="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AAEC9655-D901-4E54-B4D0-CE5BA3257FDE}"/>
                </a:ext>
              </a:extLst>
            </p:cNvPr>
            <p:cNvSpPr/>
            <p:nvPr/>
          </p:nvSpPr>
          <p:spPr>
            <a:xfrm>
              <a:off x="3622922" y="1337052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Switch</a:t>
              </a:r>
            </a:p>
            <a:p>
              <a:pPr algn="ctr"/>
              <a:r>
                <a:rPr lang="en-US" dirty="0"/>
                <a:t>SPDT x 1 </a:t>
              </a:r>
              <a:endParaRPr lang="en-IN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E278969-1E53-4141-A773-7530FDD43733}"/>
                </a:ext>
              </a:extLst>
            </p:cNvPr>
            <p:cNvCxnSpPr>
              <a:cxnSpLocks/>
              <a:endCxn id="6" idx="1"/>
            </p:cNvCxnSpPr>
            <p:nvPr/>
          </p:nvCxnSpPr>
          <p:spPr>
            <a:xfrm flipV="1">
              <a:off x="2369740" y="890199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D8510AB-A383-4A24-ACF4-8D6F9C40B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69742" y="1671782"/>
              <a:ext cx="125318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D32D71B-7E60-49A2-BCAF-DAE650BD9895}"/>
                </a:ext>
              </a:extLst>
            </p:cNvPr>
            <p:cNvSpPr txBox="1"/>
            <p:nvPr/>
          </p:nvSpPr>
          <p:spPr>
            <a:xfrm>
              <a:off x="2321948" y="628266"/>
              <a:ext cx="18805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DOUT_12V / UART1_TX_3.3V</a:t>
              </a:r>
              <a:endParaRPr lang="en-IN" sz="14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37DB86-4ADC-4A87-9657-E617402B3BE9}"/>
                </a:ext>
              </a:extLst>
            </p:cNvPr>
            <p:cNvSpPr txBox="1"/>
            <p:nvPr/>
          </p:nvSpPr>
          <p:spPr>
            <a:xfrm>
              <a:off x="2369741" y="1424112"/>
              <a:ext cx="18805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DIN_12V /</a:t>
              </a:r>
            </a:p>
            <a:p>
              <a:r>
                <a:rPr lang="en-US" sz="1400" dirty="0"/>
                <a:t>UART1_RX_3.3V</a:t>
              </a:r>
              <a:endParaRPr lang="en-IN" sz="1400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61FC609-764E-4702-A378-B8F28019BD80}"/>
                </a:ext>
              </a:extLst>
            </p:cNvPr>
            <p:cNvCxnSpPr>
              <a:endCxn id="6" idx="0"/>
            </p:cNvCxnSpPr>
            <p:nvPr/>
          </p:nvCxnSpPr>
          <p:spPr>
            <a:xfrm>
              <a:off x="4166385" y="138545"/>
              <a:ext cx="0" cy="4204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96E327E-598B-45DD-B7D3-F34FE2F75A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44864" y="1999501"/>
              <a:ext cx="0" cy="3415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8ADB78B-C5BE-49D3-B84B-69EA145677F9}"/>
                </a:ext>
              </a:extLst>
            </p:cNvPr>
            <p:cNvSpPr txBox="1"/>
            <p:nvPr/>
          </p:nvSpPr>
          <p:spPr>
            <a:xfrm>
              <a:off x="4144864" y="145896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2E2382C-5805-4B0B-B267-E4992C4FB4A7}"/>
                </a:ext>
              </a:extLst>
            </p:cNvPr>
            <p:cNvSpPr txBox="1"/>
            <p:nvPr/>
          </p:nvSpPr>
          <p:spPr>
            <a:xfrm>
              <a:off x="4149131" y="1971731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CF7F224-CC13-46B4-B4F8-872C23D01809}"/>
                </a:ext>
              </a:extLst>
            </p:cNvPr>
            <p:cNvSpPr txBox="1"/>
            <p:nvPr/>
          </p:nvSpPr>
          <p:spPr>
            <a:xfrm>
              <a:off x="4772651" y="1417805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n/>
                  <a:solidFill>
                    <a:srgbClr val="0070C0"/>
                  </a:solidFill>
                </a:rPr>
                <a:t>UART1_RX_3.3V </a:t>
              </a:r>
              <a:endParaRPr lang="en-IN" sz="1400" b="1" dirty="0">
                <a:ln/>
                <a:solidFill>
                  <a:srgbClr val="0070C0"/>
                </a:solidFill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244BDE99-F28B-4370-ACF8-6E90C491D249}"/>
                </a:ext>
              </a:extLst>
            </p:cNvPr>
            <p:cNvSpPr/>
            <p:nvPr/>
          </p:nvSpPr>
          <p:spPr>
            <a:xfrm>
              <a:off x="3622922" y="2541404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Switch</a:t>
              </a:r>
            </a:p>
            <a:p>
              <a:pPr algn="ctr"/>
              <a:r>
                <a:rPr lang="en-US" sz="1100" dirty="0"/>
                <a:t>SPDT x 1</a:t>
              </a:r>
            </a:p>
            <a:p>
              <a:pPr algn="ctr"/>
              <a:r>
                <a:rPr lang="en-IN" sz="1100" b="1" dirty="0"/>
                <a:t>SN74LVC1G3157DCKR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776E2B1-6582-4470-8302-F07198929993}"/>
                </a:ext>
              </a:extLst>
            </p:cNvPr>
            <p:cNvSpPr/>
            <p:nvPr/>
          </p:nvSpPr>
          <p:spPr>
            <a:xfrm>
              <a:off x="3616649" y="3399566"/>
              <a:ext cx="1086926" cy="66245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Switch</a:t>
              </a:r>
            </a:p>
            <a:p>
              <a:pPr algn="ctr"/>
              <a:r>
                <a:rPr lang="en-US" sz="1200" dirty="0"/>
                <a:t>SPDT x 1</a:t>
              </a:r>
            </a:p>
            <a:p>
              <a:pPr algn="ctr"/>
              <a:r>
                <a:rPr lang="en-IN" sz="1100" b="1" dirty="0"/>
                <a:t>SN74LVC1G3157DCKR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768461E-E971-4391-8B43-E72150832B49}"/>
                </a:ext>
              </a:extLst>
            </p:cNvPr>
            <p:cNvSpPr txBox="1"/>
            <p:nvPr/>
          </p:nvSpPr>
          <p:spPr>
            <a:xfrm>
              <a:off x="2668267" y="2812523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UART2_TX </a:t>
              </a:r>
              <a:endParaRPr lang="en-IN" sz="1400" dirty="0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24F9BD3-6794-4696-9528-96784D1F43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740" y="3064622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F784EE7-0649-4370-830A-3C23A36D85C8}"/>
                </a:ext>
              </a:extLst>
            </p:cNvPr>
            <p:cNvSpPr txBox="1"/>
            <p:nvPr/>
          </p:nvSpPr>
          <p:spPr>
            <a:xfrm>
              <a:off x="2313581" y="2541594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n/>
                  <a:solidFill>
                    <a:srgbClr val="0070C0"/>
                  </a:solidFill>
                </a:rPr>
                <a:t>UART1_TX_3.3V </a:t>
              </a:r>
              <a:endParaRPr lang="en-IN" sz="1400" b="1" dirty="0">
                <a:ln/>
                <a:solidFill>
                  <a:srgbClr val="0070C0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B735749-BB8C-46EC-8F6A-B22E746A9487}"/>
                </a:ext>
              </a:extLst>
            </p:cNvPr>
            <p:cNvSpPr txBox="1"/>
            <p:nvPr/>
          </p:nvSpPr>
          <p:spPr>
            <a:xfrm>
              <a:off x="3996760" y="2278613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1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A73FAF12-B8B6-4B0B-9507-15E450CC6889}"/>
                </a:ext>
              </a:extLst>
            </p:cNvPr>
            <p:cNvCxnSpPr>
              <a:cxnSpLocks/>
            </p:cNvCxnSpPr>
            <p:nvPr/>
          </p:nvCxnSpPr>
          <p:spPr>
            <a:xfrm>
              <a:off x="4001700" y="2295732"/>
              <a:ext cx="0" cy="25138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6E1068FE-1E11-4372-A295-3C33830D40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37983" y="4062015"/>
              <a:ext cx="0" cy="3415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1B65F51-A74F-44EE-AD95-E2525BD414B2}"/>
                </a:ext>
              </a:extLst>
            </p:cNvPr>
            <p:cNvSpPr txBox="1"/>
            <p:nvPr/>
          </p:nvSpPr>
          <p:spPr>
            <a:xfrm>
              <a:off x="4137983" y="4048135"/>
              <a:ext cx="554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1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0F1B1DF-56E1-447B-A61B-321239B2CB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9848" y="2871678"/>
              <a:ext cx="12531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ADDEF3E-BBA2-461F-88FA-E182E7609143}"/>
                </a:ext>
              </a:extLst>
            </p:cNvPr>
            <p:cNvSpPr txBox="1"/>
            <p:nvPr/>
          </p:nvSpPr>
          <p:spPr>
            <a:xfrm>
              <a:off x="4777026" y="2606092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UART1_TX </a:t>
              </a:r>
              <a:endParaRPr lang="en-IN" sz="1400" dirty="0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E69E2FB5-2FFC-4514-9E20-888F295EC022}"/>
                </a:ext>
              </a:extLst>
            </p:cNvPr>
            <p:cNvSpPr/>
            <p:nvPr/>
          </p:nvSpPr>
          <p:spPr>
            <a:xfrm>
              <a:off x="5963029" y="2138575"/>
              <a:ext cx="1226172" cy="199006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Buffer </a:t>
              </a:r>
              <a:endParaRPr lang="en-IN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D13B1E4-7F66-4C0D-874E-01F899BAD2C2}"/>
                </a:ext>
              </a:extLst>
            </p:cNvPr>
            <p:cNvSpPr txBox="1"/>
            <p:nvPr/>
          </p:nvSpPr>
          <p:spPr>
            <a:xfrm>
              <a:off x="4865380" y="3436081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UART1_RX </a:t>
              </a:r>
              <a:endParaRPr lang="en-IN" sz="1400" dirty="0"/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DF4BA5D-E5DD-40B8-AB5C-02086CA2F72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92165" y="3743857"/>
              <a:ext cx="127086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5D8A828-0C35-4683-9ADB-D7F417D53A9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53712" y="3890117"/>
              <a:ext cx="127086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AF91CB4-FE53-4100-A283-1D4F6477870D}"/>
                </a:ext>
              </a:extLst>
            </p:cNvPr>
            <p:cNvSpPr txBox="1"/>
            <p:nvPr/>
          </p:nvSpPr>
          <p:spPr>
            <a:xfrm>
              <a:off x="2627115" y="3589969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UART2_RX </a:t>
              </a:r>
              <a:endParaRPr lang="en-IN" sz="1400" dirty="0"/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5B3235F8-547F-4027-905B-32157B02E598}"/>
                </a:ext>
              </a:extLst>
            </p:cNvPr>
            <p:cNvSpPr/>
            <p:nvPr/>
          </p:nvSpPr>
          <p:spPr>
            <a:xfrm>
              <a:off x="8272681" y="2019597"/>
              <a:ext cx="1388556" cy="210904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After UART to USB converter given to PC </a:t>
              </a:r>
              <a:endParaRPr lang="en-IN" dirty="0"/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B1980834-DE62-4E42-97DC-84750EF09BFB}"/>
                </a:ext>
              </a:extLst>
            </p:cNvPr>
            <p:cNvCxnSpPr>
              <a:cxnSpLocks/>
            </p:cNvCxnSpPr>
            <p:nvPr/>
          </p:nvCxnSpPr>
          <p:spPr>
            <a:xfrm>
              <a:off x="7189201" y="2843969"/>
              <a:ext cx="10834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EABF33F-CF6E-4A3D-B6A2-0A656FE3528D}"/>
                </a:ext>
              </a:extLst>
            </p:cNvPr>
            <p:cNvSpPr txBox="1"/>
            <p:nvPr/>
          </p:nvSpPr>
          <p:spPr>
            <a:xfrm>
              <a:off x="7287708" y="2583992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UART1_TX </a:t>
              </a:r>
              <a:endParaRPr lang="en-IN" sz="1400" dirty="0"/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97B3A29-104D-4D8A-9CBB-FC77FBC4260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86891" y="3656814"/>
              <a:ext cx="1085790" cy="1455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7CC6F80-E6B7-4BBA-9438-63E29C7D516E}"/>
                </a:ext>
              </a:extLst>
            </p:cNvPr>
            <p:cNvSpPr txBox="1"/>
            <p:nvPr/>
          </p:nvSpPr>
          <p:spPr>
            <a:xfrm>
              <a:off x="7287709" y="3349039"/>
              <a:ext cx="1880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UART1_RX </a:t>
              </a:r>
              <a:endParaRPr lang="en-IN" sz="1400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A544EDA-5261-4B80-B900-83ACB3564EC6}"/>
                </a:ext>
              </a:extLst>
            </p:cNvPr>
            <p:cNvSpPr txBox="1"/>
            <p:nvPr/>
          </p:nvSpPr>
          <p:spPr>
            <a:xfrm>
              <a:off x="6745941" y="164458"/>
              <a:ext cx="19385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000" b="1" dirty="0"/>
                <a:t>Case 2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5AD05C5-EEF3-4F44-99EE-39CDB3F3102A}"/>
              </a:ext>
            </a:extLst>
          </p:cNvPr>
          <p:cNvCxnSpPr>
            <a:cxnSpLocks/>
          </p:cNvCxnSpPr>
          <p:nvPr/>
        </p:nvCxnSpPr>
        <p:spPr>
          <a:xfrm>
            <a:off x="5052748" y="975601"/>
            <a:ext cx="140331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84A849E-88B3-402A-A466-BA283BC499C2}"/>
              </a:ext>
            </a:extLst>
          </p:cNvPr>
          <p:cNvCxnSpPr>
            <a:cxnSpLocks/>
          </p:cNvCxnSpPr>
          <p:nvPr/>
        </p:nvCxnSpPr>
        <p:spPr>
          <a:xfrm flipH="1">
            <a:off x="5052748" y="1783198"/>
            <a:ext cx="140331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83EE9EC-E51C-4E57-B2B7-217BF5A31C0B}"/>
              </a:ext>
            </a:extLst>
          </p:cNvPr>
          <p:cNvSpPr txBox="1"/>
          <p:nvPr/>
        </p:nvSpPr>
        <p:spPr>
          <a:xfrm>
            <a:off x="5052748" y="690161"/>
            <a:ext cx="1880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n/>
                <a:solidFill>
                  <a:srgbClr val="0070C0"/>
                </a:solidFill>
              </a:rPr>
              <a:t>UART1_TX_3.3V </a:t>
            </a:r>
            <a:endParaRPr lang="en-IN" sz="1400" b="1" dirty="0">
              <a:ln/>
              <a:solidFill>
                <a:srgbClr val="0070C0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9176B87-FB22-489F-A962-26CA5B9006DA}"/>
              </a:ext>
            </a:extLst>
          </p:cNvPr>
          <p:cNvCxnSpPr>
            <a:cxnSpLocks/>
            <a:endCxn id="23" idx="0"/>
          </p:cNvCxnSpPr>
          <p:nvPr/>
        </p:nvCxnSpPr>
        <p:spPr>
          <a:xfrm flipV="1">
            <a:off x="2712640" y="2898248"/>
            <a:ext cx="123880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A375253-15FC-4EAF-8B55-5FB986850D4F}"/>
              </a:ext>
            </a:extLst>
          </p:cNvPr>
          <p:cNvCxnSpPr>
            <a:cxnSpLocks/>
          </p:cNvCxnSpPr>
          <p:nvPr/>
        </p:nvCxnSpPr>
        <p:spPr>
          <a:xfrm flipH="1" flipV="1">
            <a:off x="2680583" y="3714496"/>
            <a:ext cx="127086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66A00716-6B4A-4CF3-8E71-DD61F71E8F52}"/>
              </a:ext>
            </a:extLst>
          </p:cNvPr>
          <p:cNvSpPr txBox="1"/>
          <p:nvPr/>
        </p:nvSpPr>
        <p:spPr>
          <a:xfrm>
            <a:off x="2664848" y="3436593"/>
            <a:ext cx="1880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n/>
                <a:solidFill>
                  <a:srgbClr val="0070C0"/>
                </a:solidFill>
              </a:rPr>
              <a:t>UART1_RX_3.3V </a:t>
            </a:r>
            <a:endParaRPr lang="en-IN" sz="1400" b="1" dirty="0">
              <a:ln/>
              <a:solidFill>
                <a:srgbClr val="0070C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B2FF782-3FBE-4AC9-9BB4-57E7D63DF2FB}"/>
              </a:ext>
            </a:extLst>
          </p:cNvPr>
          <p:cNvSpPr txBox="1"/>
          <p:nvPr/>
        </p:nvSpPr>
        <p:spPr>
          <a:xfrm>
            <a:off x="785024" y="4602405"/>
            <a:ext cx="12607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Note:</a:t>
            </a:r>
          </a:p>
          <a:p>
            <a:pPr marL="342900" indent="-342900">
              <a:buAutoNum type="arabicPeriod"/>
            </a:pPr>
            <a:r>
              <a:rPr lang="en-IN" dirty="0"/>
              <a:t>In this case, when GPIO is Low, UART1_TX_3.3 is will be selected and the same UART1 will be used as debug UART as explained in the block diagram .</a:t>
            </a:r>
          </a:p>
          <a:p>
            <a:pPr marL="342900" indent="-342900">
              <a:buAutoNum type="arabicPeriod"/>
            </a:pPr>
            <a:r>
              <a:rPr lang="en-IN" dirty="0"/>
              <a:t>The above mentioned SPDT switch to be able to handle both 12V and 3.3V voltage rating, this switch should also be support UART signals to pass through it. </a:t>
            </a:r>
          </a:p>
          <a:p>
            <a:pPr marL="342900" indent="-342900"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7971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3930</TotalTime>
  <Words>328</Words>
  <Application>Microsoft Office PowerPoint</Application>
  <PresentationFormat>Custom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jayashree</dc:creator>
  <cp:lastModifiedBy>jayashree</cp:lastModifiedBy>
  <cp:revision>21</cp:revision>
  <dcterms:created xsi:type="dcterms:W3CDTF">2021-02-04T14:26:17Z</dcterms:created>
  <dcterms:modified xsi:type="dcterms:W3CDTF">2021-02-07T07:56:52Z</dcterms:modified>
</cp:coreProperties>
</file>