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6AEDB-2DC8-41CA-868B-DB878F91B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D3F1C-317F-4659-9390-A3F16A7CC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F8041-C006-48E9-B017-4D6C4E748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E5C67-6924-412D-B631-7D242B06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F13FB-7090-4BFA-A277-5558B6643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8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F27A-93AF-4FAE-9094-F78AC372D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8C7163-99C5-46B1-AB96-771D69095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9CEA2-D8FA-4257-AE12-9A79E6852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0EC1C-E9F6-45D5-BDF0-E8FAE626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315F-644C-4790-A836-DAABA993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5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1DEC20-AF6E-4818-9CAB-46834F05AD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6CAE3D-9DE7-4175-8B68-9AB95F090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1A6B8-49EF-4D2C-AD41-2416F9E0B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ECEFA-C1D8-4616-9C40-28935AC70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D82D3-E220-489F-8602-F79D39631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0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C035E-6EDE-4062-8266-0B49523B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73412-D29C-448B-80DC-244E51A9A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12F31-EAFE-488F-8BDF-7813924A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8B338-6D85-4EFB-B197-61F2A96B0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EC25D-0FBF-4AF0-A70A-0F5CA409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4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E7E3F-B69A-41BB-AF92-8C6C430D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B3E84-DE7F-4E9F-B2A2-3788E7BB5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07382-AA13-46FA-9A74-11B97D187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99C26-CAB9-43EE-ADCB-AF155DBFC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D2DE1-7CD0-4610-9671-14FD680ED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B7459-403E-4990-8775-F8CA11350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4272C-EF61-4E32-A1BC-473FE4D30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E1B148-4966-4961-A0F6-C636B899C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5CE30-19B0-446A-97FB-5802F6E68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FCA26-D6EF-4389-B263-BDD629A0C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69463-3344-4275-B3A7-3F10D9A6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2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8C583-B67E-41D9-87A0-495A37243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CE27C-76CC-4C8D-9882-C100EE093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BDCA75-18A5-4E11-8C32-6334A1381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02B49D-B938-496D-BBD8-47759EFF3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BB161E-0368-44F5-B3BA-4B991204C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21D651-5A5C-4053-873E-18D3F98A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869E5-443A-45BB-9376-CD3400C65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0CB42A-DDC4-4971-AA0A-7F35C264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8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A0110-E6F5-4AC4-ACE8-FEC00B924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638A5-6199-479A-BFCB-594C5EBED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39DEF-F0DC-4959-ADE0-B28C082C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507D6-6D57-4510-9E94-CB4ECA78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9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6727A2-7D8D-4B8E-8F02-8160578C0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16C870-14AD-4B5B-980D-27D75355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F8216-0558-438B-A7AB-CD6605BD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6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58BF9-E4F6-4847-989C-10BE6505F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451E4-F6DA-49A6-AC54-885E9D101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374432-1E84-4D04-A218-62A6566FD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97B59-8188-404D-A530-2248381C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0B93E6-498E-45DD-9320-92F1143C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93E40-30AA-4016-B86A-3C68FE4A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4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0A495-9552-42AC-901E-0FF844DD6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3758BE-2316-4C82-A8FF-072334D04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EE679-F78D-481B-A723-12DBB81E0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B33D7-8AE0-4FF8-8B5F-7CBFBE15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F96B6-517F-4E87-B193-51C1B715C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B3FE3-EDDC-491F-8666-8A9E80C75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5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B885A9-8246-47B7-A6F2-6342DE02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E86ED-27F7-4332-8CCC-443ECA987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2CBC2-E891-4C2B-A7EE-3A9A9E5D9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8F981-2B3E-4333-AC0A-7E7C2E14CE2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4FE33-20A0-4183-99EF-337A2311E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B241C-4DEA-4D90-B967-AEBEBC4F2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2FF76-6C34-4277-8284-6B5606E63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C170A0-90E8-46EB-A141-F0368AE43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642490"/>
              </p:ext>
            </p:extLst>
          </p:nvPr>
        </p:nvGraphicFramePr>
        <p:xfrm>
          <a:off x="2429574" y="1325538"/>
          <a:ext cx="7332852" cy="375828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603369">
                  <a:extLst>
                    <a:ext uri="{9D8B030D-6E8A-4147-A177-3AD203B41FA5}">
                      <a16:colId xmlns:a16="http://schemas.microsoft.com/office/drawing/2014/main" val="235491499"/>
                    </a:ext>
                  </a:extLst>
                </a:gridCol>
                <a:gridCol w="1864536">
                  <a:extLst>
                    <a:ext uri="{9D8B030D-6E8A-4147-A177-3AD203B41FA5}">
                      <a16:colId xmlns:a16="http://schemas.microsoft.com/office/drawing/2014/main" val="3879602719"/>
                    </a:ext>
                  </a:extLst>
                </a:gridCol>
                <a:gridCol w="1864947">
                  <a:extLst>
                    <a:ext uri="{9D8B030D-6E8A-4147-A177-3AD203B41FA5}">
                      <a16:colId xmlns:a16="http://schemas.microsoft.com/office/drawing/2014/main" val="3392537800"/>
                    </a:ext>
                  </a:extLst>
                </a:gridCol>
              </a:tblGrid>
              <a:tr h="62641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1000" kern="1200" dirty="0"/>
                        <a:t>TI</a:t>
                      </a:r>
                      <a:endParaRPr lang="en-US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1000" kern="1200" dirty="0"/>
                        <a:t>ADI</a:t>
                      </a:r>
                      <a:endParaRPr lang="en-US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03154855"/>
                  </a:ext>
                </a:extLst>
              </a:tr>
              <a:tr h="272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1100" kern="1200" dirty="0">
                          <a:effectLst/>
                        </a:rPr>
                        <a:t>TMUXS7614D</a:t>
                      </a:r>
                      <a:endParaRPr lang="en-US" sz="7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1100" kern="1200" dirty="0">
                          <a:effectLst/>
                        </a:rPr>
                        <a:t>ADGS6414D</a:t>
                      </a:r>
                      <a:endParaRPr lang="en-US" sz="700" b="1" kern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5369605"/>
                  </a:ext>
                </a:extLst>
              </a:tr>
              <a:tr h="6427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40" dirty="0"/>
                        <a:t>Operating</a:t>
                      </a:r>
                      <a:r>
                        <a:rPr lang="en-US" sz="940" baseline="0" dirty="0"/>
                        <a:t> Supply Voltage </a:t>
                      </a:r>
                      <a:r>
                        <a:rPr lang="en-US" sz="940" kern="1200" dirty="0"/>
                        <a:t>(V)</a:t>
                      </a:r>
                      <a:endParaRPr lang="en-US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Dual Supply : ±4.5V to ±25V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Single Supply: 4.5V to 42V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Dual Supply : ±4.5V to ±22V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Single Supply: 4.5V to 40V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2340410"/>
                  </a:ext>
                </a:extLst>
              </a:tr>
              <a:tr h="2728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40" kern="1200" dirty="0"/>
                        <a:t>R</a:t>
                      </a:r>
                      <a:r>
                        <a:rPr lang="en-US" sz="940" kern="1200" baseline="-25000" dirty="0"/>
                        <a:t>on</a:t>
                      </a:r>
                      <a:r>
                        <a:rPr lang="en-US" sz="940" kern="1200" dirty="0"/>
                        <a:t> (typ) </a:t>
                      </a:r>
                      <a:r>
                        <a:rPr lang="el-GR" sz="940" kern="1200" dirty="0"/>
                        <a:t>Ω</a:t>
                      </a:r>
                      <a:endParaRPr lang="el-GR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0.6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1287035"/>
                  </a:ext>
                </a:extLst>
              </a:tr>
              <a:tr h="2728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40" kern="1200" dirty="0"/>
                        <a:t>R</a:t>
                      </a:r>
                      <a:r>
                        <a:rPr lang="en-US" sz="940" kern="1200" baseline="-25000" dirty="0"/>
                        <a:t>on</a:t>
                      </a:r>
                      <a:r>
                        <a:rPr lang="en-US" sz="940" kern="1200" dirty="0"/>
                        <a:t> (max) </a:t>
                      </a:r>
                      <a:r>
                        <a:rPr lang="el-GR" sz="940" kern="1200" dirty="0"/>
                        <a:t>Ω</a:t>
                      </a:r>
                      <a:endParaRPr lang="el-GR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1.4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0.75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11249395"/>
                  </a:ext>
                </a:extLst>
              </a:tr>
              <a:tr h="2896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40" kern="1200" dirty="0"/>
                        <a:t>C</a:t>
                      </a:r>
                      <a:r>
                        <a:rPr lang="en-US" sz="940" kern="1200" baseline="-25000" dirty="0"/>
                        <a:t>OFF</a:t>
                      </a:r>
                      <a:r>
                        <a:rPr lang="en-US" sz="940" kern="1200" dirty="0"/>
                        <a:t> (typ) pF</a:t>
                      </a:r>
                      <a:endParaRPr lang="en-US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761790" rtl="0" eaLnBrk="1" fontAlgn="ctr" latinLnBrk="0" hangingPunct="1"/>
                      <a:r>
                        <a:rPr lang="en-US" sz="900" u="none" strike="noStrike" kern="1200" dirty="0">
                          <a:effectLst/>
                        </a:rPr>
                        <a:t>27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70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04128"/>
                  </a:ext>
                </a:extLst>
              </a:tr>
              <a:tr h="2896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40" kern="1200" dirty="0"/>
                        <a:t>C</a:t>
                      </a:r>
                      <a:r>
                        <a:rPr lang="en-US" sz="940" kern="1200" baseline="-25000" dirty="0"/>
                        <a:t>ON</a:t>
                      </a:r>
                      <a:r>
                        <a:rPr lang="en-US" sz="940" kern="1200" dirty="0"/>
                        <a:t> (typ) pF</a:t>
                      </a:r>
                      <a:endParaRPr lang="en-US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761790" rtl="0" eaLnBrk="1" fontAlgn="ctr" latinLnBrk="0" hangingPunct="1"/>
                      <a:r>
                        <a:rPr lang="en-US" sz="900" u="none" strike="noStrike" kern="1200" dirty="0">
                          <a:effectLst/>
                        </a:rPr>
                        <a:t>28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25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08069994"/>
                  </a:ext>
                </a:extLst>
              </a:tr>
              <a:tr h="5456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40" kern="1200" dirty="0"/>
                        <a:t>Logic Support</a:t>
                      </a:r>
                      <a:endParaRPr lang="en-US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CMOS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CMOS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0837010"/>
                  </a:ext>
                </a:extLst>
              </a:tr>
              <a:tr h="5456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40" kern="1200" dirty="0"/>
                        <a:t>Operating Temperature (°C)</a:t>
                      </a:r>
                      <a:endParaRPr lang="en-US" sz="94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761790" rtl="0" eaLnBrk="1" fontAlgn="ctr" latinLnBrk="0" hangingPunct="1"/>
                      <a:r>
                        <a:rPr lang="en-US" sz="900" u="none" strike="noStrike" kern="1200" dirty="0">
                          <a:effectLst/>
                        </a:rPr>
                        <a:t>-40 to 125°C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-40 to 125</a:t>
                      </a:r>
                      <a:r>
                        <a:rPr lang="en-US" sz="900" dirty="0"/>
                        <a:t>°C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2308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908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Hussein, Arya</dc:creator>
  <cp:lastModifiedBy>Hussein, Arya</cp:lastModifiedBy>
  <cp:revision>3</cp:revision>
  <dcterms:created xsi:type="dcterms:W3CDTF">2025-11-03T16:29:27Z</dcterms:created>
  <dcterms:modified xsi:type="dcterms:W3CDTF">2025-11-03T17:04:26Z</dcterms:modified>
</cp:coreProperties>
</file>