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7" r:id="rId2"/>
    <p:sldId id="263" r:id="rId3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AA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65" autoAdjust="0"/>
    <p:restoredTop sz="94598" autoAdjust="0"/>
  </p:normalViewPr>
  <p:slideViewPr>
    <p:cSldViewPr snapToGrid="0">
      <p:cViewPr varScale="1">
        <p:scale>
          <a:sx n="56" d="100"/>
          <a:sy n="56" d="100"/>
        </p:scale>
        <p:origin x="48" y="600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850" y="-96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</p:spPr>
        <p:txBody>
          <a:bodyPr anchor="b"/>
          <a:lstStyle>
            <a:lvl1pPr algn="l"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895" indent="0">
              <a:buNone/>
              <a:defRPr sz="2300"/>
            </a:lvl2pPr>
            <a:lvl3pPr marL="761790" indent="0">
              <a:buNone/>
              <a:defRPr sz="2000"/>
            </a:lvl3pPr>
            <a:lvl4pPr marL="1142683" indent="0">
              <a:buNone/>
              <a:defRPr sz="1700"/>
            </a:lvl4pPr>
            <a:lvl5pPr marL="1523573" indent="0">
              <a:buNone/>
              <a:defRPr sz="1700"/>
            </a:lvl5pPr>
            <a:lvl6pPr marL="1904467" indent="0">
              <a:buNone/>
              <a:defRPr sz="1700"/>
            </a:lvl6pPr>
            <a:lvl7pPr marL="2285362" indent="0">
              <a:buNone/>
              <a:defRPr sz="1700"/>
            </a:lvl7pPr>
            <a:lvl8pPr marL="2666253" indent="0">
              <a:buNone/>
              <a:defRPr sz="1700"/>
            </a:lvl8pPr>
            <a:lvl9pPr marL="3047146" indent="0">
              <a:buNone/>
              <a:defRPr sz="17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Aft>
                <a:spcPct val="0"/>
              </a:spcAft>
              <a:buNone/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F34B-1C25-4090-A4A7-9CEE84F43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2BCE-81FD-49AD-8F3F-8C803C0A8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07157"/>
            <a:ext cx="2141537" cy="430172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E699-3BC5-4E82-A48B-54CC42B0E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571E-02C7-4909-A943-092A83DD3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298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7816-A48B-4805-9A47-CE865F4F1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3300" b="1" cap="all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895" indent="0">
              <a:buNone/>
              <a:defRPr sz="1500"/>
            </a:lvl2pPr>
            <a:lvl3pPr marL="761790" indent="0">
              <a:buNone/>
              <a:defRPr sz="1300"/>
            </a:lvl3pPr>
            <a:lvl4pPr marL="1142683" indent="0">
              <a:buNone/>
              <a:defRPr sz="1200"/>
            </a:lvl4pPr>
            <a:lvl5pPr marL="1523573" indent="0">
              <a:buNone/>
              <a:defRPr sz="1200"/>
            </a:lvl5pPr>
            <a:lvl6pPr marL="1904467" indent="0">
              <a:buNone/>
              <a:defRPr sz="1200"/>
            </a:lvl6pPr>
            <a:lvl7pPr marL="2285362" indent="0">
              <a:buNone/>
              <a:defRPr sz="1200"/>
            </a:lvl7pPr>
            <a:lvl8pPr marL="2666253" indent="0">
              <a:buNone/>
              <a:defRPr sz="1200"/>
            </a:lvl8pPr>
            <a:lvl9pPr marL="3047146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2"/>
            <a:ext cx="2133600" cy="15478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DE0000"/>
                </a:solidFill>
              </a:rPr>
              <a:t>S-Parameter Information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TS3A4751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C859B9-A6F5-4CA5-B884-5AD1BEA27C2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Files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2773B-7332-4E92-84CF-34A277FF245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A253C4-1144-4C6F-9721-49FE2827C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Port 1 is D1</a:t>
            </a:r>
          </a:p>
          <a:p>
            <a:r>
              <a:rPr lang="en-US" dirty="0"/>
              <a:t>Port 2 is D2</a:t>
            </a:r>
          </a:p>
          <a:p>
            <a:r>
              <a:rPr lang="en-US" dirty="0"/>
              <a:t>Port 3 is S1</a:t>
            </a:r>
          </a:p>
          <a:p>
            <a:r>
              <a:rPr lang="en-US" dirty="0"/>
              <a:t>Port 4 is S2</a:t>
            </a:r>
          </a:p>
          <a:p>
            <a:endParaRPr lang="en-US" dirty="0"/>
          </a:p>
          <a:p>
            <a:r>
              <a:rPr lang="en-US" dirty="0"/>
              <a:t>Switch is connected from D1 to S1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077886-A2B2-4C7A-B7F6-7992292F8BB6}"/>
              </a:ext>
            </a:extLst>
          </p:cNvPr>
          <p:cNvSpPr txBox="1"/>
          <p:nvPr/>
        </p:nvSpPr>
        <p:spPr>
          <a:xfrm>
            <a:off x="317891" y="3253902"/>
            <a:ext cx="3230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ON File Examples: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Bandwidth……………..S</a:t>
            </a:r>
            <a:r>
              <a:rPr lang="en-US" baseline="-25000" dirty="0"/>
              <a:t>31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Crosstalk………………S</a:t>
            </a:r>
            <a:r>
              <a:rPr lang="en-US" baseline="-25000" dirty="0"/>
              <a:t>43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E837B8-805D-45E1-943A-6B7F77F3C852}"/>
              </a:ext>
            </a:extLst>
          </p:cNvPr>
          <p:cNvSpPr txBox="1"/>
          <p:nvPr/>
        </p:nvSpPr>
        <p:spPr>
          <a:xfrm>
            <a:off x="3780938" y="3255522"/>
            <a:ext cx="3306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OFF File Example: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 Isolation</a:t>
            </a:r>
            <a:r>
              <a:rPr lang="en-US"/>
              <a:t>……………..S</a:t>
            </a:r>
            <a:r>
              <a:rPr lang="en-US" baseline="-25000"/>
              <a:t>34</a:t>
            </a:r>
            <a:endParaRPr lang="en-US" baseline="-25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4838</TotalTime>
  <Words>48</Words>
  <Application>Microsoft Office PowerPoint</Application>
  <PresentationFormat>On-screen Show (16:9)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FinalPowerpoint</vt:lpstr>
      <vt:lpstr>S-Parameter Information</vt:lpstr>
      <vt:lpstr>Interpreting Files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Brollo, Clementina</dc:creator>
  <cp:lastModifiedBy>Mooti, Rami</cp:lastModifiedBy>
  <cp:revision>112</cp:revision>
  <dcterms:created xsi:type="dcterms:W3CDTF">2007-12-19T20:51:45Z</dcterms:created>
  <dcterms:modified xsi:type="dcterms:W3CDTF">2021-12-01T23:13:16Z</dcterms:modified>
</cp:coreProperties>
</file>