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A5C1A-7AEB-457C-A66A-03EF5FB21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A9638E4-257C-41F3-BE7E-A0B4A9300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70AD82-3152-4B54-9AE0-DCAB6FFB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1E301F-63DB-4CBB-AAED-0EF0A91E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663BF3-7333-4BE8-ACA3-0962C747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96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838B7D-8203-4DAF-A963-E26C1634D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90FA6F-88F1-4123-89DE-F95B0013A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DF7A8B-EF68-453B-B85D-D9E2E181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C1DBDB-8E80-4556-BAAB-5DBCDEFC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F5B471-838F-4871-B7F1-330A8A67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08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E556B8E-D279-4EF0-8384-9905C215C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BD15DA-0DFA-40C4-BC85-ACB0872BE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55233B-E102-4446-BFBF-23BF1BAD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66989-EEB2-4D81-986B-7D9F3DC42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198FD3-C3E6-4CE2-B7CC-E30A01B3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97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398FCB-56C8-4B56-844E-7B4999D5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E80147-C8CE-4D66-A259-131AA8843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708A6-DE6D-4A11-95C6-AB583EBA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AFB02F-FFBF-4B2B-A423-12C68725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F7884C-06F0-46D1-8B38-BDB109A4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9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44147-0A18-4B60-9320-90F6AC57C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A84B64-36B5-472E-A613-4A982AD57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CCA0BB-D4C6-419C-822C-746B7A79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8AB894-F7A3-45A6-A486-69D18FEB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F97357-E95F-455F-ABA4-DFD22447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32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E3F21-F135-4AD4-A17D-154005B9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5B3691-48FC-41A4-BA05-E5A658790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B30D64-C3C2-462D-9D26-A5015AFE7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DF92B1-1E76-4987-B657-B87718B6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6CD821-89CB-4565-8339-649C0E00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0D18D0-A126-444D-A380-C8A50CC0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7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3FE954-F315-43EA-BB22-9B4E6A731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A25662-2F31-4061-824B-AC45B0F15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E3D8DE-1A45-48F8-B4CE-B7F26AA5E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FD81FB-F47B-4C79-8A9E-6163DD1B6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C20268-3B44-45EF-92CD-D697C9D75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9E9ACD-D078-44DB-AA6E-3D4D8616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B8F7648-8CCF-4440-95DB-A3C072E0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17762C-EE1F-412F-A6A4-48341AE5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85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56CE9-2AD4-43C3-86DD-1F2217147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AC0E2C-A72E-422D-8783-D508E0ED0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A4747E-E533-4236-93FF-D62689E1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2A5FB6-796E-4707-9F64-6FF5A128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73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1766EF-8D6A-4822-A500-25E247AA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946E33-DAB5-4F3F-A327-8BD2C1E00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7FE64D-83BF-4F59-BFA3-5273B1F1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96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1B163-5563-48E3-9D97-A79F9DFAB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0F4B9D-98C4-44B1-9EB5-2F5256B54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F40E5F-0687-4F35-83A6-D839BA449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914B23-6D87-412C-9BA3-6DD057B6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E23392-982A-42A2-8B76-AE60D283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DF8348-769C-4C12-A34A-A7765B5EB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1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B986B-D59A-4725-BB36-48ED8DB8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0E067E-C66A-4563-A2AB-48A66D066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411114-DF9D-4D9F-A5C5-82FA3C0D7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4E38FC-BE13-4E13-BBC2-5AE4C0A7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870450-2615-48E3-B6F5-F018D221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B71D07-00B3-41F0-9869-76D4F371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99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564F1B-D5B9-47CB-BA15-941649F1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83BC1E-B624-4708-99AC-5AD92AAAB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9CCE04-4322-4484-BC23-EB4211D8E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F0C7-8DC4-4419-88F9-353AA67871AC}" type="datetimeFigureOut">
              <a:rPr kumimoji="1" lang="ja-JP" altLang="en-US" smtClean="0"/>
              <a:t>2018/2/23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9DFC53-2BC0-45A7-90DA-0976170DC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25731F-3027-4C87-A77A-1103E996A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D1F9-ED68-424F-ADC3-4AD33C0D04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2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5800" y="14922"/>
            <a:ext cx="10515600" cy="799003"/>
          </a:xfrm>
        </p:spPr>
        <p:txBody>
          <a:bodyPr/>
          <a:lstStyle/>
          <a:p>
            <a:r>
              <a:rPr lang="en-US" altLang="ja-JP" dirty="0"/>
              <a:t>Test Condition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B57AD5D-0880-4092-B901-0B382EF2E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62199"/>
            <a:ext cx="7730708" cy="524671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949261A-6131-4EE0-9905-2EA1FAE98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570" y="1887855"/>
            <a:ext cx="3467100" cy="306705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DB37A2-C825-4129-9E9A-70F257D4DCEE}"/>
              </a:ext>
            </a:extLst>
          </p:cNvPr>
          <p:cNvSpPr/>
          <p:nvPr/>
        </p:nvSpPr>
        <p:spPr>
          <a:xfrm>
            <a:off x="4979829" y="1592580"/>
            <a:ext cx="384651" cy="252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CE0D18-ACDD-48A2-A874-FF238B425EAC}"/>
              </a:ext>
            </a:extLst>
          </p:cNvPr>
          <p:cNvSpPr/>
          <p:nvPr/>
        </p:nvSpPr>
        <p:spPr>
          <a:xfrm>
            <a:off x="2185129" y="1118726"/>
            <a:ext cx="344711" cy="252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613D7C-B27A-4BD8-91FC-0D9DA74ADC52}"/>
              </a:ext>
            </a:extLst>
          </p:cNvPr>
          <p:cNvSpPr/>
          <p:nvPr/>
        </p:nvSpPr>
        <p:spPr>
          <a:xfrm>
            <a:off x="3130008" y="1118726"/>
            <a:ext cx="1274352" cy="252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69FC85-12BF-49EE-8BBE-C95E2C307B51}"/>
              </a:ext>
            </a:extLst>
          </p:cNvPr>
          <p:cNvSpPr/>
          <p:nvPr/>
        </p:nvSpPr>
        <p:spPr>
          <a:xfrm>
            <a:off x="6993348" y="5754370"/>
            <a:ext cx="2036352" cy="252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C31B8C1-AB8F-4D0F-BE66-3F4DC67BE613}"/>
              </a:ext>
            </a:extLst>
          </p:cNvPr>
          <p:cNvCxnSpPr>
            <a:cxnSpLocks/>
          </p:cNvCxnSpPr>
          <p:nvPr/>
        </p:nvCxnSpPr>
        <p:spPr>
          <a:xfrm flipV="1">
            <a:off x="5806440" y="2537460"/>
            <a:ext cx="3448268" cy="20116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1D564188-8A5E-4061-B6DB-9D9103272047}"/>
              </a:ext>
            </a:extLst>
          </p:cNvPr>
          <p:cNvCxnSpPr>
            <a:cxnSpLocks/>
          </p:cNvCxnSpPr>
          <p:nvPr/>
        </p:nvCxnSpPr>
        <p:spPr>
          <a:xfrm flipV="1">
            <a:off x="6465570" y="2842261"/>
            <a:ext cx="2994878" cy="2461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08BE20F0-F95C-46FA-8BDF-3815D9D19E63}"/>
              </a:ext>
            </a:extLst>
          </p:cNvPr>
          <p:cNvCxnSpPr>
            <a:cxnSpLocks/>
          </p:cNvCxnSpPr>
          <p:nvPr/>
        </p:nvCxnSpPr>
        <p:spPr>
          <a:xfrm>
            <a:off x="5227320" y="1718772"/>
            <a:ext cx="3299460" cy="4309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FD2599-09C9-413D-A74B-CD1214CB2E9D}"/>
              </a:ext>
            </a:extLst>
          </p:cNvPr>
          <p:cNvSpPr txBox="1"/>
          <p:nvPr/>
        </p:nvSpPr>
        <p:spPr>
          <a:xfrm>
            <a:off x="9932670" y="2316481"/>
            <a:ext cx="500434" cy="276989"/>
          </a:xfrm>
          <a:prstGeom prst="rect">
            <a:avLst/>
          </a:prstGeom>
          <a:noFill/>
        </p:spPr>
        <p:txBody>
          <a:bodyPr wrap="none" lIns="91428" tIns="45715" rIns="91428" bIns="45715" rtlCol="0">
            <a:spAutoFit/>
          </a:bodyPr>
          <a:lstStyle/>
          <a:p>
            <a:r>
              <a:rPr lang="en-US" altLang="ja-JP" sz="1200" dirty="0" err="1">
                <a:solidFill>
                  <a:prstClr val="black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3.3V</a:t>
            </a:r>
            <a:endParaRPr lang="ja-JP" altLang="en-US" sz="1200" dirty="0">
              <a:solidFill>
                <a:prstClr val="black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D6D96F5-16BC-47D4-8597-88A1305C2B41}"/>
              </a:ext>
            </a:extLst>
          </p:cNvPr>
          <p:cNvSpPr txBox="1"/>
          <p:nvPr/>
        </p:nvSpPr>
        <p:spPr>
          <a:xfrm>
            <a:off x="9932670" y="2629601"/>
            <a:ext cx="500434" cy="276989"/>
          </a:xfrm>
          <a:prstGeom prst="rect">
            <a:avLst/>
          </a:prstGeom>
          <a:noFill/>
        </p:spPr>
        <p:txBody>
          <a:bodyPr wrap="none" lIns="91428" tIns="45715" rIns="91428" bIns="45715" rtlCol="0">
            <a:spAutoFit/>
          </a:bodyPr>
          <a:lstStyle/>
          <a:p>
            <a:r>
              <a:rPr lang="en-US" altLang="ja-JP" sz="1200" dirty="0" err="1">
                <a:solidFill>
                  <a:prstClr val="black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1.2V</a:t>
            </a:r>
            <a:endParaRPr lang="ja-JP" altLang="en-US" sz="1200" dirty="0">
              <a:solidFill>
                <a:prstClr val="black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8498C31-34B3-4EF0-9839-51D912021465}"/>
              </a:ext>
            </a:extLst>
          </p:cNvPr>
          <p:cNvCxnSpPr>
            <a:cxnSpLocks/>
          </p:cNvCxnSpPr>
          <p:nvPr/>
        </p:nvCxnSpPr>
        <p:spPr>
          <a:xfrm flipH="1" flipV="1">
            <a:off x="6667501" y="3543300"/>
            <a:ext cx="53341" cy="2281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8D3B5D9-F622-4351-8D43-B9EA6F3642A6}"/>
              </a:ext>
            </a:extLst>
          </p:cNvPr>
          <p:cNvSpPr txBox="1"/>
          <p:nvPr/>
        </p:nvSpPr>
        <p:spPr>
          <a:xfrm>
            <a:off x="6993348" y="5729764"/>
            <a:ext cx="1609712" cy="276989"/>
          </a:xfrm>
          <a:prstGeom prst="rect">
            <a:avLst/>
          </a:prstGeom>
          <a:noFill/>
        </p:spPr>
        <p:txBody>
          <a:bodyPr wrap="none" lIns="91428" tIns="45715" rIns="91428" bIns="45715" rtlCol="0">
            <a:spAutoFit/>
          </a:bodyPr>
          <a:lstStyle/>
          <a:p>
            <a:r>
              <a:rPr lang="en-US" altLang="ja-JP" sz="1200" dirty="0" err="1">
                <a:solidFill>
                  <a:prstClr val="black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comfirmed</a:t>
            </a:r>
            <a:r>
              <a:rPr lang="en-US" altLang="ja-JP" sz="1200" dirty="0">
                <a:solidFill>
                  <a:prstClr val="black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waveform</a:t>
            </a:r>
            <a:endParaRPr lang="ja-JP" altLang="en-US" sz="1200" dirty="0">
              <a:solidFill>
                <a:prstClr val="black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5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9653" y="1"/>
            <a:ext cx="10515600" cy="753978"/>
          </a:xfrm>
        </p:spPr>
        <p:txBody>
          <a:bodyPr/>
          <a:lstStyle/>
          <a:p>
            <a:r>
              <a:rPr lang="en-US" altLang="ja-JP" dirty="0"/>
              <a:t>The waveform between two unit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7704243-1CE7-4E74-8029-CD52B9BB1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442" y="1385512"/>
            <a:ext cx="4199318" cy="251959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EDD62B9-C344-4D86-B929-567339A1A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442" y="4330389"/>
            <a:ext cx="4199318" cy="251959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F0F712-0CF6-4773-B557-6F1EBC33D515}"/>
              </a:ext>
            </a:extLst>
          </p:cNvPr>
          <p:cNvSpPr/>
          <p:nvPr/>
        </p:nvSpPr>
        <p:spPr>
          <a:xfrm>
            <a:off x="1770508" y="3969077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Good unit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9EA4E5-F0E3-4C61-A24C-1E358135403E}"/>
              </a:ext>
            </a:extLst>
          </p:cNvPr>
          <p:cNvSpPr/>
          <p:nvPr/>
        </p:nvSpPr>
        <p:spPr>
          <a:xfrm>
            <a:off x="1770508" y="984192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Analysis unit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4577A6-B451-4328-86F0-C240F4FB4B8F}"/>
              </a:ext>
            </a:extLst>
          </p:cNvPr>
          <p:cNvSpPr txBox="1"/>
          <p:nvPr/>
        </p:nvSpPr>
        <p:spPr>
          <a:xfrm>
            <a:off x="6345919" y="1600201"/>
            <a:ext cx="3884808" cy="1015653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r>
              <a:rPr kumimoji="0" lang="ja-JP" altLang="ja-JP" sz="1200" dirty="0">
                <a:solidFill>
                  <a:srgbClr val="212121"/>
                </a:solidFill>
                <a:latin typeface="Arial Unicode MS" panose="020B0604020202020204" pitchFamily="50" charset="-128"/>
                <a:ea typeface="inherit"/>
              </a:rPr>
              <a:t>The slew rate changes while the signal falls.</a:t>
            </a:r>
            <a:endParaRPr kumimoji="0" lang="en-US" altLang="ja-JP" sz="1200" dirty="0">
              <a:solidFill>
                <a:srgbClr val="212121"/>
              </a:solidFill>
              <a:latin typeface="Arial Unicode MS" panose="020B0604020202020204" pitchFamily="50" charset="-128"/>
              <a:ea typeface="inherit"/>
            </a:endParaRPr>
          </a:p>
          <a:p>
            <a:r>
              <a:rPr kumimoji="0" lang="en-US" altLang="ja-JP" sz="1200" dirty="0">
                <a:solidFill>
                  <a:srgbClr val="212121"/>
                </a:solidFill>
                <a:latin typeface="Arial Unicode MS" panose="020B0604020202020204" pitchFamily="50" charset="-128"/>
                <a:ea typeface="inherit"/>
              </a:rPr>
              <a:t>The phenomenon is the same if input channel is changed.</a:t>
            </a:r>
          </a:p>
          <a:p>
            <a:r>
              <a:rPr kumimoji="0" lang="en-US" altLang="ja-JP" sz="1200" dirty="0">
                <a:solidFill>
                  <a:srgbClr val="212121"/>
                </a:solidFill>
                <a:latin typeface="Arial Unicode MS" panose="020B0604020202020204" pitchFamily="50" charset="-128"/>
              </a:rPr>
              <a:t>The customer is thinking of some failure.</a:t>
            </a:r>
            <a:r>
              <a:rPr kumimoji="0" lang="ja-JP" altLang="ja-JP" sz="600" dirty="0"/>
              <a:t> </a:t>
            </a:r>
            <a:endParaRPr kumimoji="0" lang="ja-JP" altLang="ja-JP" dirty="0">
              <a:latin typeface="Arial" panose="020B0604020202020204" pitchFamily="34" charset="0"/>
            </a:endParaRPr>
          </a:p>
          <a:p>
            <a:r>
              <a:rPr lang="en-US" altLang="ja-JP" sz="1200" dirty="0">
                <a:solidFill>
                  <a:prstClr val="black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Is this normal?</a:t>
            </a:r>
            <a:endParaRPr lang="ja-JP" altLang="en-US" sz="1200" dirty="0">
              <a:solidFill>
                <a:prstClr val="black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FDC36E-810C-4514-8EFE-A67884D547F9}"/>
              </a:ext>
            </a:extLst>
          </p:cNvPr>
          <p:cNvSpPr txBox="1"/>
          <p:nvPr/>
        </p:nvSpPr>
        <p:spPr>
          <a:xfrm>
            <a:off x="6345919" y="4338410"/>
            <a:ext cx="3884808" cy="461655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r>
              <a:rPr kumimoji="0" lang="ja-JP" altLang="ja-JP" sz="1200" dirty="0">
                <a:solidFill>
                  <a:srgbClr val="212121"/>
                </a:solidFill>
                <a:latin typeface="Arial Unicode MS" panose="020B0604020202020204" pitchFamily="50" charset="-128"/>
                <a:ea typeface="inherit"/>
              </a:rPr>
              <a:t>The slew rate </a:t>
            </a:r>
            <a:r>
              <a:rPr kumimoji="0" lang="en-US" altLang="ja-JP" sz="1200" dirty="0">
                <a:solidFill>
                  <a:srgbClr val="212121"/>
                </a:solidFill>
                <a:latin typeface="Arial Unicode MS" panose="020B0604020202020204" pitchFamily="50" charset="-128"/>
                <a:ea typeface="inherit"/>
              </a:rPr>
              <a:t>doesn’t </a:t>
            </a:r>
            <a:r>
              <a:rPr kumimoji="0" lang="ja-JP" altLang="ja-JP" sz="1200" dirty="0">
                <a:solidFill>
                  <a:srgbClr val="212121"/>
                </a:solidFill>
                <a:latin typeface="Arial Unicode MS" panose="020B0604020202020204" pitchFamily="50" charset="-128"/>
                <a:ea typeface="inherit"/>
              </a:rPr>
              <a:t>change while the signal falls.</a:t>
            </a:r>
            <a:r>
              <a:rPr kumimoji="0" lang="ja-JP" altLang="ja-JP" sz="600" dirty="0"/>
              <a:t> </a:t>
            </a:r>
            <a:endParaRPr kumimoji="0" lang="ja-JP" altLang="ja-JP" dirty="0">
              <a:latin typeface="Arial" panose="020B0604020202020204" pitchFamily="34" charset="0"/>
            </a:endParaRPr>
          </a:p>
          <a:p>
            <a:r>
              <a:rPr lang="en-US" altLang="ja-JP" sz="1200" dirty="0">
                <a:solidFill>
                  <a:prstClr val="black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Is this normal?</a:t>
            </a:r>
            <a:endParaRPr lang="ja-JP" altLang="en-US" sz="1200" dirty="0">
              <a:solidFill>
                <a:prstClr val="black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6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 Unicode MS</vt:lpstr>
      <vt:lpstr>inherit</vt:lpstr>
      <vt:lpstr>Meiryo UI</vt:lpstr>
      <vt:lpstr>游ゴシック</vt:lpstr>
      <vt:lpstr>游ゴシック Light</vt:lpstr>
      <vt:lpstr>Arial</vt:lpstr>
      <vt:lpstr>Office テーマ</vt:lpstr>
      <vt:lpstr>Test Condition</vt:lpstr>
      <vt:lpstr>The waveform between two unit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</dc:title>
  <dc:creator>Shinichi Inoue</dc:creator>
  <cp:lastModifiedBy>Shinichi Inoue</cp:lastModifiedBy>
  <cp:revision>3</cp:revision>
  <dcterms:created xsi:type="dcterms:W3CDTF">2018-02-23T05:55:56Z</dcterms:created>
  <dcterms:modified xsi:type="dcterms:W3CDTF">2018-02-23T06:24:53Z</dcterms:modified>
</cp:coreProperties>
</file>