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8"/>
  </p:notesMasterIdLst>
  <p:handoutMasterIdLst>
    <p:handoutMasterId r:id="rId9"/>
  </p:handoutMasterIdLst>
  <p:sldIdLst>
    <p:sldId id="380" r:id="rId5"/>
    <p:sldId id="381" r:id="rId6"/>
    <p:sldId id="382" r:id="rId7"/>
  </p:sldIdLst>
  <p:sldSz cx="12192000" cy="6858000"/>
  <p:notesSz cx="7104063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60958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3047924" algn="l" defTabSz="121917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3657509" algn="l" defTabSz="121917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4267093" algn="l" defTabSz="121917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4876678" algn="l" defTabSz="121917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9B920"/>
    <a:srgbClr val="00BBDA"/>
    <a:srgbClr val="005362"/>
    <a:srgbClr val="ADDC6E"/>
    <a:srgbClr val="029DC2"/>
    <a:srgbClr val="00B0DA"/>
    <a:srgbClr val="009EB8"/>
    <a:srgbClr val="C8E396"/>
    <a:srgbClr val="619DA6"/>
    <a:srgbClr val="006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9158" autoAdjust="0"/>
  </p:normalViewPr>
  <p:slideViewPr>
    <p:cSldViewPr>
      <p:cViewPr varScale="1">
        <p:scale>
          <a:sx n="102" d="100"/>
          <a:sy n="102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706" y="9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36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F85DFC1-A479-4D08-9122-DC0D7286DB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5296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36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0" y="4860925"/>
            <a:ext cx="5683886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064BA9D-2804-4B04-94BC-96EB66469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5419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0521" y="1975519"/>
            <a:ext cx="9982200" cy="144655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TW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Presentation Title 16:9 Main </a:t>
            </a:r>
            <a:br>
              <a:rPr lang="en-US" altLang="zh-TW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altLang="zh-TW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(Two lines)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0" hasCustomPrompt="1"/>
          </p:nvPr>
        </p:nvSpPr>
        <p:spPr>
          <a:xfrm>
            <a:off x="975815" y="4013580"/>
            <a:ext cx="5486400" cy="152400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n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altLang="zh-TW" dirty="0"/>
              <a:t>Presenter’s Name </a:t>
            </a:r>
          </a:p>
          <a:p>
            <a:pPr lvl="0"/>
            <a:r>
              <a:rPr lang="en-US" altLang="zh-TW" dirty="0"/>
              <a:t>Presenter’s title </a:t>
            </a:r>
          </a:p>
          <a:p>
            <a:pPr lvl="0"/>
            <a:r>
              <a:rPr lang="en-US" altLang="zh-TW" dirty="0"/>
              <a:t>Date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41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02">
    <p:bg>
      <p:bgPr>
        <a:solidFill>
          <a:srgbClr val="619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FCFCB5E-3A53-44C3-A69C-7D8632A3F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2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03">
    <p:bg>
      <p:bgPr>
        <a:solidFill>
          <a:srgbClr val="91C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55CCAF4-A86F-4190-838E-B3F43116E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19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04">
    <p:bg>
      <p:bgPr>
        <a:solidFill>
          <a:srgbClr val="C8E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6DCF54C-C99C-434D-9D90-ECB5BD26B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10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05">
    <p:bg>
      <p:bgPr>
        <a:solidFill>
          <a:srgbClr val="69B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ACACDAC-38F6-4CBD-8DBF-D3BF206719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3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06">
    <p:bg>
      <p:bgPr>
        <a:solidFill>
          <a:srgbClr val="ADD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6421882-2A69-4562-9E72-0FB29B6F1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99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07">
    <p:bg>
      <p:bgPr>
        <a:solidFill>
          <a:srgbClr val="8B7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8DC4147-0DAE-4832-88A0-550238F05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65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08">
    <p:bg>
      <p:bgPr>
        <a:solidFill>
          <a:srgbClr val="AFA1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B3766A3-1A06-476C-8E92-22D2378DE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72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09">
    <p:bg>
      <p:bgPr>
        <a:solidFill>
          <a:srgbClr val="FF8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4232DC4-C583-4C4C-B74E-1A4DC5E7D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32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10">
    <p:bg>
      <p:bgPr>
        <a:solidFill>
          <a:srgbClr val="FEAD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0A427BF-8EDD-4620-96DB-7B28830D3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94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11">
    <p:bg>
      <p:bgPr>
        <a:solidFill>
          <a:srgbClr val="CB8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871E8AA-4E3E-45B1-A7BB-53BFF9788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82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11506200" cy="472440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84484" y="177803"/>
            <a:ext cx="10566400" cy="8617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5718342" y="6553200"/>
            <a:ext cx="711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90E0-BEF4-4832-A75A-9EE1100ED3A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942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012">
    <p:bg>
      <p:bgPr>
        <a:solidFill>
          <a:srgbClr val="D8A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48620B7-69FA-42A0-B697-8D9A11F5C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59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0521" y="2895600"/>
            <a:ext cx="4846721" cy="769441"/>
          </a:xfrm>
        </p:spPr>
        <p:txBody>
          <a:bodyPr anchor="ctr"/>
          <a:lstStyle>
            <a:lvl1pPr>
              <a:defRPr sz="4400" b="1" baseline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標題</a:t>
            </a:r>
            <a:endParaRPr lang="en-US" altLang="zh-TW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0521" y="2895600"/>
            <a:ext cx="9982200" cy="769441"/>
          </a:xfrm>
        </p:spPr>
        <p:txBody>
          <a:bodyPr anchor="ctr"/>
          <a:lstStyle>
            <a:lvl1pPr>
              <a:defRPr sz="4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TW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3527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_全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11506200" cy="472440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84484" y="177803"/>
            <a:ext cx="10566400" cy="8617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5718342" y="6553200"/>
            <a:ext cx="711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90E0-BEF4-4832-A75A-9EE1100ED3A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34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600" y="4406903"/>
            <a:ext cx="10363200" cy="943848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17600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70" indent="0">
              <a:buNone/>
              <a:defRPr sz="2400"/>
            </a:lvl2pPr>
            <a:lvl3pPr marL="1219140" indent="0">
              <a:buNone/>
              <a:defRPr sz="2133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 marL="3047848" indent="0">
              <a:buNone/>
              <a:defRPr sz="1867"/>
            </a:lvl6pPr>
            <a:lvl7pPr marL="3657418" indent="0">
              <a:buNone/>
              <a:defRPr sz="1867"/>
            </a:lvl7pPr>
            <a:lvl8pPr marL="4266987" indent="0">
              <a:buNone/>
              <a:defRPr sz="1867"/>
            </a:lvl8pPr>
            <a:lvl9pPr marL="4876557" indent="0">
              <a:buNone/>
              <a:defRPr sz="1867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投影片編號版面配置區 3"/>
          <p:cNvSpPr txBox="1">
            <a:spLocks/>
          </p:cNvSpPr>
          <p:nvPr userDrawn="1"/>
        </p:nvSpPr>
        <p:spPr bwMode="auto">
          <a:xfrm>
            <a:off x="5718342" y="65532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3047924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3657509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4267093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4876678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7A6790E0-BEF4-4832-A75A-9EE1100ED3A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837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17600" y="1535113"/>
            <a:ext cx="5080000" cy="639763"/>
          </a:xfrm>
        </p:spPr>
        <p:txBody>
          <a:bodyPr anchor="b"/>
          <a:lstStyle>
            <a:lvl1pPr marL="0" indent="0">
              <a:buNone/>
              <a:defRPr sz="2933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17600" y="2174875"/>
            <a:ext cx="5080000" cy="3951288"/>
          </a:xfrm>
        </p:spPr>
        <p:txBody>
          <a:bodyPr/>
          <a:lstStyle>
            <a:lvl1pPr>
              <a:defRPr sz="2933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667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133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133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94969" y="1535113"/>
            <a:ext cx="5287433" cy="639763"/>
          </a:xfrm>
        </p:spPr>
        <p:txBody>
          <a:bodyPr anchor="b"/>
          <a:lstStyle>
            <a:lvl1pPr marL="0" indent="0">
              <a:buNone/>
              <a:defRPr sz="2933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94969" y="2174875"/>
            <a:ext cx="5287433" cy="3951288"/>
          </a:xfrm>
        </p:spPr>
        <p:txBody>
          <a:bodyPr/>
          <a:lstStyle>
            <a:lvl1pPr>
              <a:defRPr sz="2933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667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133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133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3"/>
          <p:cNvSpPr txBox="1">
            <a:spLocks/>
          </p:cNvSpPr>
          <p:nvPr userDrawn="1"/>
        </p:nvSpPr>
        <p:spPr bwMode="auto">
          <a:xfrm>
            <a:off x="5718342" y="65532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3047924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3657509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4267093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4876678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7A6790E0-BEF4-4832-A75A-9EE1100ED3A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10464800" cy="707886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896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3"/>
          <p:cNvSpPr txBox="1">
            <a:spLocks/>
          </p:cNvSpPr>
          <p:nvPr userDrawn="1"/>
        </p:nvSpPr>
        <p:spPr bwMode="auto">
          <a:xfrm>
            <a:off x="5718342" y="65532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3047924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3657509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4267093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4876678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7A6790E0-BEF4-4832-A75A-9EE1100ED3A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06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3"/>
          <p:cNvSpPr txBox="1">
            <a:spLocks/>
          </p:cNvSpPr>
          <p:nvPr userDrawn="1"/>
        </p:nvSpPr>
        <p:spPr bwMode="auto">
          <a:xfrm>
            <a:off x="5718342" y="65532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3047924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3657509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4267093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4876678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7A6790E0-BEF4-4832-A75A-9EE1100ED3A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354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920408" y="228601"/>
            <a:ext cx="1661993" cy="58975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17600" y="228601"/>
            <a:ext cx="7569200" cy="5897563"/>
          </a:xfrm>
        </p:spPr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3"/>
          <p:cNvSpPr txBox="1">
            <a:spLocks/>
          </p:cNvSpPr>
          <p:nvPr userDrawn="1"/>
        </p:nvSpPr>
        <p:spPr bwMode="auto">
          <a:xfrm>
            <a:off x="5718342" y="65532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3047924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3657509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4267093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4876678" algn="l" defTabSz="121917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7A6790E0-BEF4-4832-A75A-9EE1100ED3A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783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01">
    <p:bg>
      <p:bgPr>
        <a:solidFill>
          <a:srgbClr val="0053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984FE52-4D78-449A-ABCA-EE79F5E6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2514600"/>
            <a:ext cx="10515600" cy="156966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r>
              <a:rPr lang="en-US" altLang="zh-TW" dirty="0"/>
              <a:t>Click to edit divider </a:t>
            </a:r>
            <a:br>
              <a:rPr lang="en-US" altLang="zh-TW" dirty="0"/>
            </a:br>
            <a:r>
              <a:rPr lang="en-US" altLang="zh-TW" dirty="0"/>
              <a:t>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04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DD2294D-2266-4C5D-B60D-D89CC79C583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77803"/>
            <a:ext cx="1046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Click to edit Master title style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115062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sp>
        <p:nvSpPr>
          <p:cNvPr id="297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799" y="6564380"/>
            <a:ext cx="914400" cy="3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AB1FE89-9AA8-4D5B-B63B-2A1E0662465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930" r:id="rId3"/>
    <p:sldLayoutId id="2147483897" r:id="rId4"/>
    <p:sldLayoutId id="2147483899" r:id="rId5"/>
    <p:sldLayoutId id="2147483900" r:id="rId6"/>
    <p:sldLayoutId id="2147483904" r:id="rId7"/>
    <p:sldLayoutId id="2147483905" r:id="rId8"/>
    <p:sldLayoutId id="2147483935" r:id="rId9"/>
    <p:sldLayoutId id="2147483914" r:id="rId10"/>
    <p:sldLayoutId id="2147483915" r:id="rId11"/>
    <p:sldLayoutId id="2147483916" r:id="rId12"/>
    <p:sldLayoutId id="2147483933" r:id="rId13"/>
    <p:sldLayoutId id="2147483934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32" r:id="rId21"/>
    <p:sldLayoutId id="214748392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 baseline="0">
          <a:solidFill>
            <a:srgbClr val="029DC2"/>
          </a:solidFill>
          <a:latin typeface="Century Gothic" panose="020B0502020202020204" pitchFamily="34" charset="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rgbClr val="333333"/>
          </a:solidFill>
          <a:latin typeface="Arial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rgbClr val="333333"/>
          </a:solidFill>
          <a:latin typeface="Arial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rgbClr val="333333"/>
          </a:solidFill>
          <a:latin typeface="Arial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rgbClr val="333333"/>
          </a:solidFill>
          <a:latin typeface="Arial" charset="0"/>
          <a:ea typeface="新細明體" charset="-120"/>
        </a:defRPr>
      </a:lvl5pPr>
      <a:lvl6pPr marL="609570" algn="l" rtl="0" fontAlgn="base">
        <a:spcBef>
          <a:spcPct val="0"/>
        </a:spcBef>
        <a:spcAft>
          <a:spcPct val="0"/>
        </a:spcAft>
        <a:defRPr kumimoji="1" sz="4267">
          <a:solidFill>
            <a:srgbClr val="333333"/>
          </a:solidFill>
          <a:latin typeface="Arial" charset="0"/>
          <a:ea typeface="新細明體" charset="-120"/>
        </a:defRPr>
      </a:lvl6pPr>
      <a:lvl7pPr marL="1219140" algn="l" rtl="0" fontAlgn="base">
        <a:spcBef>
          <a:spcPct val="0"/>
        </a:spcBef>
        <a:spcAft>
          <a:spcPct val="0"/>
        </a:spcAft>
        <a:defRPr kumimoji="1" sz="4267">
          <a:solidFill>
            <a:srgbClr val="333333"/>
          </a:solidFill>
          <a:latin typeface="Arial" charset="0"/>
          <a:ea typeface="新細明體" charset="-120"/>
        </a:defRPr>
      </a:lvl7pPr>
      <a:lvl8pPr marL="1828709" algn="l" rtl="0" fontAlgn="base">
        <a:spcBef>
          <a:spcPct val="0"/>
        </a:spcBef>
        <a:spcAft>
          <a:spcPct val="0"/>
        </a:spcAft>
        <a:defRPr kumimoji="1" sz="4267">
          <a:solidFill>
            <a:srgbClr val="333333"/>
          </a:solidFill>
          <a:latin typeface="Arial" charset="0"/>
          <a:ea typeface="新細明體" charset="-120"/>
        </a:defRPr>
      </a:lvl8pPr>
      <a:lvl9pPr marL="2438278" algn="l" rtl="0" fontAlgn="base">
        <a:spcBef>
          <a:spcPct val="0"/>
        </a:spcBef>
        <a:spcAft>
          <a:spcPct val="0"/>
        </a:spcAft>
        <a:defRPr kumimoji="1" sz="4267">
          <a:solidFill>
            <a:srgbClr val="333333"/>
          </a:solidFill>
          <a:latin typeface="Arial" charset="0"/>
          <a:ea typeface="新細明體" charset="-12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har char="•"/>
        <a:defRPr kumimoji="1" sz="3600" baseline="0">
          <a:solidFill>
            <a:srgbClr val="4D4D4D"/>
          </a:solidFill>
          <a:latin typeface="+mn-lt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har char="–"/>
        <a:defRPr kumimoji="1" sz="3200" baseline="0">
          <a:solidFill>
            <a:srgbClr val="4D4D4D"/>
          </a:solidFill>
          <a:latin typeface="+mn-lt"/>
          <a:ea typeface="+mn-ea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aseline="0">
          <a:solidFill>
            <a:srgbClr val="4D4D4D"/>
          </a:solidFill>
          <a:latin typeface="+mn-lt"/>
          <a:ea typeface="+mn-ea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har char="–"/>
        <a:defRPr kumimoji="1" sz="2400" baseline="0">
          <a:solidFill>
            <a:srgbClr val="4D4D4D"/>
          </a:solidFill>
          <a:latin typeface="+mn-lt"/>
          <a:ea typeface="+mn-ea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Char char="»"/>
        <a:defRPr kumimoji="1" sz="2000" baseline="0">
          <a:solidFill>
            <a:srgbClr val="4D4D4D"/>
          </a:solidFill>
          <a:latin typeface="+mn-lt"/>
          <a:ea typeface="+mn-ea"/>
        </a:defRPr>
      </a:lvl5pPr>
      <a:lvl6pPr marL="3352632" indent="-304784" algn="l" rtl="0" fontAlgn="base">
        <a:spcBef>
          <a:spcPct val="20000"/>
        </a:spcBef>
        <a:spcAft>
          <a:spcPct val="0"/>
        </a:spcAft>
        <a:buChar char="»"/>
        <a:defRPr kumimoji="1" sz="2667">
          <a:solidFill>
            <a:srgbClr val="4D4D4D"/>
          </a:solidFill>
          <a:latin typeface="+mn-lt"/>
          <a:ea typeface="+mn-ea"/>
        </a:defRPr>
      </a:lvl6pPr>
      <a:lvl7pPr marL="3962202" indent="-304784" algn="l" rtl="0" fontAlgn="base">
        <a:spcBef>
          <a:spcPct val="20000"/>
        </a:spcBef>
        <a:spcAft>
          <a:spcPct val="0"/>
        </a:spcAft>
        <a:buChar char="»"/>
        <a:defRPr kumimoji="1" sz="2667">
          <a:solidFill>
            <a:srgbClr val="4D4D4D"/>
          </a:solidFill>
          <a:latin typeface="+mn-lt"/>
          <a:ea typeface="+mn-ea"/>
        </a:defRPr>
      </a:lvl7pPr>
      <a:lvl8pPr marL="4571772" indent="-304784" algn="l" rtl="0" fontAlgn="base">
        <a:spcBef>
          <a:spcPct val="20000"/>
        </a:spcBef>
        <a:spcAft>
          <a:spcPct val="0"/>
        </a:spcAft>
        <a:buChar char="»"/>
        <a:defRPr kumimoji="1" sz="2667">
          <a:solidFill>
            <a:srgbClr val="4D4D4D"/>
          </a:solidFill>
          <a:latin typeface="+mn-lt"/>
          <a:ea typeface="+mn-ea"/>
        </a:defRPr>
      </a:lvl8pPr>
      <a:lvl9pPr marL="5181341" indent="-304784" algn="l" rtl="0" fontAlgn="base">
        <a:spcBef>
          <a:spcPct val="20000"/>
        </a:spcBef>
        <a:spcAft>
          <a:spcPct val="0"/>
        </a:spcAft>
        <a:buChar char="»"/>
        <a:defRPr kumimoji="1" sz="2667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47A97A-E35D-401C-B82B-7EE9CB508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90E0-BEF4-4832-A75A-9EE1100ED3A6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2251480-CC9E-4488-9F6A-3EDEE9A5B2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9000"/>
            <a:ext cx="5760000" cy="432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03D8DC0-F7F6-4332-B70F-B5E310B647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00" y="1629000"/>
            <a:ext cx="5760000" cy="4320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D56A1A8-1033-4CB9-8574-2A94F67E91AA}"/>
              </a:ext>
            </a:extLst>
          </p:cNvPr>
          <p:cNvSpPr txBox="1"/>
          <p:nvPr/>
        </p:nvSpPr>
        <p:spPr>
          <a:xfrm>
            <a:off x="193290" y="1219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Original</a:t>
            </a:r>
            <a:endParaRPr lang="zh-TW" altLang="en-US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3F2A127-6530-4877-A774-41148B404A53}"/>
              </a:ext>
            </a:extLst>
          </p:cNvPr>
          <p:cNvSpPr txBox="1"/>
          <p:nvPr/>
        </p:nvSpPr>
        <p:spPr>
          <a:xfrm>
            <a:off x="6629400" y="12192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Change U123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534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F75A97-84B6-4728-BE66-E2DFDA51C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90E0-BEF4-4832-A75A-9EE1100ED3A6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F54D22A-F6FB-4938-8AC1-3B091CB755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4334"/>
            <a:ext cx="5760000" cy="432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1DB7FA0-86DB-441B-BBA0-60C98D668E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840375"/>
            <a:ext cx="5760000" cy="4320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9E90802-AD55-4E37-8F3C-F0FE55781A63}"/>
              </a:ext>
            </a:extLst>
          </p:cNvPr>
          <p:cNvSpPr txBox="1"/>
          <p:nvPr/>
        </p:nvSpPr>
        <p:spPr>
          <a:xfrm>
            <a:off x="193290" y="1219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Original</a:t>
            </a:r>
            <a:endParaRPr lang="zh-TW" altLang="en-US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58CAAD2-7638-4481-8AEC-98B6FCE016D3}"/>
              </a:ext>
            </a:extLst>
          </p:cNvPr>
          <p:cNvSpPr txBox="1"/>
          <p:nvPr/>
        </p:nvSpPr>
        <p:spPr>
          <a:xfrm>
            <a:off x="6629400" y="12192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Change U123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2811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9F6744-ABCC-4979-A83A-E2A54F61C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90E0-BEF4-4832-A75A-9EE1100ED3A6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1597AC1-B76F-4A38-97E0-1C771407AF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57109"/>
            <a:ext cx="5760000" cy="432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F90995C-736A-4F1E-AE2D-8B4BC0403E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9" y="1657109"/>
            <a:ext cx="5760000" cy="4320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19C710B-F0FA-4FB4-B719-7A7FFE198DF5}"/>
              </a:ext>
            </a:extLst>
          </p:cNvPr>
          <p:cNvSpPr txBox="1"/>
          <p:nvPr/>
        </p:nvSpPr>
        <p:spPr>
          <a:xfrm>
            <a:off x="193290" y="1219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Original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DA1C79A-8A0C-4937-9F30-56C9CEB4C617}"/>
              </a:ext>
            </a:extLst>
          </p:cNvPr>
          <p:cNvSpPr txBox="1"/>
          <p:nvPr/>
        </p:nvSpPr>
        <p:spPr>
          <a:xfrm>
            <a:off x="6629400" y="12192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Change U123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739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8DF7574119A46B86AD3E0F4B09D11" ma:contentTypeVersion="0" ma:contentTypeDescription="Create a new document." ma:contentTypeScope="" ma:versionID="56d7b131dcdc896f9d89e29761a90e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0FD2F2C-1693-45AC-AC86-B565073653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FA0556-1288-431E-BF31-66A93F18A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D5719E-9918-4DEE-8A1B-1985A677C322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50242</TotalTime>
  <Words>12</Words>
  <Application>Microsoft Office PowerPoint</Application>
  <PresentationFormat>寬螢幕</PresentationFormat>
  <Paragraphs>9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新細明體</vt:lpstr>
      <vt:lpstr>Arial</vt:lpstr>
      <vt:lpstr>Century Gothic</vt:lpstr>
      <vt:lpstr>Wingdings</vt:lpstr>
      <vt:lpstr>Default Design</vt:lpstr>
      <vt:lpstr>PowerPoint 簡報</vt:lpstr>
      <vt:lpstr>PowerPoint 簡報</vt:lpstr>
      <vt:lpstr>PowerPoint 簡報</vt:lpstr>
    </vt:vector>
  </TitlesOfParts>
  <Company>pica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Perry</dc:creator>
  <cp:lastModifiedBy>Hanwen Hsu/WHQ/Wistron</cp:lastModifiedBy>
  <cp:revision>328</cp:revision>
  <cp:lastPrinted>2022-08-16T09:55:05Z</cp:lastPrinted>
  <dcterms:created xsi:type="dcterms:W3CDTF">2008-08-07T15:44:20Z</dcterms:created>
  <dcterms:modified xsi:type="dcterms:W3CDTF">2022-08-26T08:43:45Z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0x01010047D8DF7574119A46B86AD3E0F4B09D11</vt:lpwstr>
  </property>
</Properties>
</file>