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302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4634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636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971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829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320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386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243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71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46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223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35F7D-AF43-452E-A5BD-013E1AE07D08}" type="datetimeFigureOut">
              <a:rPr lang="he-IL" smtClean="0"/>
              <a:t>כ"ו/אלול/תשע"ח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CF8DA-0235-495A-B37A-505C1BCB32F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174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62676"/>
            <a:ext cx="3826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CLK_ref_100Mhz</a:t>
            </a:r>
            <a:endParaRPr lang="he-IL" dirty="0"/>
          </a:p>
        </p:txBody>
      </p:sp>
      <p:pic>
        <p:nvPicPr>
          <p:cNvPr id="1031" name="Picture 7" descr="\\eltifs1\usr$\py05625\Desktop\New folder\CLK_ref_100Mh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14806"/>
            <a:ext cx="6768752" cy="508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24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9672" y="162676"/>
            <a:ext cx="3826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PLL + CLK  - lot of </a:t>
            </a:r>
            <a:r>
              <a:rPr lang="en-US" dirty="0" err="1" smtClean="0"/>
              <a:t>spurs_B</a:t>
            </a:r>
            <a:endParaRPr lang="he-IL" dirty="0"/>
          </a:p>
        </p:txBody>
      </p:sp>
      <p:pic>
        <p:nvPicPr>
          <p:cNvPr id="2050" name="Picture 2" descr="\\eltifs1\usr$\py05625\Desktop\New folder\PLL + CLK  - lot of spurs_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00201"/>
            <a:ext cx="7704856" cy="579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29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62676"/>
            <a:ext cx="3826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PLL + Spur in 2Mhz_B</a:t>
            </a:r>
            <a:endParaRPr lang="he-IL" dirty="0"/>
          </a:p>
        </p:txBody>
      </p:sp>
      <p:pic>
        <p:nvPicPr>
          <p:cNvPr id="3074" name="Picture 2" descr="\\eltifs1\usr$\py05625\Desktop\New folder\PLL + Spur in 2Mhz_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7278004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83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9672" y="162676"/>
            <a:ext cx="3826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CLK_ref_100Mhz</a:t>
            </a:r>
            <a:endParaRPr lang="he-IL" dirty="0"/>
          </a:p>
        </p:txBody>
      </p:sp>
      <p:pic>
        <p:nvPicPr>
          <p:cNvPr id="4098" name="Picture 2" descr="\\eltifs1\usr$\py05625\Desktop\New folder\SIt5157-AE-FK-33VT-1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7128792" cy="5109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22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162676"/>
            <a:ext cx="38269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CLK_ref_100Mhz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6183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Yifrah Porat</dc:creator>
  <cp:lastModifiedBy>Yifrah Porat</cp:lastModifiedBy>
  <cp:revision>1</cp:revision>
  <dcterms:created xsi:type="dcterms:W3CDTF">2018-09-06T13:27:56Z</dcterms:created>
  <dcterms:modified xsi:type="dcterms:W3CDTF">2018-09-06T13:31:17Z</dcterms:modified>
</cp:coreProperties>
</file>