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>
        <p:scale>
          <a:sx n="125" d="100"/>
          <a:sy n="125" d="100"/>
        </p:scale>
        <p:origin x="-2554" y="-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3482B-9DE4-47D9-BEDF-B09F6C6DFB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4317BD-B252-4816-AD5A-A0BEA127D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994DC8-52B6-4291-9F0B-9E602A3E4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1EFE9D-79F5-4E0C-AA3D-F5B223B6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C20C71-4F47-43E4-9DE8-BA44B2CA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05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CB3DE-8B69-4D64-BC77-5581CE17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4BDB6AB-3A39-4256-907E-6D7F3A8EC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FA822F-346E-4474-8F8A-2A0378F11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80ED49-8BD7-4B1A-9C2D-9BDA7A03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08DC0D-EA90-4DAD-8DC9-8CE1607DF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764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2DF1C61-DDDA-45DE-8A08-1D9C9723B6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13EBB3-A26C-4E1D-81D4-5DECDE980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333640-4AAC-4BC4-B1B3-FA28BC464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B84263-3836-464B-93C9-C1597091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FFD023-DBED-42FC-8636-CCA75A15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89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28B001-87D8-4DCD-9F83-5784563B8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C984D3-95CA-481C-87F7-3621C9CEF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17A36-09E8-4DC1-93D5-373C9B9D7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C866D2-AC35-4CCC-A9F8-6507CD90F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4448FF-692D-439D-803B-21FCEADC4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38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E88F9D-533F-4914-B7A5-F4DCB920A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8A976A-6117-45FF-A7C7-1C45775E7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416F1D-A22B-4B59-9797-528A009E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023AD7-24FE-4E4D-B305-9863BFF8C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8540B83-64B8-41E1-A2B0-38B1DE3DB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65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5969B-18F4-4A53-A6B3-003D0965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2784C4-94C4-4D88-AA57-947A9E7E1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E1D932-86BD-4A76-A892-FBE4E8F362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2435E2-A906-4308-8D78-AD74E09D4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7ED5C2-B99A-45B4-B986-C8A3B5E75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F2E674C-2838-42AF-8822-F3720C26A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74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C42CB5-CDA3-47F8-9577-CAD147722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82A6F0-2A7B-4995-9E6A-9F07A42646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6DEB52-6918-4FD8-945A-55B48440B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EFC6204-6D56-435D-AE8A-ACFC0F5CD6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C82B9A2-BCB0-4D16-A286-772776992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D602299-FEA1-47AC-9A03-45DFD0A8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F2DBB11-E22E-4A29-934B-56B6E68DA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F054058-8F03-4B26-8B69-ABBBC3707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053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C64300-816C-4323-A7E3-CE1DB58E9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750CFCF-8A58-4D28-B63C-70B11A8FF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56B9AC-7347-483A-B94A-68D7FC85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8E50D3-9B38-4081-B36D-2A933AA6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09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035A96-982F-4490-B641-DB34CCC66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2D782BA-0CC5-471D-82DA-B664696D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827F7B-423E-48D1-A72A-B78E23C6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01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BCEDD-76C2-42F2-99CF-55A048621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B7083F-396E-4AC7-9469-833F6D387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3314D4-B921-4FD6-ADD8-371DB7AD4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EA77C1-B525-43F0-A5EA-468ADAE0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AA3E32-1BBD-453D-95B7-4708F16B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33709D-D95A-4DF5-BF45-E2F9AFA9B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D1116B-52F0-4D21-8C97-CC84AA773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3D6288-BD26-4CAB-8DF5-FCE5BEC2DE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E4DB81-92B4-4E54-8BA4-93B46E447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12F18A-949F-4ACD-931C-703C98852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8A38E4-9CD5-44A2-80F6-F97DD1114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4C19636-8F49-4BA7-9971-81BD4EC78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8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D9246A6-5321-4E21-92C8-B5CAE495A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6BB095-407A-493A-AC2B-76474A28F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22F508-6BDE-41B8-8F22-71496F12FF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F0BB1-A901-4FDE-A3FE-A706B32051A3}" type="datetimeFigureOut">
              <a:rPr kumimoji="1" lang="ja-JP" altLang="en-US" smtClean="0"/>
              <a:t>2021/11/18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7820B-AC40-43C0-8542-150194E1A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7FDB50-DAE5-48E8-B620-B4AD18E215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E18BC-DA12-43C4-AC92-67FE704B26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06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CA989160-26B8-4C02-9650-9F39B8D97E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875" y="1866900"/>
            <a:ext cx="5810250" cy="31242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9612167-6D6B-4369-B748-253A66E81DD5}"/>
              </a:ext>
            </a:extLst>
          </p:cNvPr>
          <p:cNvCxnSpPr>
            <a:cxnSpLocks/>
          </p:cNvCxnSpPr>
          <p:nvPr/>
        </p:nvCxnSpPr>
        <p:spPr>
          <a:xfrm>
            <a:off x="4482737" y="4195354"/>
            <a:ext cx="986246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431353C-2BEF-4B20-9884-67F1E14992F6}"/>
              </a:ext>
            </a:extLst>
          </p:cNvPr>
          <p:cNvCxnSpPr>
            <a:cxnSpLocks/>
          </p:cNvCxnSpPr>
          <p:nvPr/>
        </p:nvCxnSpPr>
        <p:spPr>
          <a:xfrm>
            <a:off x="5468983" y="3608070"/>
            <a:ext cx="0" cy="58728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953015C-3FF3-487C-A691-878F4EB95679}"/>
              </a:ext>
            </a:extLst>
          </p:cNvPr>
          <p:cNvCxnSpPr>
            <a:cxnSpLocks/>
          </p:cNvCxnSpPr>
          <p:nvPr/>
        </p:nvCxnSpPr>
        <p:spPr>
          <a:xfrm flipH="1">
            <a:off x="4482737" y="3608070"/>
            <a:ext cx="986247" cy="0"/>
          </a:xfrm>
          <a:prstGeom prst="line">
            <a:avLst/>
          </a:prstGeom>
          <a:ln w="25400">
            <a:solidFill>
              <a:srgbClr val="00B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046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2</cp:revision>
  <dcterms:created xsi:type="dcterms:W3CDTF">2021-11-18T06:11:34Z</dcterms:created>
  <dcterms:modified xsi:type="dcterms:W3CDTF">2021-11-18T06:17:43Z</dcterms:modified>
</cp:coreProperties>
</file>