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8" r:id="rId2"/>
    <p:sldId id="271" r:id="rId3"/>
    <p:sldId id="276" r:id="rId4"/>
    <p:sldId id="273" r:id="rId5"/>
    <p:sldId id="274" r:id="rId6"/>
    <p:sldId id="275" r:id="rId7"/>
    <p:sldId id="272" r:id="rId8"/>
  </p:sldIdLst>
  <p:sldSz cx="9144000" cy="6858000" type="screen4x3"/>
  <p:notesSz cx="6935788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0000"/>
    <a:srgbClr val="FF0000"/>
    <a:srgbClr val="AA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68" autoAdjust="0"/>
    <p:restoredTop sz="94533" autoAdjust="0"/>
  </p:normalViewPr>
  <p:slideViewPr>
    <p:cSldViewPr>
      <p:cViewPr>
        <p:scale>
          <a:sx n="120" d="100"/>
          <a:sy n="120" d="100"/>
        </p:scale>
        <p:origin x="-1788" y="-264"/>
      </p:cViewPr>
      <p:guideLst>
        <p:guide orient="horz" pos="216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68" y="-84"/>
      </p:cViewPr>
      <p:guideLst>
        <p:guide orient="horz" pos="2904"/>
        <p:guide pos="2184"/>
      </p:guideLst>
    </p:cSldViewPr>
  </p:notesViewPr>
  <p:gridSpacing cx="75895" cy="7589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758238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61A157A-CF9F-4BE0-A2DB-3AFBAAA133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2508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1688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79913"/>
            <a:ext cx="5548312" cy="414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758238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F782F8B-68DB-4B5F-B1CD-63A06539BE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4319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_grey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78205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grpSp>
        <p:nvGrpSpPr>
          <p:cNvPr id="6" name="Group 13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5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" dirty="0">
                <a:cs typeface="+mn-cs"/>
              </a:rPr>
              <a:t>TI </a:t>
            </a:r>
            <a:r>
              <a:rPr lang="en-US" sz="800" dirty="0" smtClean="0">
                <a:cs typeface="+mn-cs"/>
              </a:rPr>
              <a:t>Information – Selective Disclosure</a:t>
            </a:r>
            <a:endParaRPr lang="en-US" sz="800" dirty="0"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048468"/>
            <a:ext cx="8467725" cy="4945932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6003A-8F4F-4584-BAC9-76CFEEADC9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1"/>
          </p:nvPr>
        </p:nvSpPr>
        <p:spPr>
          <a:xfrm>
            <a:off x="333375" y="1048468"/>
            <a:ext cx="4162425" cy="4945932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2"/>
          </p:nvPr>
        </p:nvSpPr>
        <p:spPr>
          <a:xfrm>
            <a:off x="4638675" y="1048468"/>
            <a:ext cx="4162425" cy="4945932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4C340-69F6-4053-9D70-A655E9BED8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31775" y="142875"/>
            <a:ext cx="8458200" cy="81438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1"/>
          </p:nvPr>
        </p:nvSpPr>
        <p:spPr>
          <a:xfrm>
            <a:off x="333375" y="1447800"/>
            <a:ext cx="4162425" cy="4546600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2"/>
          </p:nvPr>
        </p:nvSpPr>
        <p:spPr>
          <a:xfrm>
            <a:off x="4638675" y="1447800"/>
            <a:ext cx="4162425" cy="4546600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4"/>
          </p:nvPr>
        </p:nvSpPr>
        <p:spPr>
          <a:xfrm>
            <a:off x="333680" y="1049938"/>
            <a:ext cx="4162425" cy="430887"/>
          </a:xfrm>
        </p:spPr>
        <p:txBody>
          <a:bodyPr>
            <a:spAutoFit/>
          </a:bodyPr>
          <a:lstStyle>
            <a:lvl1pPr algn="ctr">
              <a:spcBef>
                <a:spcPts val="800"/>
              </a:spcBef>
              <a:buNone/>
              <a:defRPr sz="2200" b="1">
                <a:solidFill>
                  <a:srgbClr val="DE0000"/>
                </a:solidFill>
              </a:defRPr>
            </a:lvl1pPr>
            <a:lvl2pPr>
              <a:buNone/>
              <a:defRPr/>
            </a:lvl2pPr>
            <a:lvl3pPr>
              <a:buNone/>
              <a:defRPr sz="1800"/>
            </a:lvl3pPr>
            <a:lvl4pPr>
              <a:buNone/>
              <a:defRPr sz="1800"/>
            </a:lvl4pPr>
            <a:lvl5pPr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5"/>
          </p:nvPr>
        </p:nvSpPr>
        <p:spPr>
          <a:xfrm>
            <a:off x="4634295" y="1049938"/>
            <a:ext cx="4162425" cy="430887"/>
          </a:xfrm>
        </p:spPr>
        <p:txBody>
          <a:bodyPr>
            <a:spAutoFit/>
          </a:bodyPr>
          <a:lstStyle>
            <a:lvl1pPr algn="ctr">
              <a:spcBef>
                <a:spcPts val="800"/>
              </a:spcBef>
              <a:buNone/>
              <a:defRPr sz="2200" b="1">
                <a:solidFill>
                  <a:srgbClr val="DE0000"/>
                </a:solidFill>
              </a:defRPr>
            </a:lvl1pPr>
            <a:lvl2pPr>
              <a:buNone/>
              <a:defRPr/>
            </a:lvl2pPr>
            <a:lvl3pPr>
              <a:buNone/>
              <a:defRPr sz="1800"/>
            </a:lvl3pPr>
            <a:lvl4pPr>
              <a:buNone/>
              <a:defRPr sz="1800"/>
            </a:lvl4pPr>
            <a:lvl5pPr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8364A-4DFF-4FCD-93E2-E750C11921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1B2E4E-F6ED-4DD9-923A-E7AC108E8A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AB168-7798-4291-AF1E-662F1594FE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C14C4-370D-411C-AD14-D05DF5B7E6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41275" y="6324600"/>
            <a:ext cx="8740775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1028" name="Picture 8" descr="ti_logo_powerpoint_1_line.png"/>
          <p:cNvPicPr>
            <a:picLocks noChangeAspect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42875"/>
            <a:ext cx="84582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058863"/>
            <a:ext cx="8467725" cy="4935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49963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/>
            </a:lvl1pPr>
          </a:lstStyle>
          <a:p>
            <a:pPr>
              <a:defRPr/>
            </a:pPr>
            <a:fld id="{56DF6619-1B65-4CFA-9788-E586C6B8728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32" name="Group 16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13" name="Straight Connector 12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2" name="Text Box 31"/>
          <p:cNvSpPr txBox="1">
            <a:spLocks noChangeArrowheads="1"/>
          </p:cNvSpPr>
          <p:nvPr userDrawn="1"/>
        </p:nvSpPr>
        <p:spPr bwMode="auto">
          <a:xfrm>
            <a:off x="-10815" y="6097110"/>
            <a:ext cx="25336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" dirty="0">
                <a:cs typeface="+mn-cs"/>
              </a:rPr>
              <a:t>TI </a:t>
            </a:r>
            <a:r>
              <a:rPr lang="en-US" sz="800" dirty="0" smtClean="0">
                <a:cs typeface="+mn-cs"/>
              </a:rPr>
              <a:t>Confidential – Maximum Restrictions</a:t>
            </a:r>
            <a:endParaRPr lang="en-US" sz="800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227013" indent="-227013" algn="l" rtl="0" eaLnBrk="0" fontAlgn="base" hangingPunct="0">
        <a:spcBef>
          <a:spcPts val="8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4075" indent="-165100" algn="l" rtl="0" eaLnBrk="0" fontAlgn="base" hangingPunct="0">
        <a:spcBef>
          <a:spcPct val="15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1738" indent="-233363" algn="l" rtl="0" eaLnBrk="0" fontAlgn="base" hangingPunct="0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489075" indent="-173038" algn="l" rtl="0" eaLnBrk="0" fontAlgn="base" hangingPunct="0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62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34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606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78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LMX2571</a:t>
            </a:r>
          </a:p>
        </p:txBody>
      </p:sp>
      <p:sp>
        <p:nvSpPr>
          <p:cNvPr id="3075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4 FSK modulation in SPI mode.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Setup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848570"/>
            <a:ext cx="8467725" cy="4945932"/>
          </a:xfrm>
        </p:spPr>
        <p:txBody>
          <a:bodyPr/>
          <a:lstStyle/>
          <a:p>
            <a:r>
              <a:rPr lang="en-US" dirty="0" smtClean="0"/>
              <a:t>A pattern generator is streaming SPI write to produce the 4 FSK modulation. 160 random symbol are being sent in a loop so randomization is not ideal.</a:t>
            </a:r>
          </a:p>
          <a:p>
            <a:r>
              <a:rPr lang="en-US" dirty="0" smtClean="0"/>
              <a:t>Specifications:</a:t>
            </a:r>
          </a:p>
          <a:p>
            <a:pPr lvl="1"/>
            <a:r>
              <a:rPr lang="en-US" dirty="0" smtClean="0"/>
              <a:t>Gaussian </a:t>
            </a:r>
            <a:r>
              <a:rPr lang="en-US" dirty="0"/>
              <a:t>transmission 4FSK</a:t>
            </a:r>
          </a:p>
          <a:p>
            <a:pPr lvl="1"/>
            <a:r>
              <a:rPr lang="en-US" dirty="0"/>
              <a:t>BT = </a:t>
            </a:r>
            <a:r>
              <a:rPr lang="en-US" dirty="0" smtClean="0"/>
              <a:t>0.63</a:t>
            </a:r>
            <a:endParaRPr lang="en-US" dirty="0"/>
          </a:p>
          <a:p>
            <a:pPr lvl="1"/>
            <a:r>
              <a:rPr lang="en-US" dirty="0"/>
              <a:t>Symbol oversampling = 4</a:t>
            </a:r>
          </a:p>
          <a:p>
            <a:pPr lvl="1"/>
            <a:r>
              <a:rPr lang="en-US" dirty="0"/>
              <a:t>Symbol rate = 60kHz</a:t>
            </a:r>
          </a:p>
          <a:p>
            <a:pPr lvl="1"/>
            <a:r>
              <a:rPr lang="en-US" dirty="0"/>
              <a:t>Fc = 868 </a:t>
            </a:r>
            <a:r>
              <a:rPr lang="en-US" dirty="0" smtClean="0"/>
              <a:t>MHz</a:t>
            </a:r>
          </a:p>
          <a:p>
            <a:pPr lvl="1"/>
            <a:r>
              <a:rPr lang="en-US" dirty="0" smtClean="0"/>
              <a:t>Freq. deviation +/- 17 and +/- 50 kHz.</a:t>
            </a:r>
          </a:p>
          <a:p>
            <a:r>
              <a:rPr lang="en-US" dirty="0" smtClean="0"/>
              <a:t>Limitations:</a:t>
            </a:r>
          </a:p>
          <a:p>
            <a:pPr lvl="1"/>
            <a:r>
              <a:rPr lang="en-US" dirty="0" smtClean="0"/>
              <a:t>Current silicon requires 2 SPI write per data point</a:t>
            </a:r>
          </a:p>
          <a:p>
            <a:pPr lvl="1"/>
            <a:r>
              <a:rPr lang="en-US" dirty="0" smtClean="0"/>
              <a:t>Current setup (</a:t>
            </a:r>
            <a:r>
              <a:rPr lang="en-US" dirty="0" err="1" smtClean="0"/>
              <a:t>wirering</a:t>
            </a:r>
            <a:r>
              <a:rPr lang="en-US" dirty="0" smtClean="0"/>
              <a:t>/</a:t>
            </a:r>
            <a:r>
              <a:rPr lang="en-US" dirty="0" err="1" smtClean="0"/>
              <a:t>pcb</a:t>
            </a:r>
            <a:r>
              <a:rPr lang="en-US" dirty="0" smtClean="0"/>
              <a:t>) does not allow speed to go to 110k symbol/s.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6003A-8F4F-4584-BAC9-76CFEEADC94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97775" y="5363099"/>
            <a:ext cx="822532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u="sng" dirty="0"/>
              <a:t>New Si will: have I2S style interface and SPI specifications is 50 </a:t>
            </a:r>
            <a:r>
              <a:rPr lang="en-US" b="1" u="sng" dirty="0" smtClean="0"/>
              <a:t>MHz now</a:t>
            </a:r>
            <a:endParaRPr lang="en-US" b="1" u="sng" dirty="0"/>
          </a:p>
          <a:p>
            <a:endParaRPr lang="en-US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SPI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6003A-8F4F-4584-BAC9-76CFEEADC94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453613"/>
              </p:ext>
            </p:extLst>
          </p:nvPr>
        </p:nvGraphicFramePr>
        <p:xfrm>
          <a:off x="473670" y="1835205"/>
          <a:ext cx="812076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0191"/>
                <a:gridCol w="2030191"/>
                <a:gridCol w="2030191"/>
                <a:gridCol w="2030191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time[us]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freq[kHz]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code R11 [hex]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code R37 [hex]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0.000000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0B003E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0252C38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2.272727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0B003E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0252C38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4.545455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0B003D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0252C38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…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3375" y="1048469"/>
            <a:ext cx="8467725" cy="4505592"/>
          </a:xfrm>
        </p:spPr>
        <p:txBody>
          <a:bodyPr/>
          <a:lstStyle/>
          <a:p>
            <a:r>
              <a:rPr lang="en-US" dirty="0" smtClean="0"/>
              <a:t>R11 and R37 are written for each data point. Each register is 24 bit long and includes address (8 bit) and data (16 bit):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Key advantages of this technique are:</a:t>
            </a:r>
          </a:p>
          <a:p>
            <a:pPr lvl="1"/>
            <a:r>
              <a:rPr lang="en-US" dirty="0" smtClean="0"/>
              <a:t>Self calibrated system with closed loop operation.</a:t>
            </a:r>
          </a:p>
          <a:p>
            <a:pPr lvl="1"/>
            <a:r>
              <a:rPr lang="en-US" dirty="0" smtClean="0"/>
              <a:t>Immune from process, voltage and temperature.</a:t>
            </a:r>
          </a:p>
          <a:p>
            <a:pPr lvl="1"/>
            <a:r>
              <a:rPr lang="en-US" dirty="0" smtClean="0"/>
              <a:t>No additional components required.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56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9471" y="1047750"/>
            <a:ext cx="6595533" cy="494665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6003A-8F4F-4584-BAC9-76CFEEADC94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71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6003A-8F4F-4584-BAC9-76CFEEADC94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5" name="Content Placeholder 4" descr="Instrument 97ejunk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19237" y="1000360"/>
            <a:ext cx="6096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00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PCB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9471" y="1047750"/>
            <a:ext cx="6595533" cy="494665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6003A-8F4F-4584-BAC9-76CFEEADC94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27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915675" y="3201315"/>
            <a:ext cx="7228325" cy="136611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6003A-8F4F-4584-BAC9-76CFEEADC94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8" name="Picture 8" descr="ti_logo_powerpoint_1_lin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31980" y="2594155"/>
            <a:ext cx="4297423" cy="531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TextBox 10"/>
          <p:cNvSpPr txBox="1"/>
          <p:nvPr/>
        </p:nvSpPr>
        <p:spPr>
          <a:xfrm>
            <a:off x="1827493" y="4571761"/>
            <a:ext cx="13484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nstantia" pitchFamily="18" charset="0"/>
              </a:rPr>
              <a:t>Sept</a:t>
            </a:r>
            <a:r>
              <a:rPr lang="en-US" sz="2000" b="1" dirty="0">
                <a:latin typeface="Constantia" pitchFamily="18" charset="0"/>
              </a:rPr>
              <a:t>.</a:t>
            </a:r>
            <a:r>
              <a:rPr lang="en-US" sz="2000" b="1" dirty="0" smtClean="0">
                <a:latin typeface="Constantia" pitchFamily="18" charset="0"/>
              </a:rPr>
              <a:t> 2014</a:t>
            </a:r>
            <a:endParaRPr lang="en-US" sz="2000" b="1" dirty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EAEAE"/>
      </a:accent2>
      <a:accent3>
        <a:srgbClr val="117788"/>
      </a:accent3>
      <a:accent4>
        <a:srgbClr val="404040"/>
      </a:accent4>
      <a:accent5>
        <a:srgbClr val="7F7F7F"/>
      </a:accent5>
      <a:accent6>
        <a:srgbClr val="32B4CE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3073</TotalTime>
  <Words>211</Words>
  <Application>Microsoft Office PowerPoint</Application>
  <PresentationFormat>On-screen Show 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FinalPowerpoint</vt:lpstr>
      <vt:lpstr>LMX2571</vt:lpstr>
      <vt:lpstr>Setup description</vt:lpstr>
      <vt:lpstr>SPI example</vt:lpstr>
      <vt:lpstr>Results</vt:lpstr>
      <vt:lpstr>Results</vt:lpstr>
      <vt:lpstr>PCB</vt:lpstr>
      <vt:lpstr>PowerPoint Presentation</vt:lpstr>
    </vt:vector>
  </TitlesOfParts>
  <Company>Texas Instruments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Greene, Matt</dc:creator>
  <cp:lastModifiedBy>Simon Damphousse</cp:lastModifiedBy>
  <cp:revision>122</cp:revision>
  <dcterms:created xsi:type="dcterms:W3CDTF">2007-12-19T20:51:45Z</dcterms:created>
  <dcterms:modified xsi:type="dcterms:W3CDTF">2014-09-10T21:48:56Z</dcterms:modified>
</cp:coreProperties>
</file>