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7" r:id="rId2"/>
    <p:sldId id="269" r:id="rId3"/>
    <p:sldId id="270" r:id="rId4"/>
    <p:sldId id="274" r:id="rId5"/>
    <p:sldId id="275" r:id="rId6"/>
    <p:sldId id="278" r:id="rId7"/>
    <p:sldId id="280" r:id="rId8"/>
    <p:sldId id="276" r:id="rId9"/>
    <p:sldId id="271" r:id="rId10"/>
    <p:sldId id="281" r:id="rId11"/>
    <p:sldId id="282" r:id="rId12"/>
    <p:sldId id="277" r:id="rId13"/>
    <p:sldId id="268" r:id="rId14"/>
    <p:sldId id="258" r:id="rId15"/>
    <p:sldId id="261" r:id="rId16"/>
    <p:sldId id="262" r:id="rId17"/>
    <p:sldId id="263" r:id="rId18"/>
    <p:sldId id="265" r:id="rId19"/>
    <p:sldId id="259" r:id="rId20"/>
    <p:sldId id="264" r:id="rId21"/>
    <p:sldId id="266" r:id="rId22"/>
    <p:sldId id="267" r:id="rId23"/>
    <p:sldId id="287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34B07D-5E92-4B05-A233-F2FA98CF5584}">
          <p14:sldIdLst>
            <p14:sldId id="257"/>
          </p14:sldIdLst>
        </p14:section>
        <p14:section name="Write to EEPROM from Registers" id="{8820F8BB-FAC6-4BE7-A348-7F62F39C2E16}">
          <p14:sldIdLst>
            <p14:sldId id="269"/>
            <p14:sldId id="270"/>
            <p14:sldId id="274"/>
            <p14:sldId id="275"/>
            <p14:sldId id="278"/>
            <p14:sldId id="280"/>
            <p14:sldId id="276"/>
            <p14:sldId id="271"/>
            <p14:sldId id="281"/>
            <p14:sldId id="282"/>
            <p14:sldId id="277"/>
          </p14:sldIdLst>
        </p14:section>
        <p14:section name="Write to EEPROM from File" id="{CDDA9392-10FB-4CC0-9073-5FDDDE2132B5}">
          <p14:sldIdLst>
            <p14:sldId id="268"/>
            <p14:sldId id="258"/>
            <p14:sldId id="261"/>
            <p14:sldId id="262"/>
            <p14:sldId id="263"/>
            <p14:sldId id="265"/>
            <p14:sldId id="259"/>
            <p14:sldId id="264"/>
            <p14:sldId id="266"/>
            <p14:sldId id="267"/>
          </p14:sldIdLst>
        </p14:section>
        <p14:section name="Reading EEPROM to File" id="{851C4F2D-19F7-45B7-B4DE-178FCD5585D7}">
          <p14:sldIdLst>
            <p14:sldId id="287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6274421" y="6373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94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0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14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1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48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23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13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fld id="{89845512-27D0-4878-9758-8B4BA6869DE2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1" y="6209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3463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ds/symlink/cdce6214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ug/snau244a/snau244a.pdf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ds/symlink/cdce6214.pdf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ug/snau244a/snau244a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7D44-C6F5-4EFE-AE06-82C21FC06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CDCE6214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F77CB-AD88-44AE-997F-56691BC52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68AC42-3723-4262-BCAD-7EE53D33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 Access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14C9C7-EF23-4B14-93BF-C95076FD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14" y="1596351"/>
            <a:ext cx="8186607" cy="3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2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4AED-9BC3-4B62-AF70-D37E8D97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EEPROM Data from Registers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3A810E-20B7-4AA8-842D-26E6A360E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50" y="1363414"/>
            <a:ext cx="11288700" cy="355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DE846-6AFD-4434-99DE-FFB1C2208AA3}"/>
              </a:ext>
            </a:extLst>
          </p:cNvPr>
          <p:cNvSpPr txBox="1"/>
          <p:nvPr/>
        </p:nvSpPr>
        <p:spPr>
          <a:xfrm>
            <a:off x="899160" y="5022427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Power cycle</a:t>
            </a:r>
            <a:r>
              <a:rPr lang="en-US" b="1" dirty="0"/>
              <a:t> </a:t>
            </a:r>
            <a:r>
              <a:rPr lang="en-US" dirty="0"/>
              <a:t>the device after the EEPROM has finished being written to.</a:t>
            </a:r>
          </a:p>
        </p:txBody>
      </p:sp>
    </p:spTree>
    <p:extLst>
      <p:ext uri="{BB962C8B-B14F-4D97-AF65-F5344CB8AC3E}">
        <p14:creationId xmlns:p14="http://schemas.microsoft.com/office/powerpoint/2010/main" val="8690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786-46DB-446B-83D4-DC52E4E6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6B17-D9BE-4167-AC27-A496FBAB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info can be found in the Programming section of the Datasheet</a:t>
            </a:r>
          </a:p>
          <a:p>
            <a:r>
              <a:rPr lang="en-US" dirty="0">
                <a:hlinkClick r:id="rId2"/>
              </a:rPr>
              <a:t>https://www.ti.com/lit/ds/symlink/cdce6214.pdf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7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AC4F432-A585-4504-9290-441EACC9A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A1F9-2620-4947-9264-6CFBF70F1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Write to EEPROM from File</a:t>
            </a:r>
          </a:p>
        </p:txBody>
      </p:sp>
    </p:spTree>
    <p:extLst>
      <p:ext uri="{BB962C8B-B14F-4D97-AF65-F5344CB8AC3E}">
        <p14:creationId xmlns:p14="http://schemas.microsoft.com/office/powerpoint/2010/main" val="412671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5CA35B-9732-4E27-AB17-44D05F5B2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TICSPro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DC8B68C-196E-47A4-A689-BC4924A29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3949A-15A9-4214-9087-1CA95629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Device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10D56-D04D-4BBB-A448-CD521A540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5522" y="1418940"/>
            <a:ext cx="5626389" cy="441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76262-8882-4C7F-A12E-F2D8DD1F8989}"/>
              </a:ext>
            </a:extLst>
          </p:cNvPr>
          <p:cNvSpPr txBox="1"/>
          <p:nvPr/>
        </p:nvSpPr>
        <p:spPr>
          <a:xfrm>
            <a:off x="396240" y="957275"/>
            <a:ext cx="44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on device and Scan I2C as shown to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I2C address is 0x67</a:t>
            </a:r>
          </a:p>
        </p:txBody>
      </p:sp>
    </p:spTree>
    <p:extLst>
      <p:ext uri="{BB962C8B-B14F-4D97-AF65-F5344CB8AC3E}">
        <p14:creationId xmlns:p14="http://schemas.microsoft.com/office/powerpoint/2010/main" val="254092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E541-288A-4AF8-8965-6BAD42A5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EEPROM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175402A-4AE3-43F4-ACAF-1FF8510BF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20" y="1127006"/>
            <a:ext cx="6195840" cy="5064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A39B6-C22C-4A87-BBA9-A162F51C9D41}"/>
              </a:ext>
            </a:extLst>
          </p:cNvPr>
          <p:cNvSpPr txBox="1"/>
          <p:nvPr/>
        </p:nvSpPr>
        <p:spPr>
          <a:xfrm>
            <a:off x="7213600" y="1127006"/>
            <a:ext cx="398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EEPROM write is complete, you will see the following in the Status Box: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860F7-B6CF-4874-B2AE-707CB2EE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913" y="2220067"/>
            <a:ext cx="4600720" cy="855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C3F18-BD8A-42FC-BB6A-EA02C1A821FF}"/>
              </a:ext>
            </a:extLst>
          </p:cNvPr>
          <p:cNvSpPr txBox="1"/>
          <p:nvPr/>
        </p:nvSpPr>
        <p:spPr>
          <a:xfrm>
            <a:off x="7213600" y="3245143"/>
            <a:ext cx="398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CRC of FILE and DEVICE values may be different than above, but they </a:t>
            </a:r>
            <a:r>
              <a:rPr lang="en-US"/>
              <a:t>should be equal </a:t>
            </a:r>
            <a:r>
              <a:rPr lang="en-US" dirty="0"/>
              <a:t>each other.</a:t>
            </a:r>
          </a:p>
          <a:p>
            <a:r>
              <a:rPr lang="en-US" dirty="0"/>
              <a:t>CRCERR should be 0x0000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9CF9-B2A7-4462-A929-771BC7DAE1A7}"/>
              </a:ext>
            </a:extLst>
          </p:cNvPr>
          <p:cNvSpPr txBox="1"/>
          <p:nvPr/>
        </p:nvSpPr>
        <p:spPr>
          <a:xfrm>
            <a:off x="7213600" y="4622046"/>
            <a:ext cx="398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EEPROM write is complete, </a:t>
            </a:r>
            <a:r>
              <a:rPr lang="en-US" b="1" i="1" u="sng" dirty="0"/>
              <a:t>power cycle</a:t>
            </a:r>
            <a:r>
              <a:rPr lang="en-US" b="1" i="1" dirty="0"/>
              <a:t> </a:t>
            </a:r>
            <a:r>
              <a:rPr lang="en-US" dirty="0"/>
              <a:t>the device.</a:t>
            </a:r>
          </a:p>
        </p:txBody>
      </p:sp>
    </p:spTree>
    <p:extLst>
      <p:ext uri="{BB962C8B-B14F-4D97-AF65-F5344CB8AC3E}">
        <p14:creationId xmlns:p14="http://schemas.microsoft.com/office/powerpoint/2010/main" val="343202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9CAA-FA13-42E2-B22F-28A1A806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8EB1-9126-454A-A3E9-B039A60F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on device</a:t>
            </a:r>
          </a:p>
          <a:p>
            <a:r>
              <a:rPr lang="en-US" dirty="0"/>
              <a:t>Connect to Device by Scanning for I2C</a:t>
            </a:r>
          </a:p>
          <a:p>
            <a:r>
              <a:rPr lang="en-US" dirty="0"/>
              <a:t>Read All Registers and verify config displayed is correct</a:t>
            </a:r>
          </a:p>
        </p:txBody>
      </p:sp>
    </p:spTree>
    <p:extLst>
      <p:ext uri="{BB962C8B-B14F-4D97-AF65-F5344CB8AC3E}">
        <p14:creationId xmlns:p14="http://schemas.microsoft.com/office/powerpoint/2010/main" val="71711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786-46DB-446B-83D4-DC52E4E6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6B17-D9BE-4167-AC27-A496FBAB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info can be found in the EVM User’s Guide</a:t>
            </a:r>
          </a:p>
          <a:p>
            <a:r>
              <a:rPr lang="en-US" dirty="0">
                <a:hlinkClick r:id="rId2"/>
              </a:rPr>
              <a:t>https://www.ti.com/lit/ug/snau244a/snau244a.pdf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81C9-5775-440D-BF2A-4732FDF34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Without </a:t>
            </a:r>
            <a:r>
              <a:rPr lang="en-US" dirty="0" err="1"/>
              <a:t>TICSPro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8CB766-4335-4030-9865-45128B312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EADBD31-B4C7-4066-AB2C-1B74FAE6B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876A2-7E69-43A1-A60D-DABCECA71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Write to EEPROM from Registers</a:t>
            </a:r>
          </a:p>
        </p:txBody>
      </p:sp>
    </p:spTree>
    <p:extLst>
      <p:ext uri="{BB962C8B-B14F-4D97-AF65-F5344CB8AC3E}">
        <p14:creationId xmlns:p14="http://schemas.microsoft.com/office/powerpoint/2010/main" val="297257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68AC42-3723-4262-BCAD-7EE53D33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 Access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14C9C7-EF23-4B14-93BF-C95076FD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14" y="1596351"/>
            <a:ext cx="8186607" cy="3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4AED-9BC3-4B62-AF70-D37E8D97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EEPROM Data from 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62B4CE-C8BC-41D6-A873-F9B646992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79" y="1645920"/>
            <a:ext cx="9921842" cy="2333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DE846-6AFD-4434-99DE-FFB1C2208AA3}"/>
              </a:ext>
            </a:extLst>
          </p:cNvPr>
          <p:cNvSpPr txBox="1"/>
          <p:nvPr/>
        </p:nvSpPr>
        <p:spPr>
          <a:xfrm>
            <a:off x="772160" y="4226560"/>
            <a:ext cx="1039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cycle the device after the EEPROM has finished being written to.</a:t>
            </a:r>
          </a:p>
        </p:txBody>
      </p:sp>
    </p:spTree>
    <p:extLst>
      <p:ext uri="{BB962C8B-B14F-4D97-AF65-F5344CB8AC3E}">
        <p14:creationId xmlns:p14="http://schemas.microsoft.com/office/powerpoint/2010/main" val="319845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786-46DB-446B-83D4-DC52E4E6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6B17-D9BE-4167-AC27-A496FBAB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info can be found in the Programming section of the Datasheet</a:t>
            </a:r>
          </a:p>
          <a:p>
            <a:r>
              <a:rPr lang="en-US" dirty="0">
                <a:hlinkClick r:id="rId2"/>
              </a:rPr>
              <a:t>https://www.ti.com/lit/ds/symlink/cdce6214.pdf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2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28F8F93-FFFC-452F-878D-EEC540DC5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A99AD-36F7-4CF7-B3A7-86783DDA0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EEPROM to File</a:t>
            </a:r>
          </a:p>
        </p:txBody>
      </p:sp>
    </p:spTree>
    <p:extLst>
      <p:ext uri="{BB962C8B-B14F-4D97-AF65-F5344CB8AC3E}">
        <p14:creationId xmlns:p14="http://schemas.microsoft.com/office/powerpoint/2010/main" val="109340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5D9A-A70A-4B71-B04B-1B783D489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TICSPro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14C7DDD-AB1D-442B-A3EE-6340C934A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3949A-15A9-4214-9087-1CA95629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Device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10D56-D04D-4BBB-A448-CD521A540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588" y="1418940"/>
            <a:ext cx="5626389" cy="441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76262-8882-4C7F-A12E-F2D8DD1F8989}"/>
              </a:ext>
            </a:extLst>
          </p:cNvPr>
          <p:cNvSpPr txBox="1"/>
          <p:nvPr/>
        </p:nvSpPr>
        <p:spPr>
          <a:xfrm>
            <a:off x="396240" y="957275"/>
            <a:ext cx="44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on device and Scan I2C as shown to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I2C address is 0x67</a:t>
            </a:r>
          </a:p>
        </p:txBody>
      </p:sp>
    </p:spTree>
    <p:extLst>
      <p:ext uri="{BB962C8B-B14F-4D97-AF65-F5344CB8AC3E}">
        <p14:creationId xmlns:p14="http://schemas.microsoft.com/office/powerpoint/2010/main" val="148541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FAEC-D94F-4ECA-B5A9-C8E162B1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EEPROM Content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FCC731-F191-4D5F-9464-F16201444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44" y="782563"/>
            <a:ext cx="9688277" cy="1057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E6149-CF15-49BC-B748-FE59BF22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60" y="1782146"/>
            <a:ext cx="5791739" cy="43244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0EA43-3E86-42EF-BEFF-3BEEBE9D525A}"/>
              </a:ext>
            </a:extLst>
          </p:cNvPr>
          <p:cNvSpPr/>
          <p:nvPr/>
        </p:nvSpPr>
        <p:spPr>
          <a:xfrm>
            <a:off x="3268143" y="4296219"/>
            <a:ext cx="1498590" cy="301181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50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14E-618B-4A7D-988D-1652E2B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EEPROM File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3349-344D-408F-A82E-2575EDC5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.</a:t>
            </a:r>
            <a:r>
              <a:rPr lang="en-US" dirty="0" err="1"/>
              <a:t>hxt</a:t>
            </a:r>
            <a:r>
              <a:rPr lang="en-US" dirty="0"/>
              <a:t> file has been exported, it may need to be adjusted</a:t>
            </a:r>
          </a:p>
          <a:p>
            <a:r>
              <a:rPr lang="en-US" i="1" dirty="0" err="1"/>
              <a:t>nvmlcrc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nvmscrc</a:t>
            </a:r>
            <a:r>
              <a:rPr lang="en-US" dirty="0"/>
              <a:t> MUST be the same value. If they are different, change </a:t>
            </a:r>
            <a:r>
              <a:rPr lang="en-US" i="1" dirty="0" err="1"/>
              <a:t>nvmscrc</a:t>
            </a:r>
            <a:r>
              <a:rPr lang="en-US" dirty="0"/>
              <a:t> to match </a:t>
            </a:r>
            <a:r>
              <a:rPr lang="en-US" i="1" dirty="0" err="1"/>
              <a:t>nvmlcrc</a:t>
            </a:r>
            <a:endParaRPr lang="en-US" i="1" dirty="0"/>
          </a:p>
          <a:p>
            <a:r>
              <a:rPr lang="en-US" dirty="0"/>
              <a:t>Byte 63 must also match </a:t>
            </a:r>
            <a:r>
              <a:rPr lang="en-US" i="1" dirty="0" err="1"/>
              <a:t>nvmlcrc</a:t>
            </a:r>
            <a:r>
              <a:rPr lang="en-US" dirty="0"/>
              <a:t> in both hex and decimal form</a:t>
            </a:r>
          </a:p>
          <a:p>
            <a:r>
              <a:rPr lang="en-US" i="1" dirty="0" err="1"/>
              <a:t>nvmcrcerr</a:t>
            </a:r>
            <a:r>
              <a:rPr lang="en-US" i="1" dirty="0"/>
              <a:t> </a:t>
            </a:r>
            <a:r>
              <a:rPr lang="en-US" dirty="0"/>
              <a:t>must be 0x0000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2DF46-FF8E-4C3F-B9D5-9FF3F80C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33" y="3631565"/>
            <a:ext cx="4080829" cy="2549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1A63D-48AA-41F4-8B8C-DDDC2CFD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82" y="4501661"/>
            <a:ext cx="4876085" cy="15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34A1-D655-4303-9688-1B6398D6A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TICSPro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2CF18-1B3D-4B91-97D4-6E603760E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3949A-15A9-4214-9087-1CA95629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Device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10D56-D04D-4BBB-A448-CD521A540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111" y="1294228"/>
            <a:ext cx="5626389" cy="441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76262-8882-4C7F-A12E-F2D8DD1F8989}"/>
              </a:ext>
            </a:extLst>
          </p:cNvPr>
          <p:cNvSpPr txBox="1"/>
          <p:nvPr/>
        </p:nvSpPr>
        <p:spPr>
          <a:xfrm>
            <a:off x="396240" y="957275"/>
            <a:ext cx="44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on device and Scan I2C as shown to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I2C address is 0x67</a:t>
            </a:r>
          </a:p>
        </p:txBody>
      </p:sp>
    </p:spTree>
    <p:extLst>
      <p:ext uri="{BB962C8B-B14F-4D97-AF65-F5344CB8AC3E}">
        <p14:creationId xmlns:p14="http://schemas.microsoft.com/office/powerpoint/2010/main" val="178521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9CAA-FA13-42E2-B22F-28A1A806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8EB1-9126-454A-A3E9-B039A60F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or Load the desired config using the </a:t>
            </a:r>
            <a:r>
              <a:rPr lang="en-US" dirty="0" err="1"/>
              <a:t>TICSPro</a:t>
            </a:r>
            <a:r>
              <a:rPr lang="en-US" dirty="0"/>
              <a:t> GUI</a:t>
            </a:r>
          </a:p>
          <a:p>
            <a:r>
              <a:rPr lang="en-US" dirty="0"/>
              <a:t>Write All Registers and verify part is outputting as expected</a:t>
            </a:r>
          </a:p>
          <a:p>
            <a:r>
              <a:rPr lang="en-US" dirty="0"/>
              <a:t>Read All Registers and confirm desired config is properly displayed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252FB-5F8C-4ED2-8CCD-1287648D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42" y="2703766"/>
            <a:ext cx="8821381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B76F-CEF3-4FB2-9117-6A535349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EEPROM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7162-16B9-4D69-801C-E4290CF40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drop down menu under Register Content Transfer, select which EEPROM page you want the current config to be written to</a:t>
            </a:r>
          </a:p>
          <a:p>
            <a:r>
              <a:rPr lang="en-US" dirty="0"/>
              <a:t>Select </a:t>
            </a:r>
            <a:r>
              <a:rPr lang="en-US" i="1" dirty="0" err="1"/>
              <a:t>update_crc</a:t>
            </a:r>
            <a:r>
              <a:rPr lang="en-US" dirty="0"/>
              <a:t> in the bottom corner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18004-2FCF-4693-95BC-89A9D8B1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9" y="1895109"/>
            <a:ext cx="5774267" cy="4285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8E570-907D-46F9-8973-1ADC9F2AC8DA}"/>
              </a:ext>
            </a:extLst>
          </p:cNvPr>
          <p:cNvSpPr/>
          <p:nvPr/>
        </p:nvSpPr>
        <p:spPr>
          <a:xfrm>
            <a:off x="10041477" y="3881353"/>
            <a:ext cx="1066800" cy="31326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12098-2B9A-4F61-812F-AC77F1218D34}"/>
              </a:ext>
            </a:extLst>
          </p:cNvPr>
          <p:cNvSpPr/>
          <p:nvPr/>
        </p:nvSpPr>
        <p:spPr>
          <a:xfrm>
            <a:off x="9186344" y="5837776"/>
            <a:ext cx="855133" cy="31326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E541-288A-4AF8-8965-6BAD42A5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EEPROM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B5F1B6-4A2F-42CB-8044-E9369D9E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i="1" dirty="0"/>
              <a:t>Register to EEPROM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A39B6-C22C-4A87-BBA9-A162F51C9D41}"/>
              </a:ext>
            </a:extLst>
          </p:cNvPr>
          <p:cNvSpPr txBox="1"/>
          <p:nvPr/>
        </p:nvSpPr>
        <p:spPr>
          <a:xfrm>
            <a:off x="7213600" y="1127006"/>
            <a:ext cx="398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EEPROM write is complete, you will see the following in the Status Box: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860F7-B6CF-4874-B2AE-707CB2EE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13" y="2220067"/>
            <a:ext cx="4600720" cy="855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C3F18-BD8A-42FC-BB6A-EA02C1A821FF}"/>
              </a:ext>
            </a:extLst>
          </p:cNvPr>
          <p:cNvSpPr txBox="1"/>
          <p:nvPr/>
        </p:nvSpPr>
        <p:spPr>
          <a:xfrm>
            <a:off x="7213600" y="3245143"/>
            <a:ext cx="398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CRC of FILE and DEVICE values may be different than above, but they </a:t>
            </a:r>
            <a:r>
              <a:rPr lang="en-US"/>
              <a:t>should be equal </a:t>
            </a:r>
            <a:r>
              <a:rPr lang="en-US" dirty="0"/>
              <a:t>each other.</a:t>
            </a:r>
          </a:p>
          <a:p>
            <a:r>
              <a:rPr lang="en-US" dirty="0"/>
              <a:t>CRCERR should be 0x0000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9CF9-B2A7-4462-A929-771BC7DAE1A7}"/>
              </a:ext>
            </a:extLst>
          </p:cNvPr>
          <p:cNvSpPr txBox="1"/>
          <p:nvPr/>
        </p:nvSpPr>
        <p:spPr>
          <a:xfrm>
            <a:off x="7213600" y="4622046"/>
            <a:ext cx="398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EEPROM write is complete, </a:t>
            </a:r>
            <a:r>
              <a:rPr lang="en-US" b="1" i="1" u="sng" dirty="0"/>
              <a:t>power cycle</a:t>
            </a:r>
            <a:r>
              <a:rPr lang="en-US" b="1" i="1" dirty="0"/>
              <a:t> </a:t>
            </a:r>
            <a:r>
              <a:rPr lang="en-US" dirty="0"/>
              <a:t>the device.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B86606-168F-4BB1-B742-E9D65F977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7" y="1702428"/>
            <a:ext cx="5774267" cy="42857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C5ECAF-C8C2-4687-B3D5-1C3349EC1603}"/>
              </a:ext>
            </a:extLst>
          </p:cNvPr>
          <p:cNvSpPr/>
          <p:nvPr/>
        </p:nvSpPr>
        <p:spPr>
          <a:xfrm>
            <a:off x="4165610" y="4016819"/>
            <a:ext cx="1574790" cy="31326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786-46DB-446B-83D4-DC52E4E6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6B17-D9BE-4167-AC27-A496FBAB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info can be found in the EVM User’s Guide</a:t>
            </a:r>
          </a:p>
          <a:p>
            <a:r>
              <a:rPr lang="en-US" dirty="0">
                <a:hlinkClick r:id="rId2"/>
              </a:rPr>
              <a:t>https://www.ti.com/lit/ug/snau244a/snau244a.pdf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4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4B4C-CA59-40C0-A279-210C9ECCB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Without </a:t>
            </a:r>
            <a:r>
              <a:rPr lang="en-US" dirty="0" err="1"/>
              <a:t>TICSPro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CF18-BD1D-4A83-851F-035D39225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4718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 (2)</Template>
  <TotalTime>345</TotalTime>
  <Words>505</Words>
  <Application>Microsoft Office PowerPoint</Application>
  <PresentationFormat>Widescreen</PresentationFormat>
  <Paragraphs>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FinalPowerpoint</vt:lpstr>
      <vt:lpstr>CDCE6214 Programming</vt:lpstr>
      <vt:lpstr>Write to EEPROM from Registers</vt:lpstr>
      <vt:lpstr>Using TICSPro</vt:lpstr>
      <vt:lpstr>Connect to Device</vt:lpstr>
      <vt:lpstr>Verify Config</vt:lpstr>
      <vt:lpstr>Select EEPROM Page</vt:lpstr>
      <vt:lpstr>Program EEPROM</vt:lpstr>
      <vt:lpstr>For More Info</vt:lpstr>
      <vt:lpstr>Without TICSPro</vt:lpstr>
      <vt:lpstr>EEPROM Access</vt:lpstr>
      <vt:lpstr>Writing EEPROM Data from Registers</vt:lpstr>
      <vt:lpstr>For More Info</vt:lpstr>
      <vt:lpstr>Write to EEPROM from File</vt:lpstr>
      <vt:lpstr>Using TICSPro</vt:lpstr>
      <vt:lpstr>Connect to Device</vt:lpstr>
      <vt:lpstr>Program EEPROM</vt:lpstr>
      <vt:lpstr>Verify Config</vt:lpstr>
      <vt:lpstr>For More Info</vt:lpstr>
      <vt:lpstr>Without TICSPro</vt:lpstr>
      <vt:lpstr>EEPROM Access</vt:lpstr>
      <vt:lpstr>Writing EEPROM Data from File</vt:lpstr>
      <vt:lpstr>For More Info</vt:lpstr>
      <vt:lpstr>Reading EEPROM to File</vt:lpstr>
      <vt:lpstr>Using TICSPro</vt:lpstr>
      <vt:lpstr>Connect to Device</vt:lpstr>
      <vt:lpstr>Read EEPROM Content</vt:lpstr>
      <vt:lpstr>Adjust EEPROM File if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CDCE6214 Programming</dc:title>
  <dc:creator>Kobierowski, Cris</dc:creator>
  <cp:lastModifiedBy>Kobierowski, Cris</cp:lastModifiedBy>
  <cp:revision>20</cp:revision>
  <dcterms:created xsi:type="dcterms:W3CDTF">2024-05-28T18:40:28Z</dcterms:created>
  <dcterms:modified xsi:type="dcterms:W3CDTF">2025-03-06T17:47:17Z</dcterms:modified>
</cp:coreProperties>
</file>