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2232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869A5-86D2-BD80-EB5B-4A4D64A56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206F55-F4D5-0772-55B5-B76BC9DC5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A0601-12C1-5D1B-A2D7-DB0224889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A1F89-C464-CF2C-BAB2-E3EAEF7EC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A1A2A-70BE-D387-B51D-63AD11E21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295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2FC61-B635-1B55-7220-6391A9C16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5329DE-08B3-CEDC-2F1B-6772CF3D2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C6ED5-ECB5-EC01-BD3B-10DFD2BB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EB022-9C2D-1A1F-3B44-1434C2EC2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4B284-EC0B-01B7-F10B-68E26862C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549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8E13B3-8692-B83A-BDB9-94C602DB7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072BCF-8536-B060-D4F4-240B669F6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0763F-C0C2-7770-0088-97EAB938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B6223-7991-0EB3-CA66-FF964988A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19A0F-AF36-B320-F205-3E2A90030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79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2B829-99DC-C4F0-9652-25ACA1CA8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9BA33-0798-0DA3-1437-38392BE8A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CDBB7-F21E-C921-DBF7-59EF4735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DFAA7-87C1-E4AE-64E2-369960D3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7E560-D728-0718-2541-2435BD751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2592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0DAE0-CD62-5937-D29A-44F06C5E6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6561E-8D1C-E1B8-1673-4AEA34E60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516BE-F4EE-5246-10B3-A00113A49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3B3F2-BDC6-1EF6-27C4-2EFB316B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D60A6-7B6C-3FB8-A873-4D30A4597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248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FCF60-6258-4B5A-AE25-E7BAF40FA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3DA88-C228-29E5-16D2-32CF2E124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BB0EC-D10A-C3CB-2CBC-0CFCC3CB4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72F29-8217-9BF6-50C8-BA92A587A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22BF0C-9D01-11DD-7BAC-4E7027BD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AC841E-FA5B-2C4D-39CC-C5145A77A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035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7CAE2-EB49-7E78-60CC-DBB46F744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9971C-BA6F-2847-308F-3E2CDC87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2A329-6593-9BF4-4CF8-EB07B4A37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C66EE4-D84B-9B42-BED9-6F7856802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FACE4D-0441-7CFD-67EB-6AACA1E160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3FA6E7-E9A2-ADB8-BFBC-0299990C2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5037CC-4796-B687-1F7E-A49B650B6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0A1B8-BBCD-86B0-9EAD-FFA3F4AC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095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5488D-8D81-B713-2C2D-5779B93C6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11932D-807A-84AA-CBD1-521ED7F39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20303-7D6C-8632-3F66-D5D472B1C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9129D8-9BCB-D0B4-3F3A-9F2807C05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933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28FF97-1160-13E3-5C70-5ECCE31E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13205F-69CA-82F2-CFF3-7C3522BBA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519864-E1FB-8F9A-9793-126368BBE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129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A0C41-6530-0D37-E484-BC732F867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F8955-7D53-787C-1A87-E689D113A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723872-5D22-4F2D-ACE4-90AD98DCA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660F9-FB1D-102A-BDDF-751640229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7934B4-0615-6E02-7E2A-322E65AC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A8841-29AD-53E6-B241-C1A894AEA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324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5393A-0274-6277-375E-75D81E5D5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1D79DD-A724-DBD9-9BA0-B2FCCAD5AE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35DED-9983-91B6-C624-9EAE60A91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FBC2A-F924-BF52-2624-195020345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98D51-BCAF-92BA-636F-3D8244666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A6B64-BA53-60D6-0F01-2863CB01E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315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FBF445-94E2-7D06-A61A-517B00268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2530E-4714-EA78-AD87-7052FE62E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B78DF-B741-8DED-4882-094A011E7A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DC48E-A088-462C-ABBD-3F1DF1299CC5}" type="datetimeFigureOut">
              <a:rPr lang="en-IN" smtClean="0"/>
              <a:t>13-03-2026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22C4C-9760-0315-705B-EC55CFC05B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7C47B-51DC-B096-660B-1CCFDAE948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A2F4D-F870-436A-BD55-A869C3A32E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041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EDBA282-53AE-1235-AD42-2D82D8E04369}"/>
              </a:ext>
            </a:extLst>
          </p:cNvPr>
          <p:cNvSpPr/>
          <p:nvPr/>
        </p:nvSpPr>
        <p:spPr>
          <a:xfrm>
            <a:off x="5770940" y="1819275"/>
            <a:ext cx="4430336" cy="43755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E9325E-EE05-60D0-6433-6B623D820814}"/>
              </a:ext>
            </a:extLst>
          </p:cNvPr>
          <p:cNvSpPr/>
          <p:nvPr/>
        </p:nvSpPr>
        <p:spPr>
          <a:xfrm>
            <a:off x="600075" y="1819275"/>
            <a:ext cx="4314825" cy="43755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8000216-556B-8EAA-10D7-26B679EE0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044" y="2415756"/>
            <a:ext cx="1639681" cy="898944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Clock Generator</a:t>
            </a:r>
          </a:p>
          <a:p>
            <a:pPr algn="ctr"/>
            <a:r>
              <a:rPr lang="en-IN" sz="1200" b="1" dirty="0"/>
              <a:t>(LMK5C22212ARGCT)</a:t>
            </a:r>
          </a:p>
          <a:p>
            <a:pPr algn="ctr"/>
            <a:endParaRPr lang="en-IN" sz="1200" b="1" dirty="0"/>
          </a:p>
          <a:p>
            <a:pPr algn="ctr"/>
            <a:endParaRPr lang="en-IN" sz="1200" b="1" dirty="0"/>
          </a:p>
        </p:txBody>
      </p:sp>
      <p:cxnSp>
        <p:nvCxnSpPr>
          <p:cNvPr id="5" name="Straight Arrow Connector 179">
            <a:extLst>
              <a:ext uri="{FF2B5EF4-FFF2-40B4-BE49-F238E27FC236}">
                <a16:creationId xmlns:a16="http://schemas.microsoft.com/office/drawing/2014/main" id="{F3D34B0B-DABE-ACA0-22EE-EA4654C2168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45725" y="3156157"/>
            <a:ext cx="10928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ounded Rectangle 3">
            <a:extLst>
              <a:ext uri="{FF2B5EF4-FFF2-40B4-BE49-F238E27FC236}">
                <a16:creationId xmlns:a16="http://schemas.microsoft.com/office/drawing/2014/main" id="{324E8898-6BC6-2A96-52AF-F4058496C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8550" y="2558455"/>
            <a:ext cx="1039564" cy="2994619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B2B Connector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9B62F4-9585-11AB-8EA1-B62B61C91F21}"/>
              </a:ext>
            </a:extLst>
          </p:cNvPr>
          <p:cNvSpPr txBox="1"/>
          <p:nvPr/>
        </p:nvSpPr>
        <p:spPr>
          <a:xfrm>
            <a:off x="2231839" y="1373876"/>
            <a:ext cx="2446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CARRIER CARD</a:t>
            </a:r>
          </a:p>
        </p:txBody>
      </p:sp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9694651F-6562-B90E-A9A6-D50E924A5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444" y="2558456"/>
            <a:ext cx="1039564" cy="2994619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B2B Connector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BBDFBA-4278-22B3-04D3-5F69EFB01F30}"/>
              </a:ext>
            </a:extLst>
          </p:cNvPr>
          <p:cNvSpPr txBox="1"/>
          <p:nvPr/>
        </p:nvSpPr>
        <p:spPr>
          <a:xfrm>
            <a:off x="7205150" y="1373877"/>
            <a:ext cx="2446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AFE CARD</a:t>
            </a:r>
          </a:p>
        </p:txBody>
      </p:sp>
      <p:cxnSp>
        <p:nvCxnSpPr>
          <p:cNvPr id="15" name="Straight Arrow Connector 179">
            <a:extLst>
              <a:ext uri="{FF2B5EF4-FFF2-40B4-BE49-F238E27FC236}">
                <a16:creationId xmlns:a16="http://schemas.microsoft.com/office/drawing/2014/main" id="{C72C61C9-E195-D21F-8E13-962B882A1BD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678114" y="3537157"/>
            <a:ext cx="133333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4B97913-549D-A0EA-123A-B3127A36A759}"/>
              </a:ext>
            </a:extLst>
          </p:cNvPr>
          <p:cNvSpPr txBox="1"/>
          <p:nvPr/>
        </p:nvSpPr>
        <p:spPr>
          <a:xfrm>
            <a:off x="4866065" y="3260157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32.768MHz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4301CB-9455-5892-B3FB-45B064A574DB}"/>
              </a:ext>
            </a:extLst>
          </p:cNvPr>
          <p:cNvSpPr txBox="1"/>
          <p:nvPr/>
        </p:nvSpPr>
        <p:spPr>
          <a:xfrm>
            <a:off x="2620672" y="2879158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32.768MHz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E529EAD-BE1F-95FD-2D53-51339C7A059C}"/>
              </a:ext>
            </a:extLst>
          </p:cNvPr>
          <p:cNvCxnSpPr>
            <a:cxnSpLocks/>
          </p:cNvCxnSpPr>
          <p:nvPr/>
        </p:nvCxnSpPr>
        <p:spPr>
          <a:xfrm>
            <a:off x="7051008" y="3984540"/>
            <a:ext cx="7048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2CE8422-10CF-FDFC-2D07-8FE80900AC17}"/>
              </a:ext>
            </a:extLst>
          </p:cNvPr>
          <p:cNvCxnSpPr>
            <a:cxnSpLocks/>
          </p:cNvCxnSpPr>
          <p:nvPr/>
        </p:nvCxnSpPr>
        <p:spPr>
          <a:xfrm flipV="1">
            <a:off x="7755858" y="3260157"/>
            <a:ext cx="0" cy="15880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179">
            <a:extLst>
              <a:ext uri="{FF2B5EF4-FFF2-40B4-BE49-F238E27FC236}">
                <a16:creationId xmlns:a16="http://schemas.microsoft.com/office/drawing/2014/main" id="{2B90158A-51A8-8F1D-9B6F-CC96E3AC16F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755858" y="3260157"/>
            <a:ext cx="50231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179">
            <a:extLst>
              <a:ext uri="{FF2B5EF4-FFF2-40B4-BE49-F238E27FC236}">
                <a16:creationId xmlns:a16="http://schemas.microsoft.com/office/drawing/2014/main" id="{C8040EEA-AFAE-BB09-5545-DE1D669D5AA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761874" y="3984540"/>
            <a:ext cx="50231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179">
            <a:extLst>
              <a:ext uri="{FF2B5EF4-FFF2-40B4-BE49-F238E27FC236}">
                <a16:creationId xmlns:a16="http://schemas.microsoft.com/office/drawing/2014/main" id="{D4CF7CD2-18E6-AB49-E1CE-62541FEF594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769541" y="4841307"/>
            <a:ext cx="50231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ounded Rectangle 3">
            <a:extLst>
              <a:ext uri="{FF2B5EF4-FFF2-40B4-BE49-F238E27FC236}">
                <a16:creationId xmlns:a16="http://schemas.microsoft.com/office/drawing/2014/main" id="{EC1CA311-5FE7-4887-D196-FA7317215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8175" y="3062081"/>
            <a:ext cx="1172264" cy="429038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ADC </a:t>
            </a:r>
          </a:p>
          <a:p>
            <a:pPr algn="ctr"/>
            <a:r>
              <a:rPr lang="en-IN" sz="1200" b="1" dirty="0"/>
              <a:t>(AD7768)</a:t>
            </a:r>
          </a:p>
        </p:txBody>
      </p:sp>
      <p:sp>
        <p:nvSpPr>
          <p:cNvPr id="31" name="Rounded Rectangle 3">
            <a:extLst>
              <a:ext uri="{FF2B5EF4-FFF2-40B4-BE49-F238E27FC236}">
                <a16:creationId xmlns:a16="http://schemas.microsoft.com/office/drawing/2014/main" id="{678E9E2B-A158-464C-70D9-F6A8FD3FB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206" y="3737175"/>
            <a:ext cx="1172264" cy="429038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ADC </a:t>
            </a:r>
          </a:p>
          <a:p>
            <a:pPr algn="ctr"/>
            <a:r>
              <a:rPr lang="en-IN" sz="1200" b="1" dirty="0"/>
              <a:t>(AD7768)</a:t>
            </a:r>
          </a:p>
        </p:txBody>
      </p:sp>
      <p:sp>
        <p:nvSpPr>
          <p:cNvPr id="32" name="Rounded Rectangle 3">
            <a:extLst>
              <a:ext uri="{FF2B5EF4-FFF2-40B4-BE49-F238E27FC236}">
                <a16:creationId xmlns:a16="http://schemas.microsoft.com/office/drawing/2014/main" id="{788CD495-7700-BABF-DE6C-106534090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5540" y="4626788"/>
            <a:ext cx="1172264" cy="429038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ADC </a:t>
            </a:r>
          </a:p>
          <a:p>
            <a:pPr algn="ctr"/>
            <a:r>
              <a:rPr lang="en-IN" sz="1200" b="1" dirty="0"/>
              <a:t>(AD7768-4)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03F3BFE-4B0D-C9A9-FD61-C69D270AAEC0}"/>
              </a:ext>
            </a:extLst>
          </p:cNvPr>
          <p:cNvSpPr txBox="1"/>
          <p:nvPr/>
        </p:nvSpPr>
        <p:spPr>
          <a:xfrm>
            <a:off x="7711762" y="2967688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MCLK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BECA160-74E3-11D9-DE73-64FD51B7250B}"/>
              </a:ext>
            </a:extLst>
          </p:cNvPr>
          <p:cNvSpPr txBox="1"/>
          <p:nvPr/>
        </p:nvSpPr>
        <p:spPr>
          <a:xfrm>
            <a:off x="7723793" y="3684897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MCLK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8967FE9-6336-826D-3E55-FF54F3EB9343}"/>
              </a:ext>
            </a:extLst>
          </p:cNvPr>
          <p:cNvSpPr txBox="1"/>
          <p:nvPr/>
        </p:nvSpPr>
        <p:spPr>
          <a:xfrm>
            <a:off x="7761874" y="4521135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MCLK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894AC3-C9BD-4E45-71A1-7523B9F2E156}"/>
              </a:ext>
            </a:extLst>
          </p:cNvPr>
          <p:cNvSpPr/>
          <p:nvPr/>
        </p:nvSpPr>
        <p:spPr>
          <a:xfrm>
            <a:off x="237646" y="963229"/>
            <a:ext cx="10325579" cy="572332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C9A494-F694-42B3-A554-211A844C7A2F}"/>
              </a:ext>
            </a:extLst>
          </p:cNvPr>
          <p:cNvSpPr txBox="1"/>
          <p:nvPr/>
        </p:nvSpPr>
        <p:spPr>
          <a:xfrm>
            <a:off x="224633" y="224565"/>
            <a:ext cx="2446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APPROACH -1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372D37-D713-EC6D-1028-EF6F5411D352}"/>
              </a:ext>
            </a:extLst>
          </p:cNvPr>
          <p:cNvSpPr txBox="1"/>
          <p:nvPr/>
        </p:nvSpPr>
        <p:spPr>
          <a:xfrm>
            <a:off x="1965996" y="3009595"/>
            <a:ext cx="10928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b="1" dirty="0"/>
              <a:t>OUT0_P</a:t>
            </a:r>
          </a:p>
        </p:txBody>
      </p:sp>
    </p:spTree>
    <p:extLst>
      <p:ext uri="{BB962C8B-B14F-4D97-AF65-F5344CB8AC3E}">
        <p14:creationId xmlns:p14="http://schemas.microsoft.com/office/powerpoint/2010/main" val="162716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8F732-EBA7-ABFC-8D99-7266E3185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C9C23DF-E9A6-ADDC-1FBB-AEC3BAC6413F}"/>
              </a:ext>
            </a:extLst>
          </p:cNvPr>
          <p:cNvSpPr/>
          <p:nvPr/>
        </p:nvSpPr>
        <p:spPr>
          <a:xfrm>
            <a:off x="5693420" y="1819275"/>
            <a:ext cx="4430336" cy="43755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FC744E-E717-7024-7969-F4FD59AB43DE}"/>
              </a:ext>
            </a:extLst>
          </p:cNvPr>
          <p:cNvSpPr/>
          <p:nvPr/>
        </p:nvSpPr>
        <p:spPr>
          <a:xfrm>
            <a:off x="600075" y="1819275"/>
            <a:ext cx="4314825" cy="43755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058E047-F366-3245-8D3E-05199691D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044" y="2415755"/>
            <a:ext cx="1639681" cy="1568783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Clock Generator</a:t>
            </a:r>
          </a:p>
          <a:p>
            <a:pPr algn="ctr"/>
            <a:r>
              <a:rPr lang="en-IN" sz="1200" b="1" dirty="0"/>
              <a:t>(LMK5C22212ARGCT)</a:t>
            </a:r>
          </a:p>
          <a:p>
            <a:pPr algn="ctr"/>
            <a:endParaRPr lang="en-IN" sz="1200" b="1" dirty="0"/>
          </a:p>
          <a:p>
            <a:pPr algn="ctr"/>
            <a:endParaRPr lang="en-IN" sz="1200" b="1" dirty="0"/>
          </a:p>
          <a:p>
            <a:pPr algn="ctr"/>
            <a:endParaRPr lang="en-IN" sz="1200" b="1" dirty="0"/>
          </a:p>
          <a:p>
            <a:pPr algn="ctr"/>
            <a:endParaRPr lang="en-IN" sz="1200" b="1" dirty="0"/>
          </a:p>
          <a:p>
            <a:pPr algn="ctr"/>
            <a:endParaRPr lang="en-IN" sz="1200" b="1" dirty="0"/>
          </a:p>
          <a:p>
            <a:pPr algn="ctr"/>
            <a:endParaRPr lang="en-IN" sz="1200" b="1" dirty="0"/>
          </a:p>
        </p:txBody>
      </p:sp>
      <p:cxnSp>
        <p:nvCxnSpPr>
          <p:cNvPr id="5" name="Straight Arrow Connector 179">
            <a:extLst>
              <a:ext uri="{FF2B5EF4-FFF2-40B4-BE49-F238E27FC236}">
                <a16:creationId xmlns:a16="http://schemas.microsoft.com/office/drawing/2014/main" id="{ADBDFEB8-A617-1678-40B9-20ACC134232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45725" y="3165682"/>
            <a:ext cx="10928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ounded Rectangle 3">
            <a:extLst>
              <a:ext uri="{FF2B5EF4-FFF2-40B4-BE49-F238E27FC236}">
                <a16:creationId xmlns:a16="http://schemas.microsoft.com/office/drawing/2014/main" id="{48FD76A5-A6F1-18A8-7754-0366A330C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8550" y="2558455"/>
            <a:ext cx="1039564" cy="2994619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B2B Connector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7C0F1E-D1F3-D8A7-2F91-F45BD2F96745}"/>
              </a:ext>
            </a:extLst>
          </p:cNvPr>
          <p:cNvSpPr txBox="1"/>
          <p:nvPr/>
        </p:nvSpPr>
        <p:spPr>
          <a:xfrm>
            <a:off x="2231839" y="1373876"/>
            <a:ext cx="2446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CARRIER CARD</a:t>
            </a:r>
          </a:p>
        </p:txBody>
      </p:sp>
      <p:sp>
        <p:nvSpPr>
          <p:cNvPr id="12" name="Rounded Rectangle 3">
            <a:extLst>
              <a:ext uri="{FF2B5EF4-FFF2-40B4-BE49-F238E27FC236}">
                <a16:creationId xmlns:a16="http://schemas.microsoft.com/office/drawing/2014/main" id="{FC973930-66C4-AEAF-0CCB-59F1F1887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444" y="2558456"/>
            <a:ext cx="1039564" cy="2994619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B2B Connector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48FB1C-8AA1-B98C-866D-079BCB105218}"/>
              </a:ext>
            </a:extLst>
          </p:cNvPr>
          <p:cNvSpPr txBox="1"/>
          <p:nvPr/>
        </p:nvSpPr>
        <p:spPr>
          <a:xfrm>
            <a:off x="7205150" y="1373877"/>
            <a:ext cx="2446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AFE CARD</a:t>
            </a:r>
          </a:p>
        </p:txBody>
      </p:sp>
      <p:cxnSp>
        <p:nvCxnSpPr>
          <p:cNvPr id="15" name="Straight Arrow Connector 179">
            <a:extLst>
              <a:ext uri="{FF2B5EF4-FFF2-40B4-BE49-F238E27FC236}">
                <a16:creationId xmlns:a16="http://schemas.microsoft.com/office/drawing/2014/main" id="{1DBF90AB-A5B9-C3C6-C376-1277AAD6D2C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678114" y="3194257"/>
            <a:ext cx="133333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CAE76BF-723E-A048-C0A9-65C1D95CE1D4}"/>
              </a:ext>
            </a:extLst>
          </p:cNvPr>
          <p:cNvSpPr txBox="1"/>
          <p:nvPr/>
        </p:nvSpPr>
        <p:spPr>
          <a:xfrm>
            <a:off x="4866065" y="2917257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32.768MHz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DCD506D-2F41-A856-96CF-73AF89707713}"/>
              </a:ext>
            </a:extLst>
          </p:cNvPr>
          <p:cNvSpPr txBox="1"/>
          <p:nvPr/>
        </p:nvSpPr>
        <p:spPr>
          <a:xfrm>
            <a:off x="2620672" y="2888683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32.768MHz</a:t>
            </a:r>
          </a:p>
        </p:txBody>
      </p:sp>
      <p:cxnSp>
        <p:nvCxnSpPr>
          <p:cNvPr id="26" name="Straight Arrow Connector 179">
            <a:extLst>
              <a:ext uri="{FF2B5EF4-FFF2-40B4-BE49-F238E27FC236}">
                <a16:creationId xmlns:a16="http://schemas.microsoft.com/office/drawing/2014/main" id="{3B825605-5D81-120D-F69C-C7021D20885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051008" y="3260157"/>
            <a:ext cx="120716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Rounded Rectangle 3">
            <a:extLst>
              <a:ext uri="{FF2B5EF4-FFF2-40B4-BE49-F238E27FC236}">
                <a16:creationId xmlns:a16="http://schemas.microsoft.com/office/drawing/2014/main" id="{D8E0D2DD-2D93-C451-C5E4-1BBF9E007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8175" y="3062081"/>
            <a:ext cx="1172264" cy="429038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ADC </a:t>
            </a:r>
          </a:p>
          <a:p>
            <a:pPr algn="ctr"/>
            <a:r>
              <a:rPr lang="en-IN" sz="1200" b="1" dirty="0"/>
              <a:t>(AD7768)</a:t>
            </a:r>
          </a:p>
        </p:txBody>
      </p:sp>
      <p:sp>
        <p:nvSpPr>
          <p:cNvPr id="31" name="Rounded Rectangle 3">
            <a:extLst>
              <a:ext uri="{FF2B5EF4-FFF2-40B4-BE49-F238E27FC236}">
                <a16:creationId xmlns:a16="http://schemas.microsoft.com/office/drawing/2014/main" id="{34D7ADE5-B0CB-14BD-315D-567E5DFE1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206" y="3540325"/>
            <a:ext cx="1172264" cy="429038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ADC </a:t>
            </a:r>
          </a:p>
          <a:p>
            <a:pPr algn="ctr"/>
            <a:r>
              <a:rPr lang="en-IN" sz="1200" b="1" dirty="0"/>
              <a:t>(AD7768)</a:t>
            </a:r>
          </a:p>
        </p:txBody>
      </p:sp>
      <p:sp>
        <p:nvSpPr>
          <p:cNvPr id="32" name="Rounded Rectangle 3">
            <a:extLst>
              <a:ext uri="{FF2B5EF4-FFF2-40B4-BE49-F238E27FC236}">
                <a16:creationId xmlns:a16="http://schemas.microsoft.com/office/drawing/2014/main" id="{0932DA15-81AD-1B58-F86E-4F76FEE5F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9665" y="4055288"/>
            <a:ext cx="1172264" cy="429038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ADC </a:t>
            </a:r>
          </a:p>
          <a:p>
            <a:pPr algn="ctr"/>
            <a:r>
              <a:rPr lang="en-IN" sz="1200" b="1" dirty="0"/>
              <a:t>(AD7768-4)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93E0C91-1E32-9DA9-076A-D58396FDA99B}"/>
              </a:ext>
            </a:extLst>
          </p:cNvPr>
          <p:cNvSpPr txBox="1"/>
          <p:nvPr/>
        </p:nvSpPr>
        <p:spPr>
          <a:xfrm>
            <a:off x="7711762" y="2967688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MCLK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7DE8893-31C1-332B-4D3D-2001BEB10EBD}"/>
              </a:ext>
            </a:extLst>
          </p:cNvPr>
          <p:cNvSpPr txBox="1"/>
          <p:nvPr/>
        </p:nvSpPr>
        <p:spPr>
          <a:xfrm>
            <a:off x="7723793" y="3488047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MCLK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6184A21-2F4C-4CB3-E3F6-BF69E84CA3A8}"/>
              </a:ext>
            </a:extLst>
          </p:cNvPr>
          <p:cNvSpPr txBox="1"/>
          <p:nvPr/>
        </p:nvSpPr>
        <p:spPr>
          <a:xfrm>
            <a:off x="7761874" y="3949635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MCLK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5B2F52-7117-0B74-379F-9146C5090FF4}"/>
              </a:ext>
            </a:extLst>
          </p:cNvPr>
          <p:cNvSpPr/>
          <p:nvPr/>
        </p:nvSpPr>
        <p:spPr>
          <a:xfrm>
            <a:off x="237646" y="963229"/>
            <a:ext cx="10325579" cy="572332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84D116-B3DB-1661-8A67-CFE8D2FB2104}"/>
              </a:ext>
            </a:extLst>
          </p:cNvPr>
          <p:cNvSpPr txBox="1"/>
          <p:nvPr/>
        </p:nvSpPr>
        <p:spPr>
          <a:xfrm>
            <a:off x="224633" y="224565"/>
            <a:ext cx="2446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APPROACH -2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148BD-383A-3E55-285D-4025A876D0C5}"/>
              </a:ext>
            </a:extLst>
          </p:cNvPr>
          <p:cNvSpPr txBox="1"/>
          <p:nvPr/>
        </p:nvSpPr>
        <p:spPr>
          <a:xfrm>
            <a:off x="1965996" y="3009595"/>
            <a:ext cx="10928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b="1" dirty="0"/>
              <a:t>OUT0_P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D48B58-639B-4E4E-2DF5-7E3DED774F75}"/>
              </a:ext>
            </a:extLst>
          </p:cNvPr>
          <p:cNvSpPr txBox="1"/>
          <p:nvPr/>
        </p:nvSpPr>
        <p:spPr>
          <a:xfrm>
            <a:off x="1955216" y="3295874"/>
            <a:ext cx="10928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b="1" dirty="0"/>
              <a:t>OUT0_N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12CAB3-A62D-3F16-5BD6-393A56712846}"/>
              </a:ext>
            </a:extLst>
          </p:cNvPr>
          <p:cNvSpPr txBox="1"/>
          <p:nvPr/>
        </p:nvSpPr>
        <p:spPr>
          <a:xfrm>
            <a:off x="1965996" y="3609759"/>
            <a:ext cx="10928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b="1" dirty="0"/>
              <a:t>OUT1_P</a:t>
            </a:r>
          </a:p>
        </p:txBody>
      </p:sp>
      <p:cxnSp>
        <p:nvCxnSpPr>
          <p:cNvPr id="9" name="Straight Arrow Connector 179">
            <a:extLst>
              <a:ext uri="{FF2B5EF4-FFF2-40B4-BE49-F238E27FC236}">
                <a16:creationId xmlns:a16="http://schemas.microsoft.com/office/drawing/2014/main" id="{961538F4-DC10-6831-1119-B5E0670F397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44784" y="3793182"/>
            <a:ext cx="10928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A51578A-547C-CB33-D2B9-E0B7C04E4941}"/>
              </a:ext>
            </a:extLst>
          </p:cNvPr>
          <p:cNvSpPr txBox="1"/>
          <p:nvPr/>
        </p:nvSpPr>
        <p:spPr>
          <a:xfrm>
            <a:off x="2619731" y="3516183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32.768MHz</a:t>
            </a:r>
          </a:p>
        </p:txBody>
      </p:sp>
      <p:cxnSp>
        <p:nvCxnSpPr>
          <p:cNvPr id="19" name="Straight Arrow Connector 179">
            <a:extLst>
              <a:ext uri="{FF2B5EF4-FFF2-40B4-BE49-F238E27FC236}">
                <a16:creationId xmlns:a16="http://schemas.microsoft.com/office/drawing/2014/main" id="{8A774805-34AF-9CEC-00A1-06FF086DDB5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48297" y="3434373"/>
            <a:ext cx="10928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4FCC045-5DDA-44CA-FD2A-1B68D7FA0E93}"/>
              </a:ext>
            </a:extLst>
          </p:cNvPr>
          <p:cNvSpPr txBox="1"/>
          <p:nvPr/>
        </p:nvSpPr>
        <p:spPr>
          <a:xfrm>
            <a:off x="2623244" y="3157374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32.768MHz</a:t>
            </a:r>
          </a:p>
        </p:txBody>
      </p:sp>
      <p:cxnSp>
        <p:nvCxnSpPr>
          <p:cNvPr id="23" name="Straight Arrow Connector 179">
            <a:extLst>
              <a:ext uri="{FF2B5EF4-FFF2-40B4-BE49-F238E27FC236}">
                <a16:creationId xmlns:a16="http://schemas.microsoft.com/office/drawing/2014/main" id="{3F1491A2-E6C5-A0DD-2440-52C9111F829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673497" y="3515948"/>
            <a:ext cx="133333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9374DF5D-9FE8-1C7D-6801-9D39EE0AD6A4}"/>
              </a:ext>
            </a:extLst>
          </p:cNvPr>
          <p:cNvSpPr txBox="1"/>
          <p:nvPr/>
        </p:nvSpPr>
        <p:spPr>
          <a:xfrm>
            <a:off x="4861448" y="3238948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32.768MHz</a:t>
            </a:r>
          </a:p>
        </p:txBody>
      </p:sp>
      <p:cxnSp>
        <p:nvCxnSpPr>
          <p:cNvPr id="25" name="Straight Arrow Connector 179">
            <a:extLst>
              <a:ext uri="{FF2B5EF4-FFF2-40B4-BE49-F238E27FC236}">
                <a16:creationId xmlns:a16="http://schemas.microsoft.com/office/drawing/2014/main" id="{CC1FD775-EC91-D103-9721-2EBF68E06CD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669071" y="3793183"/>
            <a:ext cx="133333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B4C8A78-1124-AE94-E6DF-B1B99ED8E274}"/>
              </a:ext>
            </a:extLst>
          </p:cNvPr>
          <p:cNvSpPr txBox="1"/>
          <p:nvPr/>
        </p:nvSpPr>
        <p:spPr>
          <a:xfrm>
            <a:off x="4857022" y="3516183"/>
            <a:ext cx="109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32.768MHz</a:t>
            </a:r>
          </a:p>
        </p:txBody>
      </p:sp>
      <p:cxnSp>
        <p:nvCxnSpPr>
          <p:cNvPr id="39" name="Straight Arrow Connector 179">
            <a:extLst>
              <a:ext uri="{FF2B5EF4-FFF2-40B4-BE49-F238E27FC236}">
                <a16:creationId xmlns:a16="http://schemas.microsoft.com/office/drawing/2014/main" id="{FA1E9D62-ED1B-8845-1FAB-9865DFDB36E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063039" y="3765046"/>
            <a:ext cx="120716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Arrow Connector 179">
            <a:extLst>
              <a:ext uri="{FF2B5EF4-FFF2-40B4-BE49-F238E27FC236}">
                <a16:creationId xmlns:a16="http://schemas.microsoft.com/office/drawing/2014/main" id="{DF8D9359-D4C7-DBCE-ABCC-F2C2E32BFC7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051008" y="4235591"/>
            <a:ext cx="120716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41353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82</Words>
  <Application>Microsoft Office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Abhishek Manoj</dc:creator>
  <cp:lastModifiedBy>Abhishek Manoj</cp:lastModifiedBy>
  <cp:revision>5</cp:revision>
  <dcterms:created xsi:type="dcterms:W3CDTF">2026-03-12T11:55:35Z</dcterms:created>
  <dcterms:modified xsi:type="dcterms:W3CDTF">2026-03-13T06:32:40Z</dcterms:modified>
</cp:coreProperties>
</file>