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396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3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82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0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42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0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5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94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3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21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10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7E1B-9EC0-4A35-8AC4-2024EDB3D747}" type="datetimeFigureOut">
              <a:rPr kumimoji="1" lang="ja-JP" altLang="en-US" smtClean="0"/>
              <a:t>2019/3/29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83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0"/>
          <a:stretch/>
        </p:blipFill>
        <p:spPr>
          <a:xfrm>
            <a:off x="1453053" y="1214943"/>
            <a:ext cx="6965769" cy="522871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71450" y="200025"/>
            <a:ext cx="688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CDCE913  Voltage at Vin pin</a:t>
            </a:r>
            <a:endParaRPr kumimoji="1" lang="ja-JP" altLang="en-US" dirty="0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973538" y="2542905"/>
            <a:ext cx="8116389" cy="8709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973538" y="3705499"/>
            <a:ext cx="8116389" cy="8709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8500130" y="2235128"/>
            <a:ext cx="796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1.89V</a:t>
            </a:r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07503" y="3406431"/>
            <a:ext cx="796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0.96</a:t>
            </a:r>
            <a:r>
              <a:rPr kumimoji="1" lang="en-US" altLang="ja-JP" sz="1400" dirty="0" smtClean="0"/>
              <a:t>V</a:t>
            </a:r>
            <a:endParaRPr kumimoji="1" lang="ja-JP" altLang="en-US" sz="1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296543" y="3957851"/>
            <a:ext cx="2701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solidFill>
                  <a:srgbClr val="FF0000"/>
                </a:solidFill>
              </a:rPr>
              <a:t>Are these level correct?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H="1" flipV="1">
            <a:off x="9089927" y="2551614"/>
            <a:ext cx="859291" cy="127768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flipH="1" flipV="1">
            <a:off x="9189549" y="3705499"/>
            <a:ext cx="379893" cy="25235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326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Aoyama Naoki</dc:creator>
  <cp:lastModifiedBy>Aoyama Naoki</cp:lastModifiedBy>
  <cp:revision>8</cp:revision>
  <dcterms:created xsi:type="dcterms:W3CDTF">2018-08-30T02:18:38Z</dcterms:created>
  <dcterms:modified xsi:type="dcterms:W3CDTF">2019-03-29T00:36:09Z</dcterms:modified>
</cp:coreProperties>
</file>