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64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6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90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06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7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9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6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9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63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889399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889399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4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85" indent="0">
              <a:buNone/>
              <a:defRPr sz="1700" b="1"/>
            </a:lvl2pPr>
            <a:lvl3pPr marL="761771" indent="0">
              <a:buNone/>
              <a:defRPr sz="1500" b="1"/>
            </a:lvl3pPr>
            <a:lvl4pPr marL="1142654" indent="0">
              <a:buNone/>
              <a:defRPr sz="1300" b="1"/>
            </a:lvl4pPr>
            <a:lvl5pPr marL="1523535" indent="0">
              <a:buNone/>
              <a:defRPr sz="1300" b="1"/>
            </a:lvl5pPr>
            <a:lvl6pPr marL="1904420" indent="0">
              <a:buNone/>
              <a:defRPr sz="1300" b="1"/>
            </a:lvl6pPr>
            <a:lvl7pPr marL="2285305" indent="0">
              <a:buNone/>
              <a:defRPr sz="1300" b="1"/>
            </a:lvl7pPr>
            <a:lvl8pPr marL="2666186" indent="0">
              <a:buNone/>
              <a:defRPr sz="1300" b="1"/>
            </a:lvl8pPr>
            <a:lvl9pPr marL="304707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85" indent="0">
              <a:buNone/>
              <a:defRPr sz="1700" b="1"/>
            </a:lvl2pPr>
            <a:lvl3pPr marL="761771" indent="0">
              <a:buNone/>
              <a:defRPr sz="1500" b="1"/>
            </a:lvl3pPr>
            <a:lvl4pPr marL="1142654" indent="0">
              <a:buNone/>
              <a:defRPr sz="1300" b="1"/>
            </a:lvl4pPr>
            <a:lvl5pPr marL="1523535" indent="0">
              <a:buNone/>
              <a:defRPr sz="1300" b="1"/>
            </a:lvl5pPr>
            <a:lvl6pPr marL="1904420" indent="0">
              <a:buNone/>
              <a:defRPr sz="1300" b="1"/>
            </a:lvl6pPr>
            <a:lvl7pPr marL="2285305" indent="0">
              <a:buNone/>
              <a:defRPr sz="1300" b="1"/>
            </a:lvl7pPr>
            <a:lvl8pPr marL="2666186" indent="0">
              <a:buNone/>
              <a:defRPr sz="1300" b="1"/>
            </a:lvl8pPr>
            <a:lvl9pPr marL="304707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87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2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85" indent="0">
              <a:buNone/>
              <a:defRPr sz="1000"/>
            </a:lvl2pPr>
            <a:lvl3pPr marL="761771" indent="0">
              <a:buNone/>
              <a:defRPr sz="800"/>
            </a:lvl3pPr>
            <a:lvl4pPr marL="1142654" indent="0">
              <a:buNone/>
              <a:defRPr sz="700"/>
            </a:lvl4pPr>
            <a:lvl5pPr marL="1523535" indent="0">
              <a:buNone/>
              <a:defRPr sz="700"/>
            </a:lvl5pPr>
            <a:lvl6pPr marL="1904420" indent="0">
              <a:buNone/>
              <a:defRPr sz="700"/>
            </a:lvl6pPr>
            <a:lvl7pPr marL="2285305" indent="0">
              <a:buNone/>
              <a:defRPr sz="700"/>
            </a:lvl7pPr>
            <a:lvl8pPr marL="2666186" indent="0">
              <a:buNone/>
              <a:defRPr sz="700"/>
            </a:lvl8pPr>
            <a:lvl9pPr marL="304707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18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4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9" y="794150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1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4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7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98168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8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7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3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19" indent="-189119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51" indent="-194411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12" indent="-137545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43" indent="-194411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15" indent="-14416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00" indent="-144160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286" indent="-144160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171" indent="-144160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055" indent="-144160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85" algn="l" defTabSz="7617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71" algn="l" defTabSz="7617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54" algn="l" defTabSz="7617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35" algn="l" defTabSz="7617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20" algn="l" defTabSz="7617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05" algn="l" defTabSz="7617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86" algn="l" defTabSz="7617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070" algn="l" defTabSz="76177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BD18-FEB1-46F7-97DF-F6BE16A5A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CDCM6208 Phase Noise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87116-4666-4867-9C04-F7CB3D8ED5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16, 2025</a:t>
            </a:r>
          </a:p>
          <a:p>
            <a:r>
              <a:rPr lang="en-US" dirty="0"/>
              <a:t>DCC-CTS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59F77-2F31-4140-AC50-B256D1C1EB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DFAA6A-6C7D-4C6F-B8EC-2C16F358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E4386-537C-41D0-BDD2-9FCDC871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CDCM6208V1 is configured with the customer provided register values</a:t>
            </a:r>
          </a:p>
          <a:p>
            <a:r>
              <a:rPr lang="en-US" dirty="0"/>
              <a:t>Only the external loop filter values are changed between captures</a:t>
            </a:r>
          </a:p>
          <a:p>
            <a:r>
              <a:rPr lang="en-US" dirty="0"/>
              <a:t>Captures are taken on Y2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59055-ED44-42D6-97CB-F3031B875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48ED-271F-478C-BC34-BF324ACF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Internal Loop Filter Values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661FAC-1E86-45F1-88BF-10DD1960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1066199"/>
            <a:ext cx="8467725" cy="31492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DFE0B-214A-4F79-A864-71D6C6685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EF31-BDCB-4B05-99E7-50A18B94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Reference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9F8B3C-F9DC-4337-8DC5-CA3FD564EF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375" y="1089620"/>
            <a:ext cx="4157663" cy="311824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D3B16-C255-46E6-9E60-B15EDADCE2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Jitter: 1.4ps</a:t>
            </a:r>
          </a:p>
          <a:p>
            <a:r>
              <a:rPr lang="en-US" dirty="0"/>
              <a:t>10kHz offset: -142dBc/Hz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BAE97-4BEA-4D9F-9A01-EFACC394B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9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857AEA-9C95-4DA9-8AB2-B7F84B72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42CEB0-16EE-47C1-A9DB-CE8EB7C30C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375" y="1089620"/>
            <a:ext cx="4157663" cy="3118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9BE141-B580-4BBE-AF94-0668F5F6B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C1=100pF, R2=500, C2=22nF</a:t>
            </a:r>
          </a:p>
          <a:p>
            <a:endParaRPr lang="en-US" dirty="0"/>
          </a:p>
          <a:p>
            <a:r>
              <a:rPr lang="en-US" dirty="0"/>
              <a:t>Jitter: 615fs</a:t>
            </a:r>
          </a:p>
          <a:p>
            <a:r>
              <a:rPr lang="en-US" dirty="0"/>
              <a:t>10kHz offset: -144dBc/Hz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E172-0A17-49E4-8010-28570AA22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857AEA-9C95-4DA9-8AB2-B7F84B72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893AE2-A803-4B18-A103-823DC00C70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375" y="1089620"/>
            <a:ext cx="4157663" cy="3118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9BE141-B580-4BBE-AF94-0668F5F6B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C1=220pF, R2=400, C2=22nF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Jitter: 582fs</a:t>
            </a:r>
          </a:p>
          <a:p>
            <a:r>
              <a:rPr lang="en-US" dirty="0"/>
              <a:t>10kHz offset: -136dBc/Hz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E172-0A17-49E4-8010-28570AA22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9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857AEA-9C95-4DA9-8AB2-B7F84B72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933366-D686-493E-A5AF-D5DB57FC57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375" y="1089620"/>
            <a:ext cx="4157663" cy="3118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9BE141-B580-4BBE-AF94-0668F5F6B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C1=4.7uF, R2=145, C2=47uF</a:t>
            </a:r>
          </a:p>
          <a:p>
            <a:endParaRPr lang="en-US" dirty="0"/>
          </a:p>
          <a:p>
            <a:r>
              <a:rPr lang="en-US" dirty="0"/>
              <a:t>Jitter: 826fs</a:t>
            </a:r>
          </a:p>
          <a:p>
            <a:r>
              <a:rPr lang="en-US" dirty="0"/>
              <a:t>10kHz offset: -113dBc/Hz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E172-0A17-49E4-8010-28570AA22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7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857AEA-9C95-4DA9-8AB2-B7F84B72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4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CCABC68-58B4-462E-923C-63C80FF271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375" y="1089620"/>
            <a:ext cx="4157663" cy="3118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9BE141-B580-4BBE-AF94-0668F5F6B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C1=1uF, R2=1.3k, C2=22uF</a:t>
            </a:r>
          </a:p>
          <a:p>
            <a:endParaRPr lang="en-US" dirty="0"/>
          </a:p>
          <a:p>
            <a:r>
              <a:rPr lang="en-US" dirty="0"/>
              <a:t>Jitter: 1.03ps</a:t>
            </a:r>
          </a:p>
          <a:p>
            <a:r>
              <a:rPr lang="en-US" dirty="0"/>
              <a:t>10kHz offset: -104dBc/Hz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E172-0A17-49E4-8010-28570AA22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8293"/>
      </p:ext>
    </p:extLst>
  </p:cSld>
  <p:clrMapOvr>
    <a:masterClrMapping/>
  </p:clrMapOvr>
</p:sld>
</file>

<file path=ppt/theme/theme1.xml><?xml version="1.0" encoding="utf-8"?>
<a:theme xmlns:a="http://schemas.openxmlformats.org/drawingml/2006/main" name="SelectiveDisclosure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lectiveDisclosure" id="{DCE41565-2166-4222-AEBD-538C63940D8B}" vid="{5A20E275-785D-42C6-BBC5-B011DBC644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SelectiveDisclosure</Template>
  <TotalTime>33</TotalTime>
  <Words>127</Words>
  <Application>Microsoft Office PowerPoint</Application>
  <PresentationFormat>On-screen Show (16:9)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SelectiveDisclosure</vt:lpstr>
      <vt:lpstr>CDCM6208 Phase Noise</vt:lpstr>
      <vt:lpstr>Test Setup</vt:lpstr>
      <vt:lpstr>Base Internal Loop Filter Values</vt:lpstr>
      <vt:lpstr>Input Reference</vt:lpstr>
      <vt:lpstr>Configuration 1</vt:lpstr>
      <vt:lpstr>Configuration 2</vt:lpstr>
      <vt:lpstr>Configuration 3</vt:lpstr>
      <vt:lpstr>Configuration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CDCM6208 Phase Noise</dc:title>
  <dc:creator>Kobierowski, Cris</dc:creator>
  <cp:lastModifiedBy>Kobierowski, Cris</cp:lastModifiedBy>
  <cp:revision>4</cp:revision>
  <dcterms:created xsi:type="dcterms:W3CDTF">2025-09-16T21:07:19Z</dcterms:created>
  <dcterms:modified xsi:type="dcterms:W3CDTF">2025-09-16T21:41:18Z</dcterms:modified>
</cp:coreProperties>
</file>