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embeddedFontLst>
    <p:embeddedFont>
      <p:font typeface="Intel Clear" panose="020B0604020203020204" pitchFamily="34" charset="0"/>
      <p:regular r:id="rId8"/>
      <p:bold r:id="rId9"/>
      <p:italic r:id="rId10"/>
      <p:boldItalic r:id="rId11"/>
    </p:embeddedFont>
    <p:embeddedFont>
      <p:font typeface="IntelOne Display Light" panose="020B0403020203020204" pitchFamily="34" charset="0"/>
      <p:regular r:id="rId12"/>
    </p:embeddedFont>
    <p:embeddedFont>
      <p:font typeface="IntelOne Display Regular" panose="020B0503020203020204" pitchFamily="34" charset="0"/>
      <p:regular r:id="rId13"/>
    </p:embeddedFont>
    <p:embeddedFont>
      <p:font typeface="IntelOne Text" panose="020B0503020203020204" pitchFamily="34" charset="0"/>
      <p:regular r:id="rId14"/>
      <p:italic r:id="rId15"/>
    </p:embeddedFont>
    <p:embeddedFont>
      <p:font typeface="IntelOne Text Light" panose="020B0403020203020204" pitchFamily="34" charset="0"/>
      <p:regular r:id="rId16"/>
      <p: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6" autoAdjust="0"/>
  </p:normalViewPr>
  <p:slideViewPr>
    <p:cSldViewPr snapToGrid="0" showGuides="1">
      <p:cViewPr varScale="1">
        <p:scale>
          <a:sx n="105" d="100"/>
          <a:sy n="105" d="100"/>
        </p:scale>
        <p:origin x="72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3278" y="3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customXml" Target="../customXml/item2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211007-55DD-4953-AA4C-568C7B9607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567F65-DC68-4D72-B0D6-C6DEFAE5AD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4F017-A209-439E-A6E7-15E23391106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66DC2-A8B8-4C33-A060-005B53726C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570C6-85C2-4AE0-96F9-E1FC620A57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D0A4D-AC6F-4705-8F3E-F6ED0C7AB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30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EC105-3E63-4709-9ECA-2EB22CB2AA34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92567-D7D7-4223-A842-9A06E6D4E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6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E35751-F391-41AA-9B05-1647E37D235B}"/>
              </a:ext>
            </a:extLst>
          </p:cNvPr>
          <p:cNvSpPr/>
          <p:nvPr userDrawn="1"/>
        </p:nvSpPr>
        <p:spPr>
          <a:xfrm>
            <a:off x="860457" y="4951823"/>
            <a:ext cx="158111" cy="158111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1866E-6300-47C1-B36B-E4F93E357EE1}"/>
              </a:ext>
            </a:extLst>
          </p:cNvPr>
          <p:cNvSpPr/>
          <p:nvPr userDrawn="1"/>
        </p:nvSpPr>
        <p:spPr>
          <a:xfrm>
            <a:off x="573803" y="5104242"/>
            <a:ext cx="286654" cy="286654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266AC4-1BB0-4DCC-B988-F338CCC87BB0}"/>
              </a:ext>
            </a:extLst>
          </p:cNvPr>
          <p:cNvSpPr/>
          <p:nvPr userDrawn="1"/>
        </p:nvSpPr>
        <p:spPr>
          <a:xfrm>
            <a:off x="861107" y="5390896"/>
            <a:ext cx="610214" cy="610214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200040-B841-47B7-8555-E0299CDC24FA}"/>
              </a:ext>
            </a:extLst>
          </p:cNvPr>
          <p:cNvSpPr/>
          <p:nvPr userDrawn="1"/>
        </p:nvSpPr>
        <p:spPr>
          <a:xfrm>
            <a:off x="1468406" y="0"/>
            <a:ext cx="3430768" cy="539087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AD8DF60-7E0A-43C5-81B6-9B3522A7A826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AC5EDAF-1FA5-4CEA-99CA-7D0E1F5DDF81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731A324-874D-4D3D-95F1-8AE3303E2272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34E3A93-BFC9-49AD-8CF7-7EDF2A13157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39DD8F2-C56B-454C-9A84-A663F83DB6CE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0E6BC2F-544E-4727-A6CC-2BE3B3E01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2536" y="1635111"/>
            <a:ext cx="9789007" cy="1874852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0B31C-0AD0-4CC0-BF2B-DECE53E66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2536" y="3602038"/>
            <a:ext cx="978900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2825262-3F6E-4DC6-AA53-E30B25B158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3438" y="944163"/>
            <a:ext cx="9810362" cy="62770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6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38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35A4-51BC-4EA4-8E63-8A7D09F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1694"/>
            <a:ext cx="5429864" cy="1199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6AEA0-8A4A-4395-842E-1588A8A29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99" y="2105680"/>
            <a:ext cx="5429865" cy="4095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66EBB2-584E-4CD8-BAAE-06D480D3A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495361"/>
            <a:ext cx="5429864" cy="530454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F6811E0-242E-4455-9E93-6248E7DEDA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26394" y="0"/>
            <a:ext cx="5808406" cy="64007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FA2CE-67B2-E84C-BDE0-EB1D9F46C86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1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F6811E0-242E-4455-9E93-6248E7DEDA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1734800" cy="64007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81BDA3-69A3-C84A-88B9-0704E76202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31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8C51-69D0-4653-9DD4-C9657C856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A8B5C-DC90-4F60-9A7A-08826CF808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441833"/>
            <a:ext cx="10972800" cy="4241800"/>
          </a:xfrm>
        </p:spPr>
        <p:txBody>
          <a:bodyPr>
            <a:normAutofit/>
          </a:bodyPr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IntelOne Display Regular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74C57F0-3964-4184-8486-C7C3D87AEA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1000" y="5757203"/>
            <a:ext cx="10972800" cy="50165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8C782C-9A65-C440-A440-B5409DCED2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78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8C51-69D0-4653-9DD4-C9657C85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29178"/>
            <a:ext cx="10972800" cy="1199822"/>
          </a:xfrm>
        </p:spPr>
        <p:txBody>
          <a:bodyPr anchor="b" anchorCtr="0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A8B5C-DC90-4F60-9A7A-08826CF808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3449317"/>
            <a:ext cx="10972800" cy="681935"/>
          </a:xfrm>
        </p:spPr>
        <p:txBody>
          <a:bodyPr>
            <a:norm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9246E-553D-544B-8926-0E892952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306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Blue 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C841197-2CF0-45F0-8F2A-7933BBBCA6C7}"/>
              </a:ext>
            </a:extLst>
          </p:cNvPr>
          <p:cNvSpPr/>
          <p:nvPr userDrawn="1"/>
        </p:nvSpPr>
        <p:spPr>
          <a:xfrm>
            <a:off x="11734800" y="6400800"/>
            <a:ext cx="457200" cy="45720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C7E27-4D13-40CC-BD02-3CD7453D0B8C}"/>
              </a:ext>
            </a:extLst>
          </p:cNvPr>
          <p:cNvSpPr/>
          <p:nvPr userDrawn="1"/>
        </p:nvSpPr>
        <p:spPr>
          <a:xfrm>
            <a:off x="5867399" y="402558"/>
            <a:ext cx="5874297" cy="6003471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A8C51-69D0-4653-9DD4-C9657C85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20" y="2614497"/>
            <a:ext cx="4838270" cy="1782383"/>
          </a:xfrm>
        </p:spPr>
        <p:txBody>
          <a:bodyPr anchor="t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A8B5C-DC90-4F60-9A7A-08826CF808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87623" y="546389"/>
            <a:ext cx="5433848" cy="111870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2F87E56-D20F-4261-BEAD-AB9B17E14F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10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FD4934B-0E18-43C3-ABD3-375F5EB746E2}"/>
              </a:ext>
            </a:extLst>
          </p:cNvPr>
          <p:cNvSpPr/>
          <p:nvPr userDrawn="1"/>
        </p:nvSpPr>
        <p:spPr>
          <a:xfrm>
            <a:off x="286365" y="6510549"/>
            <a:ext cx="17011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3A9EF0-587D-4D66-AF71-B360DB9198E7}"/>
              </a:ext>
            </a:extLst>
          </p:cNvPr>
          <p:cNvSpPr txBox="1"/>
          <p:nvPr userDrawn="1"/>
        </p:nvSpPr>
        <p:spPr>
          <a:xfrm>
            <a:off x="11887584" y="6553045"/>
            <a:ext cx="165110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1000" b="0" i="0" u="none" strike="noStrike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1000" b="0" i="0" u="none" strike="noStrike" cap="none" spc="0" normalizeH="0" baseline="0" dirty="0" err="1">
              <a:ln>
                <a:noFill/>
              </a:ln>
              <a:solidFill>
                <a:schemeClr val="tx1"/>
              </a:solidFill>
              <a:effectLst/>
              <a:uFillTx/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EB94AE-1165-4C66-B976-C2E168859D49}"/>
              </a:ext>
            </a:extLst>
          </p:cNvPr>
          <p:cNvSpPr/>
          <p:nvPr userDrawn="1"/>
        </p:nvSpPr>
        <p:spPr>
          <a:xfrm>
            <a:off x="709974" y="2295340"/>
            <a:ext cx="319157" cy="319157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F8E51D-DCA9-46A9-A882-29E595D6A99F}"/>
              </a:ext>
            </a:extLst>
          </p:cNvPr>
          <p:cNvSpPr/>
          <p:nvPr userDrawn="1"/>
        </p:nvSpPr>
        <p:spPr>
          <a:xfrm>
            <a:off x="536812" y="2123120"/>
            <a:ext cx="174318" cy="174318"/>
          </a:xfrm>
          <a:prstGeom prst="rect">
            <a:avLst/>
          </a:prstGeom>
          <a:solidFill>
            <a:srgbClr val="7BDE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74772E-29C4-4337-A397-0F1232F1F1FE}"/>
              </a:ext>
            </a:extLst>
          </p:cNvPr>
          <p:cNvSpPr/>
          <p:nvPr userDrawn="1"/>
        </p:nvSpPr>
        <p:spPr>
          <a:xfrm>
            <a:off x="711130" y="2023074"/>
            <a:ext cx="100045" cy="100045"/>
          </a:xfrm>
          <a:prstGeom prst="rect">
            <a:avLst/>
          </a:prstGeom>
          <a:solidFill>
            <a:srgbClr val="B4F0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5706ADC8-E536-415C-9589-A82AD6F7BDD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87623" y="1813801"/>
            <a:ext cx="5433848" cy="437679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39ED2-F65E-454C-85F9-BFF8BBC586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A2BD94E-4B9E-444E-BCE9-35B1E9AB866B}"/>
              </a:ext>
            </a:extLst>
          </p:cNvPr>
          <p:cNvSpPr/>
          <p:nvPr userDrawn="1"/>
        </p:nvSpPr>
        <p:spPr>
          <a:xfrm>
            <a:off x="5501126" y="6510549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0" i="0" kern="1200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Intel</a:t>
            </a:r>
            <a:r>
              <a:rPr lang="en-US" sz="1000" dirty="0">
                <a:solidFill>
                  <a:schemeClr val="tx1"/>
                </a:solidFill>
                <a:ea typeface="Intel Clear" panose="020B060402020302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0" i="0" kern="1200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600483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Blu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C841197-2CF0-45F0-8F2A-7933BBBCA6C7}"/>
              </a:ext>
            </a:extLst>
          </p:cNvPr>
          <p:cNvSpPr/>
          <p:nvPr userDrawn="1"/>
        </p:nvSpPr>
        <p:spPr>
          <a:xfrm>
            <a:off x="11734800" y="6400800"/>
            <a:ext cx="457200" cy="45720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7C7E27-4D13-40CC-BD02-3CD7453D0B8C}"/>
              </a:ext>
            </a:extLst>
          </p:cNvPr>
          <p:cNvSpPr/>
          <p:nvPr userDrawn="1"/>
        </p:nvSpPr>
        <p:spPr>
          <a:xfrm>
            <a:off x="5867399" y="402558"/>
            <a:ext cx="5874297" cy="6003471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EA8C51-69D0-4653-9DD4-C9657C85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20" y="2614497"/>
            <a:ext cx="4838270" cy="1782383"/>
          </a:xfrm>
        </p:spPr>
        <p:txBody>
          <a:bodyPr anchor="t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A8B5C-DC90-4F60-9A7A-08826CF808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87623" y="546389"/>
            <a:ext cx="5433848" cy="1118706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42F87E56-D20F-4261-BEAD-AB9B17E14F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10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33A9EF0-587D-4D66-AF71-B360DB9198E7}"/>
              </a:ext>
            </a:extLst>
          </p:cNvPr>
          <p:cNvSpPr txBox="1"/>
          <p:nvPr userDrawn="1"/>
        </p:nvSpPr>
        <p:spPr>
          <a:xfrm>
            <a:off x="11886783" y="6553045"/>
            <a:ext cx="166713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1000" b="0" i="0" u="none" strike="noStrike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1000" b="0" i="0" u="none" strike="noStrike" cap="none" spc="0" normalizeH="0" baseline="0" dirty="0" err="1">
              <a:ln>
                <a:noFill/>
              </a:ln>
              <a:solidFill>
                <a:schemeClr val="tx1"/>
              </a:solidFill>
              <a:effectLst/>
              <a:uFillTx/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2EB94AE-1165-4C66-B976-C2E168859D49}"/>
              </a:ext>
            </a:extLst>
          </p:cNvPr>
          <p:cNvSpPr/>
          <p:nvPr userDrawn="1"/>
        </p:nvSpPr>
        <p:spPr>
          <a:xfrm>
            <a:off x="709974" y="2295340"/>
            <a:ext cx="319157" cy="319157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F8E51D-DCA9-46A9-A882-29E595D6A99F}"/>
              </a:ext>
            </a:extLst>
          </p:cNvPr>
          <p:cNvSpPr/>
          <p:nvPr userDrawn="1"/>
        </p:nvSpPr>
        <p:spPr>
          <a:xfrm>
            <a:off x="536812" y="2123120"/>
            <a:ext cx="174318" cy="174318"/>
          </a:xfrm>
          <a:prstGeom prst="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74772E-29C4-4337-A397-0F1232F1F1FE}"/>
              </a:ext>
            </a:extLst>
          </p:cNvPr>
          <p:cNvSpPr/>
          <p:nvPr userDrawn="1"/>
        </p:nvSpPr>
        <p:spPr>
          <a:xfrm>
            <a:off x="711130" y="2023074"/>
            <a:ext cx="100045" cy="100045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5706ADC8-E536-415C-9589-A82AD6F7BDD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087623" y="1813801"/>
            <a:ext cx="5433848" cy="437679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227BB7-39E7-8B49-AD76-892660C7FB96}"/>
              </a:ext>
            </a:extLst>
          </p:cNvPr>
          <p:cNvSpPr/>
          <p:nvPr userDrawn="1"/>
        </p:nvSpPr>
        <p:spPr>
          <a:xfrm>
            <a:off x="5501126" y="6510549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0" i="0" kern="1200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Intel</a:t>
            </a:r>
            <a:r>
              <a:rPr lang="en-US" sz="1000" dirty="0">
                <a:solidFill>
                  <a:schemeClr val="tx1"/>
                </a:solidFill>
                <a:ea typeface="Intel Clear" panose="020B0604020203020204" pitchFamily="34" charset="0"/>
                <a:cs typeface="Times New Roman" panose="02020603050405020304" pitchFamily="18" charset="0"/>
              </a:rPr>
              <a:t> </a:t>
            </a:r>
            <a:r>
              <a:rPr lang="en-US" sz="1000" b="0" i="0" kern="1200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Confidential</a:t>
            </a:r>
          </a:p>
        </p:txBody>
      </p:sp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1E74E44B-0483-0A44-ACE5-8808DFC168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0520" y="6452235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</a:p>
        </p:txBody>
      </p:sp>
    </p:spTree>
    <p:extLst>
      <p:ext uri="{BB962C8B-B14F-4D97-AF65-F5344CB8AC3E}">
        <p14:creationId xmlns:p14="http://schemas.microsoft.com/office/powerpoint/2010/main" val="2433612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ram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75A302-45A3-481F-BFAB-9A074C3F7794}"/>
              </a:ext>
            </a:extLst>
          </p:cNvPr>
          <p:cNvSpPr/>
          <p:nvPr userDrawn="1"/>
        </p:nvSpPr>
        <p:spPr>
          <a:xfrm>
            <a:off x="457200" y="464127"/>
            <a:ext cx="11286348" cy="5944838"/>
          </a:xfrm>
          <a:prstGeom prst="rect">
            <a:avLst/>
          </a:prstGeom>
          <a:solidFill>
            <a:schemeClr val="bg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FA79AD-8981-4F51-8CC1-43C885681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922" y="1776845"/>
            <a:ext cx="10557387" cy="3304310"/>
          </a:xfrm>
        </p:spPr>
        <p:txBody>
          <a:bodyPr>
            <a:normAutofit/>
          </a:bodyPr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63F4A25-6563-414F-9A3E-75FAA4F9D5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0520" y="6452235"/>
            <a:ext cx="41148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</a:p>
        </p:txBody>
      </p:sp>
    </p:spTree>
    <p:extLst>
      <p:ext uri="{BB962C8B-B14F-4D97-AF65-F5344CB8AC3E}">
        <p14:creationId xmlns:p14="http://schemas.microsoft.com/office/powerpoint/2010/main" val="3406424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l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81D5E138-8800-4F6C-BD71-5E098EFFE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381" y="2626737"/>
            <a:ext cx="4052408" cy="16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11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 B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200040-B841-47B7-8555-E0299CDC24FA}"/>
              </a:ext>
            </a:extLst>
          </p:cNvPr>
          <p:cNvSpPr/>
          <p:nvPr userDrawn="1"/>
        </p:nvSpPr>
        <p:spPr>
          <a:xfrm>
            <a:off x="1468406" y="0"/>
            <a:ext cx="3430768" cy="539087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AD8DF60-7E0A-43C5-81B6-9B3522A7A826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AC5EDAF-1FA5-4CEA-99CA-7D0E1F5DDF81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731A324-874D-4D3D-95F1-8AE3303E2272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34E3A93-BFC9-49AD-8CF7-7EDF2A13157E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39DD8F2-C56B-454C-9A84-A663F83DB6CE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ea typeface="Intel Clear" panose="020B0604020203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0E6BC2F-544E-4727-A6CC-2BE3B3E01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2536" y="1635111"/>
            <a:ext cx="9789007" cy="1874852"/>
          </a:xfr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0B31C-0AD0-4CC0-BF2B-DECE53E66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2536" y="3602038"/>
            <a:ext cx="978900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2825262-3F6E-4DC6-AA53-E30B25B158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3438" y="944163"/>
            <a:ext cx="9810362" cy="627700"/>
          </a:xfrm>
        </p:spPr>
        <p:txBody>
          <a:bodyPr anchor="b" anchorCtr="0">
            <a:normAutofit/>
          </a:bodyPr>
          <a:lstStyle>
            <a:lvl1pPr marL="0" indent="0">
              <a:buFontTx/>
              <a:buNone/>
              <a:defRPr sz="16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1BCBB2-B699-44A9-B291-3CCD0D0E00F2}"/>
              </a:ext>
            </a:extLst>
          </p:cNvPr>
          <p:cNvSpPr/>
          <p:nvPr userDrawn="1"/>
        </p:nvSpPr>
        <p:spPr>
          <a:xfrm>
            <a:off x="860457" y="4951823"/>
            <a:ext cx="158111" cy="158111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D17A91-F49E-45DE-835E-543E5DCD8458}"/>
              </a:ext>
            </a:extLst>
          </p:cNvPr>
          <p:cNvSpPr/>
          <p:nvPr userDrawn="1"/>
        </p:nvSpPr>
        <p:spPr>
          <a:xfrm>
            <a:off x="573803" y="5104242"/>
            <a:ext cx="286654" cy="286654"/>
          </a:xfrm>
          <a:prstGeom prst="rect">
            <a:avLst/>
          </a:prstGeom>
          <a:solidFill>
            <a:schemeClr val="accent3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E01F40-8D2A-43E6-B578-00B92049883B}"/>
              </a:ext>
            </a:extLst>
          </p:cNvPr>
          <p:cNvSpPr/>
          <p:nvPr userDrawn="1"/>
        </p:nvSpPr>
        <p:spPr>
          <a:xfrm>
            <a:off x="861107" y="5390896"/>
            <a:ext cx="610214" cy="610214"/>
          </a:xfrm>
          <a:prstGeom prst="rect">
            <a:avLst/>
          </a:prstGeom>
          <a:solidFill>
            <a:schemeClr val="accent4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78347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7261E0-F4DA-EA47-8A36-47CA5E62FF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52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115AA-229D-4A6C-90C6-57CFD374E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ED60E7-EA8E-DD4F-902F-801A7B5B4F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4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7416-C44D-4788-AE82-AF3D1327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1694"/>
            <a:ext cx="10972800" cy="119982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8FF6-8FD0-4E13-A01B-AB7AF941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87056"/>
            <a:ext cx="10972800" cy="46899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B17F69-0015-864A-844E-E85616C870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</a:p>
        </p:txBody>
      </p:sp>
    </p:spTree>
    <p:extLst>
      <p:ext uri="{BB962C8B-B14F-4D97-AF65-F5344CB8AC3E}">
        <p14:creationId xmlns:p14="http://schemas.microsoft.com/office/powerpoint/2010/main" val="3770244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40" userDrawn="1">
          <p15:clr>
            <a:srgbClr val="FBAE40"/>
          </p15:clr>
        </p15:guide>
        <p15:guide id="3" pos="71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7416-C44D-4788-AE82-AF3D1327D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1694"/>
            <a:ext cx="10972800" cy="119982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68FF6-8FD0-4E13-A01B-AB7AF941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10067"/>
            <a:ext cx="10972800" cy="4084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C827E3-834F-40BA-9518-B0648BD536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494289"/>
            <a:ext cx="10972800" cy="525462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2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90119D-3FB9-4A4D-AA79-41225B91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3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40">
          <p15:clr>
            <a:srgbClr val="FBAE40"/>
          </p15:clr>
        </p15:guide>
        <p15:guide id="3" pos="71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35A4-51BC-4EA4-8E63-8A7D09FB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6AEA0-8A4A-4395-842E-1588A8A29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99" y="2105680"/>
            <a:ext cx="5429865" cy="4095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9D013-C7B6-4628-B2EF-9C1967AE6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3935" y="2105680"/>
            <a:ext cx="5429865" cy="4095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66EBB2-584E-4CD8-BAAE-06D480D3A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495361"/>
            <a:ext cx="10972800" cy="530454"/>
          </a:xfrm>
        </p:spPr>
        <p:txBody>
          <a:bodyPr>
            <a:noAutofit/>
          </a:bodyPr>
          <a:lstStyle>
            <a:lvl1pPr marL="0" indent="0">
              <a:buNone/>
              <a:defRPr sz="32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AC1BD-6241-C44B-8821-CBA6C2E4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35A4-51BC-4EA4-8E63-8A7D09FB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6AEA0-8A4A-4395-842E-1588A8A29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99" y="1496292"/>
            <a:ext cx="5429865" cy="46866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9D013-C7B6-4628-B2EF-9C1967AE6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3935" y="1496292"/>
            <a:ext cx="5429865" cy="46866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A2CF5-CE57-9448-B340-2DD8701681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0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B35A4-51BC-4EA4-8E63-8A7D09FB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1694"/>
            <a:ext cx="5429864" cy="11998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6AEA0-8A4A-4395-842E-1588A8A29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0999" y="2105680"/>
            <a:ext cx="5429865" cy="4095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66EBB2-584E-4CD8-BAAE-06D480D3A0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1000" y="1495361"/>
            <a:ext cx="5429864" cy="530454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IntelOne Text" panose="020B0503020203020204" pitchFamily="34" charset="77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F6811E0-242E-4455-9E93-6248E7DEDA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26394" y="230287"/>
            <a:ext cx="5429250" cy="2410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775C37-EE38-450C-8269-79E50F8E88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26138" y="2655075"/>
            <a:ext cx="5429250" cy="4700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7DC24117-8044-4F60-A59D-9F61002D6C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3331781"/>
            <a:ext cx="5429250" cy="241068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05F9606-8CF6-4C56-B2B6-E8A04B25F1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24294" y="5767077"/>
            <a:ext cx="5429250" cy="4700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CDB9E-3334-5342-AB18-B55D9893A2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Department or Event Name</a:t>
            </a:r>
            <a:endParaRPr lang="en-US" dirty="0">
              <a:solidFill>
                <a:schemeClr val="tx1"/>
              </a:solidFill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43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A0418-D0B8-4038-AB65-D4C12FC9E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1694"/>
            <a:ext cx="10972800" cy="1199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A8DDE-64C9-4F0E-9EE0-F0DA00677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491673"/>
            <a:ext cx="10972800" cy="4685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F41EA-3085-473A-967C-3157944804D0}"/>
              </a:ext>
            </a:extLst>
          </p:cNvPr>
          <p:cNvSpPr/>
          <p:nvPr userDrawn="1"/>
        </p:nvSpPr>
        <p:spPr>
          <a:xfrm>
            <a:off x="0" y="6400800"/>
            <a:ext cx="11734800" cy="45720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FB4E28-8FF4-469D-9172-AA2B2441695C}"/>
              </a:ext>
            </a:extLst>
          </p:cNvPr>
          <p:cNvSpPr txBox="1"/>
          <p:nvPr userDrawn="1"/>
        </p:nvSpPr>
        <p:spPr>
          <a:xfrm>
            <a:off x="11886783" y="6553045"/>
            <a:ext cx="166713" cy="1538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1000" b="0" i="0" u="none" strike="noStrike" cap="none" spc="0" normalizeH="0" baseline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1000" b="0" i="0" u="none" strike="noStrike" cap="none" spc="0" normalizeH="0" baseline="0" dirty="0" err="1">
              <a:ln>
                <a:noFill/>
              </a:ln>
              <a:solidFill>
                <a:schemeClr val="tx1"/>
              </a:solidFill>
              <a:effectLst/>
              <a:uFillTx/>
              <a:latin typeface="IntelOne Text Light" panose="020B0403020203020204" pitchFamily="34" charset="77"/>
              <a:ea typeface="Intel Clear" panose="020B0604020203020204" pitchFamily="34" charset="0"/>
              <a:cs typeface="Times New Roman" panose="02020603050405020304" pitchFamily="18" charset="0"/>
              <a:sym typeface="Helvetica Neue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2C4174-C58D-4EF7-A490-8F73147A264E}"/>
              </a:ext>
            </a:extLst>
          </p:cNvPr>
          <p:cNvSpPr/>
          <p:nvPr userDrawn="1"/>
        </p:nvSpPr>
        <p:spPr>
          <a:xfrm>
            <a:off x="11734800" y="0"/>
            <a:ext cx="457200" cy="640080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1A45D14E-B985-4687-A5BE-C1B01A9E394E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lum bright="100000"/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47A1B-7FFF-D54F-9ABF-3467C1CD5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0520" y="645223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  <a:latin typeface="IntelOne Text Light" panose="020B0403020203020204" pitchFamily="34" charset="77"/>
                <a:ea typeface="Intel Clear" panose="020B0604020203020204" pitchFamily="34" charset="0"/>
                <a:cs typeface="Times New Roman" panose="02020603050405020304" pitchFamily="18" charset="0"/>
              </a:rPr>
              <a:t>This is a test</a:t>
            </a:r>
          </a:p>
        </p:txBody>
      </p:sp>
    </p:spTree>
    <p:extLst>
      <p:ext uri="{BB962C8B-B14F-4D97-AF65-F5344CB8AC3E}">
        <p14:creationId xmlns:p14="http://schemas.microsoft.com/office/powerpoint/2010/main" val="189220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  <p:sldLayoutId id="2147483654" r:id="rId4"/>
    <p:sldLayoutId id="2147483650" r:id="rId5"/>
    <p:sldLayoutId id="2147483658" r:id="rId6"/>
    <p:sldLayoutId id="2147483652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5" r:id="rId13"/>
    <p:sldLayoutId id="2147483667" r:id="rId14"/>
    <p:sldLayoutId id="2147483668" r:id="rId15"/>
    <p:sldLayoutId id="2147483671" r:id="rId16"/>
    <p:sldLayoutId id="214748367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IntelOne Display Regular" panose="020B0503020203020204" pitchFamily="34" charset="0"/>
        <a:buChar char="•"/>
        <a:defRPr sz="2800" b="0" i="0" kern="1200">
          <a:solidFill>
            <a:schemeClr val="tx1"/>
          </a:solidFill>
          <a:latin typeface="IntelOne Text Light" panose="020B0403020203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IntelOne Display Regular" panose="020B0503020203020204" pitchFamily="34" charset="0"/>
        <a:buChar char="•"/>
        <a:defRPr sz="2400" b="0" i="0" kern="1200">
          <a:solidFill>
            <a:schemeClr val="tx1"/>
          </a:solidFill>
          <a:latin typeface="IntelOne Text Light" panose="020B0403020203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IntelOne Display Regular" panose="020B0503020203020204" pitchFamily="34" charset="0"/>
        <a:buChar char="•"/>
        <a:defRPr sz="2000" b="0" i="0" kern="1200">
          <a:solidFill>
            <a:schemeClr val="tx1"/>
          </a:solidFill>
          <a:latin typeface="IntelOne Text Light" panose="020B0403020203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IntelOne Display Regular" panose="020B0503020203020204" pitchFamily="34" charset="0"/>
        <a:buChar char="•"/>
        <a:defRPr sz="1800" b="0" i="0" kern="1200">
          <a:solidFill>
            <a:schemeClr val="tx1"/>
          </a:solidFill>
          <a:latin typeface="IntelOne Text Light" panose="020B0403020203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IntelOne Display Regular" panose="020B0503020203020204" pitchFamily="34" charset="0"/>
        <a:buChar char="•"/>
        <a:defRPr sz="1600" b="0" i="0" kern="1200">
          <a:solidFill>
            <a:schemeClr val="tx1"/>
          </a:solidFill>
          <a:latin typeface="IntelOne Text Light" panose="020B0403020203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C77EC9-1EE1-E7C0-11B0-0AC5D57E3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D86E0A-3D70-9F1C-1577-5BA4A4825A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Clocks needed on the board</a:t>
            </a:r>
          </a:p>
          <a:p>
            <a:pPr lvl="1"/>
            <a:r>
              <a:rPr lang="en-US" dirty="0"/>
              <a:t>LVCMOS</a:t>
            </a:r>
          </a:p>
          <a:p>
            <a:pPr lvl="2"/>
            <a:r>
              <a:rPr lang="en-US" dirty="0"/>
              <a:t>200M, 100M, 30M, 15M, 10M, 5M, 2M, 1M, 500k (nominal)</a:t>
            </a:r>
          </a:p>
          <a:p>
            <a:pPr lvl="3"/>
            <a:r>
              <a:rPr lang="en-US" dirty="0"/>
              <a:t>1M and 500k can be derived downstream of clock generator</a:t>
            </a:r>
          </a:p>
          <a:p>
            <a:pPr lvl="3"/>
            <a:r>
              <a:rPr lang="en-US" dirty="0"/>
              <a:t>The frequencies can be tuned/adjusted to within 5% of the nominal values</a:t>
            </a:r>
          </a:p>
          <a:p>
            <a:pPr lvl="1"/>
            <a:r>
              <a:rPr lang="en-US" dirty="0"/>
              <a:t>LVPECL</a:t>
            </a:r>
          </a:p>
          <a:p>
            <a:pPr lvl="2"/>
            <a:r>
              <a:rPr lang="en-US" dirty="0"/>
              <a:t>2000M, 1000M, 500M, 250M (nominal)</a:t>
            </a:r>
          </a:p>
          <a:p>
            <a:pPr lvl="3"/>
            <a:r>
              <a:rPr lang="en-US" dirty="0"/>
              <a:t>The frequencies can be tuned/adjusted to within 5% of the nominal values</a:t>
            </a:r>
          </a:p>
          <a:p>
            <a:pPr lvl="1"/>
            <a:r>
              <a:rPr lang="en-US" dirty="0"/>
              <a:t>Low jitter </a:t>
            </a:r>
          </a:p>
          <a:p>
            <a:pPr lvl="1"/>
            <a:r>
              <a:rPr lang="en-US" dirty="0"/>
              <a:t>If possible, fixed phase offset between input and output.</a:t>
            </a:r>
          </a:p>
          <a:p>
            <a:r>
              <a:rPr lang="en-US" dirty="0"/>
              <a:t>Ref input</a:t>
            </a:r>
          </a:p>
          <a:p>
            <a:pPr lvl="1"/>
            <a:r>
              <a:rPr lang="en-US" dirty="0"/>
              <a:t>Can use an external crystal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BF7F66-95F6-1338-5E99-46469C6DCE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End Use</a:t>
            </a:r>
          </a:p>
          <a:p>
            <a:pPr lvl="1"/>
            <a:r>
              <a:rPr lang="en-US" dirty="0"/>
              <a:t>Clocks drive transmission line test structures</a:t>
            </a:r>
          </a:p>
          <a:p>
            <a:pPr lvl="1"/>
            <a:r>
              <a:rPr lang="en-US" dirty="0"/>
              <a:t>Will use a spectrum analyzer/lock-in amplifier to lock to the clock</a:t>
            </a:r>
          </a:p>
          <a:p>
            <a:pPr lvl="1"/>
            <a:r>
              <a:rPr lang="en-US" dirty="0"/>
              <a:t>Low thermal envelope and no active cooling. So, minimize components needed</a:t>
            </a:r>
          </a:p>
          <a:p>
            <a:pPr lvl="2"/>
            <a:r>
              <a:rPr lang="en-US" dirty="0"/>
              <a:t>Stay away from on-board MCU/FPGA….</a:t>
            </a:r>
          </a:p>
          <a:p>
            <a:pPr lvl="2"/>
            <a:r>
              <a:rPr lang="en-US" dirty="0"/>
              <a:t>If possible, would not like to program with each power on</a:t>
            </a:r>
          </a:p>
          <a:p>
            <a:pPr lvl="2"/>
            <a:r>
              <a:rPr lang="en-US" dirty="0"/>
              <a:t>If possible, one programming bus for all devices on the board</a:t>
            </a:r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Implement with either PLL generators/clock synthesizers or multiple independent VCOs/XOs</a:t>
            </a:r>
          </a:p>
        </p:txBody>
      </p:sp>
    </p:spTree>
    <p:extLst>
      <p:ext uri="{BB962C8B-B14F-4D97-AF65-F5344CB8AC3E}">
        <p14:creationId xmlns:p14="http://schemas.microsoft.com/office/powerpoint/2010/main" val="300526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tel2020-blue">
      <a:dk1>
        <a:srgbClr val="FFFFFF"/>
      </a:dk1>
      <a:lt1>
        <a:srgbClr val="525252"/>
      </a:lt1>
      <a:dk2>
        <a:srgbClr val="FFFFFF"/>
      </a:dk2>
      <a:lt2>
        <a:srgbClr val="004A86"/>
      </a:lt2>
      <a:accent1>
        <a:srgbClr val="0068B5"/>
      </a:accent1>
      <a:accent2>
        <a:srgbClr val="00C7FD"/>
      </a:accent2>
      <a:accent3>
        <a:srgbClr val="FEC91B"/>
      </a:accent3>
      <a:accent4>
        <a:srgbClr val="E96115"/>
      </a:accent4>
      <a:accent5>
        <a:srgbClr val="8F5DA2"/>
      </a:accent5>
      <a:accent6>
        <a:srgbClr val="8BAE46"/>
      </a:accent6>
      <a:hlink>
        <a:srgbClr val="00C7FD"/>
      </a:hlink>
      <a:folHlink>
        <a:srgbClr val="0068B5"/>
      </a:folHlink>
    </a:clrScheme>
    <a:fontScheme name="IntelOne">
      <a:majorFont>
        <a:latin typeface="IntelOne Display Light"/>
        <a:ea typeface="Helvetica Neue"/>
        <a:cs typeface="Helvetica Neue"/>
      </a:majorFont>
      <a:minorFont>
        <a:latin typeface="IntelOne Display Regular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nternal ppt template keynote blue" id="{31221947-E336-7B43-A774-6BE63F5B60EC}" vid="{F8EF2484-51C3-E645-B76A-63CD2AC57292}"/>
    </a:ext>
  </a:extLst>
</a:theme>
</file>

<file path=ppt/theme/theme2.xml><?xml version="1.0" encoding="utf-8"?>
<a:theme xmlns:a="http://schemas.openxmlformats.org/drawingml/2006/main" name="Office Theme">
  <a:themeElements>
    <a:clrScheme name="Intel2020">
      <a:dk1>
        <a:srgbClr val="525252"/>
      </a:dk1>
      <a:lt1>
        <a:srgbClr val="FFFFFF"/>
      </a:lt1>
      <a:dk2>
        <a:srgbClr val="004A86"/>
      </a:dk2>
      <a:lt2>
        <a:srgbClr val="FFFFFF"/>
      </a:lt2>
      <a:accent1>
        <a:srgbClr val="0068B5"/>
      </a:accent1>
      <a:accent2>
        <a:srgbClr val="00C7FD"/>
      </a:accent2>
      <a:accent3>
        <a:srgbClr val="FEC91B"/>
      </a:accent3>
      <a:accent4>
        <a:srgbClr val="E96115"/>
      </a:accent4>
      <a:accent5>
        <a:srgbClr val="8F5DA2"/>
      </a:accent5>
      <a:accent6>
        <a:srgbClr val="8BAE46"/>
      </a:accent6>
      <a:hlink>
        <a:srgbClr val="00C7FD"/>
      </a:hlink>
      <a:folHlink>
        <a:srgbClr val="0068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Intel2020">
      <a:dk1>
        <a:srgbClr val="525252"/>
      </a:dk1>
      <a:lt1>
        <a:srgbClr val="FFFFFF"/>
      </a:lt1>
      <a:dk2>
        <a:srgbClr val="004A86"/>
      </a:dk2>
      <a:lt2>
        <a:srgbClr val="FFFFFF"/>
      </a:lt2>
      <a:accent1>
        <a:srgbClr val="0068B5"/>
      </a:accent1>
      <a:accent2>
        <a:srgbClr val="00C7FD"/>
      </a:accent2>
      <a:accent3>
        <a:srgbClr val="FEC91B"/>
      </a:accent3>
      <a:accent4>
        <a:srgbClr val="E96115"/>
      </a:accent4>
      <a:accent5>
        <a:srgbClr val="8F5DA2"/>
      </a:accent5>
      <a:accent6>
        <a:srgbClr val="8BAE46"/>
      </a:accent6>
      <a:hlink>
        <a:srgbClr val="00C7FD"/>
      </a:hlink>
      <a:folHlink>
        <a:srgbClr val="0068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5967B1E29274CA6A143F9D247F5D2" ma:contentTypeVersion="7" ma:contentTypeDescription="Create a new document." ma:contentTypeScope="" ma:versionID="9819de19e41484a37a447bcf84aa6d55">
  <xsd:schema xmlns:xsd="http://www.w3.org/2001/XMLSchema" xmlns:xs="http://www.w3.org/2001/XMLSchema" xmlns:p="http://schemas.microsoft.com/office/2006/metadata/properties" xmlns:ns2="9d0ad4f0-f6c6-4618-80e3-c8c887f74e95" targetNamespace="http://schemas.microsoft.com/office/2006/metadata/properties" ma:root="true" ma:fieldsID="b59c733d175ad7222cb8d5c6f2bbcb1c" ns2:_="">
    <xsd:import namespace="9d0ad4f0-f6c6-4618-80e3-c8c887f74e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ad4f0-f6c6-4618-80e3-c8c887f74e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ECC803-5BDF-45B7-A3BC-065C52E6B8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ad4f0-f6c6-4618-80e3-c8c887f74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605EEB-8FB2-4147-A324-E45811573A6D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aef8d16b-d379-4fa3-b07d-1fd4ebc04177"/>
    <ds:schemaRef ds:uri="4bcc650f-78b6-4272-96d5-e6fa0926a337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7CBBB33-1F24-497D-9A6C-7F301A1D94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Keynote Powerpoint Template Intel One</Template>
  <TotalTime>16</TotalTime>
  <Words>180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IntelOne Display Regular</vt:lpstr>
      <vt:lpstr>Intel Clear</vt:lpstr>
      <vt:lpstr>IntelOne Display Light</vt:lpstr>
      <vt:lpstr>IntelOne Text</vt:lpstr>
      <vt:lpstr>Arial</vt:lpstr>
      <vt:lpstr>IntelOne Text Light</vt:lpstr>
      <vt:lpstr>Helvetica Neue Medium</vt:lpstr>
      <vt:lpstr>Office Theme</vt:lpstr>
      <vt:lpstr>Clock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Joshi, Prasoon</dc:creator>
  <cp:lastModifiedBy>Joshi, Prasoon</cp:lastModifiedBy>
  <cp:revision>5</cp:revision>
  <dcterms:created xsi:type="dcterms:W3CDTF">2025-01-15T20:38:44Z</dcterms:created>
  <dcterms:modified xsi:type="dcterms:W3CDTF">2025-01-15T20:58:59Z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0x01010079C5967B1E29274CA6A143F9D247F5D2</vt:lpwstr>
  </property>
</Properties>
</file>