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51" r:id="rId6"/>
    <p:sldMasterId id="2147483653" r:id="rId7"/>
  </p:sldMasterIdLst>
  <p:notesMasterIdLst>
    <p:notesMasterId r:id="rId59"/>
  </p:notesMasterIdLst>
  <p:handoutMasterIdLst>
    <p:handoutMasterId r:id="rId60"/>
  </p:handoutMasterIdLst>
  <p:sldIdLst>
    <p:sldId id="256" r:id="rId8"/>
    <p:sldId id="267" r:id="rId9"/>
    <p:sldId id="318" r:id="rId10"/>
    <p:sldId id="289" r:id="rId11"/>
    <p:sldId id="324" r:id="rId12"/>
    <p:sldId id="288" r:id="rId13"/>
    <p:sldId id="285" r:id="rId14"/>
    <p:sldId id="325" r:id="rId15"/>
    <p:sldId id="332" r:id="rId16"/>
    <p:sldId id="334" r:id="rId17"/>
    <p:sldId id="272" r:id="rId18"/>
    <p:sldId id="274" r:id="rId19"/>
    <p:sldId id="273" r:id="rId20"/>
    <p:sldId id="320" r:id="rId21"/>
    <p:sldId id="276" r:id="rId22"/>
    <p:sldId id="290" r:id="rId23"/>
    <p:sldId id="291" r:id="rId24"/>
    <p:sldId id="292" r:id="rId25"/>
    <p:sldId id="293" r:id="rId26"/>
    <p:sldId id="294" r:id="rId27"/>
    <p:sldId id="354" r:id="rId28"/>
    <p:sldId id="322" r:id="rId29"/>
    <p:sldId id="296" r:id="rId30"/>
    <p:sldId id="335" r:id="rId31"/>
    <p:sldId id="297" r:id="rId32"/>
    <p:sldId id="301" r:id="rId33"/>
    <p:sldId id="336" r:id="rId34"/>
    <p:sldId id="304" r:id="rId35"/>
    <p:sldId id="337" r:id="rId36"/>
    <p:sldId id="356" r:id="rId37"/>
    <p:sldId id="357" r:id="rId38"/>
    <p:sldId id="355"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C77CC"/>
    <a:srgbClr val="5E91F6"/>
    <a:srgbClr val="6C95E8"/>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30" autoAdjust="0"/>
    <p:restoredTop sz="94598" autoAdjust="0"/>
  </p:normalViewPr>
  <p:slideViewPr>
    <p:cSldViewPr snapToGrid="0">
      <p:cViewPr varScale="1">
        <p:scale>
          <a:sx n="74" d="100"/>
          <a:sy n="74" d="100"/>
        </p:scale>
        <p:origin x="-1560" y="-90"/>
      </p:cViewPr>
      <p:guideLst>
        <p:guide orient="horz" pos="432"/>
        <p:guide pos="216"/>
      </p:guideLst>
    </p:cSldViewPr>
  </p:slideViewPr>
  <p:notesTextViewPr>
    <p:cViewPr>
      <p:scale>
        <a:sx n="100" d="100"/>
        <a:sy n="100" d="100"/>
      </p:scale>
      <p:origin x="0" y="0"/>
    </p:cViewPr>
  </p:notesTextViewPr>
  <p:notesViewPr>
    <p:cSldViewPr snapToGrid="0">
      <p:cViewPr varScale="1">
        <p:scale>
          <a:sx n="56" d="100"/>
          <a:sy n="56" d="100"/>
        </p:scale>
        <p:origin x="-1794"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88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884"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885"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6AD839-DCB9-4C73-A33E-0247971B6587}" type="slidenum">
              <a:rPr lang="en-US"/>
              <a:pPr>
                <a:defRPr/>
              </a:pPr>
              <a:t>‹#›</a:t>
            </a:fld>
            <a:endParaRPr lang="en-US"/>
          </a:p>
        </p:txBody>
      </p:sp>
    </p:spTree>
    <p:extLst>
      <p:ext uri="{BB962C8B-B14F-4D97-AF65-F5344CB8AC3E}">
        <p14:creationId xmlns:p14="http://schemas.microsoft.com/office/powerpoint/2010/main" val="203360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18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186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F615B2F-7B1D-406D-879E-18FC7BB40EF0}" type="slidenum">
              <a:rPr lang="en-US"/>
              <a:pPr>
                <a:defRPr/>
              </a:pPr>
              <a:t>‹#›</a:t>
            </a:fld>
            <a:endParaRPr lang="en-US"/>
          </a:p>
        </p:txBody>
      </p:sp>
    </p:spTree>
    <p:extLst>
      <p:ext uri="{BB962C8B-B14F-4D97-AF65-F5344CB8AC3E}">
        <p14:creationId xmlns:p14="http://schemas.microsoft.com/office/powerpoint/2010/main" val="2236119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Noise bandwidth is given by (pi*2)/f</a:t>
            </a:r>
          </a:p>
          <a:p>
            <a:r>
              <a:rPr lang="en-US" dirty="0" smtClean="0"/>
              <a:t>f = 1/(2*pi*RC) due to white spectral density</a:t>
            </a:r>
            <a:endParaRPr lang="en-US" dirty="0"/>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7" descr="1c_revBlack_rgb_powerpoint"/>
          <p:cNvPicPr>
            <a:picLocks noChangeAspect="1" noChangeArrowheads="1"/>
          </p:cNvPicPr>
          <p:nvPr userDrawn="1"/>
        </p:nvPicPr>
        <p:blipFill>
          <a:blip r:embed="rId3" cstate="print"/>
          <a:srcRect/>
          <a:stretch>
            <a:fillRect/>
          </a:stretch>
        </p:blipFill>
        <p:spPr bwMode="auto">
          <a:xfrm>
            <a:off x="6638925" y="6427788"/>
            <a:ext cx="1119188" cy="261937"/>
          </a:xfrm>
          <a:prstGeom prst="rect">
            <a:avLst/>
          </a:prstGeom>
          <a:noFill/>
          <a:ln w="9525">
            <a:noFill/>
            <a:miter lim="800000"/>
            <a:headEnd/>
            <a:tailEnd/>
          </a:ln>
        </p:spPr>
      </p:pic>
      <p:sp>
        <p:nvSpPr>
          <p:cNvPr id="5"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p>
        </p:txBody>
      </p:sp>
      <p:sp>
        <p:nvSpPr>
          <p:cNvPr id="6" name="Rectangle 2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p>
        </p:txBody>
      </p:sp>
      <p:pic>
        <p:nvPicPr>
          <p:cNvPr id="7" name="Picture 29" descr="ti_stk_2c_pos_rgb"/>
          <p:cNvPicPr>
            <a:picLocks noChangeAspect="1" noChangeArrowheads="1"/>
          </p:cNvPicPr>
          <p:nvPr userDrawn="1"/>
        </p:nvPicPr>
        <p:blipFill>
          <a:blip r:embed="rId4" cstate="print"/>
          <a:srcRect/>
          <a:stretch>
            <a:fillRect/>
          </a:stretch>
        </p:blipFill>
        <p:spPr bwMode="auto">
          <a:xfrm>
            <a:off x="6629400" y="6418263"/>
            <a:ext cx="1136650" cy="280987"/>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8" name="Rectangle 24"/>
          <p:cNvSpPr>
            <a:spLocks noGrp="1" noChangeArrowheads="1"/>
          </p:cNvSpPr>
          <p:nvPr>
            <p:ph type="sldNum" sz="quarter" idx="10"/>
          </p:nvPr>
        </p:nvSpPr>
        <p:spPr>
          <a:xfrm>
            <a:off x="6642100" y="6038850"/>
            <a:ext cx="2133600" cy="206375"/>
          </a:xfrm>
        </p:spPr>
        <p:txBody>
          <a:bodyPr/>
          <a:lstStyle>
            <a:lvl1pPr>
              <a:defRPr smtClean="0"/>
            </a:lvl1pPr>
          </a:lstStyle>
          <a:p>
            <a:pPr>
              <a:defRPr/>
            </a:pPr>
            <a:fld id="{402851D6-4765-4E9F-8BED-14560FE757D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DB2BF3-1E6A-4FB3-895F-CF50B38207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952AA7-7F4B-45A7-BA20-22EA7881B2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0763D1B4-E40D-4A70-81D2-AD615D49FD1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A2698ED9-BE23-409C-8681-FAF4ADB0C13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sldNum" sz="quarter" idx="10"/>
          </p:nvPr>
        </p:nvSpPr>
        <p:spPr>
          <a:ln/>
        </p:spPr>
        <p:txBody>
          <a:bodyPr/>
          <a:lstStyle>
            <a:lvl1pPr>
              <a:defRPr/>
            </a:lvl1pPr>
          </a:lstStyle>
          <a:p>
            <a:pPr>
              <a:defRPr/>
            </a:pPr>
            <a:fld id="{77BC0A81-3D22-4B4A-A416-F0A70E0970F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sldNum" sz="quarter" idx="10"/>
          </p:nvPr>
        </p:nvSpPr>
        <p:spPr>
          <a:ln/>
        </p:spPr>
        <p:txBody>
          <a:bodyPr/>
          <a:lstStyle>
            <a:lvl1pPr>
              <a:defRPr/>
            </a:lvl1pPr>
          </a:lstStyle>
          <a:p>
            <a:pPr>
              <a:defRPr/>
            </a:pPr>
            <a:fld id="{B6E60887-6CE4-4A03-A359-7A581BBB4A6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sldNum" sz="quarter" idx="10"/>
          </p:nvPr>
        </p:nvSpPr>
        <p:spPr>
          <a:ln/>
        </p:spPr>
        <p:txBody>
          <a:bodyPr/>
          <a:lstStyle>
            <a:lvl1pPr>
              <a:defRPr/>
            </a:lvl1pPr>
          </a:lstStyle>
          <a:p>
            <a:pPr>
              <a:defRPr/>
            </a:pPr>
            <a:fld id="{72FDD08A-3004-4831-B1B9-8AF52B8E2E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sldNum" sz="quarter" idx="10"/>
          </p:nvPr>
        </p:nvSpPr>
        <p:spPr>
          <a:ln/>
        </p:spPr>
        <p:txBody>
          <a:bodyPr/>
          <a:lstStyle>
            <a:lvl1pPr>
              <a:defRPr/>
            </a:lvl1pPr>
          </a:lstStyle>
          <a:p>
            <a:pPr>
              <a:defRPr/>
            </a:pPr>
            <a:fld id="{08D458C4-04EA-4196-B012-C9A0C8C0D4B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a:ln/>
        </p:spPr>
        <p:txBody>
          <a:bodyPr/>
          <a:lstStyle>
            <a:lvl1pPr>
              <a:defRPr/>
            </a:lvl1pPr>
          </a:lstStyle>
          <a:p>
            <a:pPr>
              <a:defRPr/>
            </a:pPr>
            <a:fld id="{827007DA-3D00-447F-A942-DFF1C4F10B8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sldNum" sz="quarter" idx="10"/>
          </p:nvPr>
        </p:nvSpPr>
        <p:spPr>
          <a:ln/>
        </p:spPr>
        <p:txBody>
          <a:bodyPr/>
          <a:lstStyle>
            <a:lvl1pPr>
              <a:defRPr/>
            </a:lvl1pPr>
          </a:lstStyle>
          <a:p>
            <a:pPr>
              <a:defRPr/>
            </a:pPr>
            <a:fld id="{B5827D33-F882-45C1-9FB4-17C23AFB3B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3DFB1BE-83DB-4822-9445-4CDE3671371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sldNum" sz="quarter" idx="10"/>
          </p:nvPr>
        </p:nvSpPr>
        <p:spPr>
          <a:ln/>
        </p:spPr>
        <p:txBody>
          <a:bodyPr/>
          <a:lstStyle>
            <a:lvl1pPr>
              <a:defRPr/>
            </a:lvl1pPr>
          </a:lstStyle>
          <a:p>
            <a:pPr>
              <a:defRPr/>
            </a:pPr>
            <a:fld id="{65C62444-F9B2-418F-9299-BA84E0E86DD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4E0F9847-AF05-4B81-854C-40ECB1FDFF4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B454E8D3-21D6-4F85-A3D0-4F0D7481E04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03F6B321-95A6-49A0-AB20-CCFDF707EC6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B546C713-872F-4DEA-B635-5A906392E58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B98C7AB3-D3B7-469D-BA7A-5C6E7695C69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312D6454-8584-4DDB-93CB-D5FBEAD28FD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CD4A3834-500A-4D9E-950B-C6618EB1712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77141995-1C87-4354-926F-6141BD1A3A0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3395AAB3-C0F8-4791-B48A-98C34C2A5C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163FAC0-BBE9-4A0A-B31B-1A22314D147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8E53A243-64D3-40C6-955C-956BE64A053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4FA65AB2-73FA-4FA6-ABD6-093F56BE9E1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23C1A05E-E16A-4939-8EC6-0B8E9833D81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D09265E0-9185-4823-B46B-D2CCF88BDE9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3A6B31-2810-446B-BC39-4173EB69C68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EEFB504-1483-4B67-A341-7D7585D468F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C77215E-26B1-4422-A8FA-7C860ED3BF8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7EEC026-58E6-4B45-81CF-16FDC5D7C5D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57DB098-CA1F-4D2E-A754-E96FA48307B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4EB713D-4761-4158-9E14-946978463E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719BCE1-1331-4783-86A9-B6EC508F54C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7A39448-B619-492F-8C33-0AB75A447AAC}"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D2CF96-32AE-418D-8DB5-9A2497DEB7F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DA51EF8-42DB-48E6-8A95-D2D26618C0A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BDE0242-7DAF-4F5F-8095-040E418FA6F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CB2698-6D64-4AC6-93F4-D6633DD75E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BE6D87E-1765-4974-9CE4-C170B93C0C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8BBB82A-9B08-4A95-B22A-A574812497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C09F73-EBF6-4555-AB08-C2B0C14BB8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C46BCB-AD6D-4BB2-B352-C6BC4839C7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FE1676E-99F8-4B44-8D8E-DDE377D924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E1BB7E4F-A3CD-40D3-A1EB-B2C40F2BB25D}" type="slidenum">
              <a:rPr lang="en-US"/>
              <a:pPr>
                <a:defRPr/>
              </a:pPr>
              <a:t>‹#›</a:t>
            </a:fld>
            <a:endParaRPr lang="en-US"/>
          </a:p>
        </p:txBody>
      </p:sp>
      <p:sp>
        <p:nvSpPr>
          <p:cNvPr id="1043" name="Rectangle 19"/>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p>
        </p:txBody>
      </p:sp>
      <p:pic>
        <p:nvPicPr>
          <p:cNvPr id="2" name="Picture 30" descr="ti_stk_2c_pos_rgb"/>
          <p:cNvPicPr>
            <a:picLocks noChangeAspect="1" noChangeArrowheads="1"/>
          </p:cNvPicPr>
          <p:nvPr/>
        </p:nvPicPr>
        <p:blipFill>
          <a:blip r:embed="rId13" cstate="print"/>
          <a:srcRect/>
          <a:stretch>
            <a:fillRect/>
          </a:stretch>
        </p:blipFill>
        <p:spPr bwMode="auto">
          <a:xfrm>
            <a:off x="6629400" y="641826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rgbClr val="FF0000"/>
          </a:solidFill>
          <a:latin typeface="+mj-lt"/>
          <a:ea typeface="+mj-ea"/>
          <a:cs typeface="+mj-cs"/>
        </a:defRPr>
      </a:lvl1pPr>
      <a:lvl2pPr algn="l" rtl="0" eaLnBrk="1" fontAlgn="base" hangingPunct="1">
        <a:lnSpc>
          <a:spcPct val="85000"/>
        </a:lnSpc>
        <a:spcBef>
          <a:spcPct val="0"/>
        </a:spcBef>
        <a:spcAft>
          <a:spcPct val="0"/>
        </a:spcAft>
        <a:defRPr sz="3200" b="1">
          <a:solidFill>
            <a:srgbClr val="FF0000"/>
          </a:solidFill>
          <a:latin typeface="Arial" charset="0"/>
        </a:defRPr>
      </a:lvl2pPr>
      <a:lvl3pPr algn="l" rtl="0" eaLnBrk="1" fontAlgn="base" hangingPunct="1">
        <a:lnSpc>
          <a:spcPct val="85000"/>
        </a:lnSpc>
        <a:spcBef>
          <a:spcPct val="0"/>
        </a:spcBef>
        <a:spcAft>
          <a:spcPct val="0"/>
        </a:spcAft>
        <a:defRPr sz="3200" b="1">
          <a:solidFill>
            <a:srgbClr val="FF0000"/>
          </a:solidFill>
          <a:latin typeface="Arial" charset="0"/>
        </a:defRPr>
      </a:lvl3pPr>
      <a:lvl4pPr algn="l" rtl="0" eaLnBrk="1" fontAlgn="base" hangingPunct="1">
        <a:lnSpc>
          <a:spcPct val="85000"/>
        </a:lnSpc>
        <a:spcBef>
          <a:spcPct val="0"/>
        </a:spcBef>
        <a:spcAft>
          <a:spcPct val="0"/>
        </a:spcAft>
        <a:defRPr sz="3200" b="1">
          <a:solidFill>
            <a:srgbClr val="FF0000"/>
          </a:solidFill>
          <a:latin typeface="Arial" charset="0"/>
        </a:defRPr>
      </a:lvl4pPr>
      <a:lvl5pPr algn="l" rtl="0" eaLnBrk="1" fontAlgn="base" hangingPunct="1">
        <a:lnSpc>
          <a:spcPct val="85000"/>
        </a:lnSpc>
        <a:spcBef>
          <a:spcPct val="0"/>
        </a:spcBef>
        <a:spcAft>
          <a:spcPct val="0"/>
        </a:spcAft>
        <a:defRPr sz="3200" b="1">
          <a:solidFill>
            <a:srgbClr val="FF0000"/>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ct val="650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sz="1600">
          <a:solidFill>
            <a:schemeClr val="tx1"/>
          </a:solidFill>
          <a:latin typeface="+mn-lt"/>
        </a:defRPr>
      </a:lvl3pPr>
      <a:lvl4pPr marL="1201738" indent="-233363" algn="l" rtl="0" eaLnBrk="1" fontAlgn="base" hangingPunct="1">
        <a:spcBef>
          <a:spcPct val="5000"/>
        </a:spcBef>
        <a:spcAft>
          <a:spcPct val="0"/>
        </a:spcAft>
        <a:buChar char="–"/>
        <a:defRPr sz="1600">
          <a:solidFill>
            <a:schemeClr val="tx1"/>
          </a:solidFill>
          <a:latin typeface="+mn-lt"/>
        </a:defRPr>
      </a:lvl4pPr>
      <a:lvl5pPr marL="1489075" indent="-173038" algn="l" rtl="0" eaLnBrk="1" fontAlgn="base" hangingPunct="1">
        <a:spcBef>
          <a:spcPct val="0"/>
        </a:spcBef>
        <a:spcAft>
          <a:spcPct val="0"/>
        </a:spcAft>
        <a:buChar char="»"/>
        <a:defRPr sz="1600">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9"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
        <p:nvSpPr>
          <p:cNvPr id="2051" name="Rectangle 18"/>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19"/>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6409" name="Rectangle 25"/>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2B3F85F7-6717-4ED5-B59B-0611DE8D00DD}" type="slidenum">
              <a:rPr lang="en-US"/>
              <a:pPr>
                <a:defRPr/>
              </a:pPr>
              <a:t>‹#›</a:t>
            </a:fld>
            <a:endParaRPr lang="en-US"/>
          </a:p>
        </p:txBody>
      </p:sp>
      <p:sp>
        <p:nvSpPr>
          <p:cNvPr id="16410" name="Rectangle 26"/>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4"/>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8624" name="Rectangle 1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EFC6AE73-CA66-4D9A-ABD2-3163620C3168}" type="slidenum">
              <a:rPr lang="en-US"/>
              <a:pPr>
                <a:defRPr/>
              </a:pPr>
              <a:t>‹#›</a:t>
            </a:fld>
            <a:endParaRPr lang="en-US"/>
          </a:p>
        </p:txBody>
      </p:sp>
      <p:sp>
        <p:nvSpPr>
          <p:cNvPr id="68625" name="Rectangle 17"/>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p>
        </p:txBody>
      </p:sp>
      <p:pic>
        <p:nvPicPr>
          <p:cNvPr id="3078" name="Picture 19"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17766"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76AE1B65-8F99-445B-BBA7-0C55A973AEFB}" type="slidenum">
              <a:rPr lang="en-US"/>
              <a:pPr>
                <a:defRPr/>
              </a:pPr>
              <a:t>‹#›</a:t>
            </a:fld>
            <a:endParaRPr lang="en-US"/>
          </a:p>
        </p:txBody>
      </p:sp>
      <p:sp>
        <p:nvSpPr>
          <p:cNvPr id="117767" name="Rectangle 7"/>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p>
        </p:txBody>
      </p:sp>
      <p:pic>
        <p:nvPicPr>
          <p:cNvPr id="4102" name="Picture 8"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folHlink"/>
          </a:solidFill>
          <a:latin typeface="+mj-lt"/>
          <a:ea typeface="+mj-ea"/>
          <a:cs typeface="+mj-cs"/>
        </a:defRPr>
      </a:lvl1pPr>
      <a:lvl2pPr algn="l" rtl="0" eaLnBrk="0" fontAlgn="base" hangingPunct="0">
        <a:lnSpc>
          <a:spcPct val="85000"/>
        </a:lnSpc>
        <a:spcBef>
          <a:spcPct val="0"/>
        </a:spcBef>
        <a:spcAft>
          <a:spcPct val="0"/>
        </a:spcAft>
        <a:defRPr sz="4000" b="1">
          <a:solidFill>
            <a:schemeClr val="folHlink"/>
          </a:solidFill>
          <a:latin typeface="Arial" charset="0"/>
        </a:defRPr>
      </a:lvl2pPr>
      <a:lvl3pPr algn="l" rtl="0" eaLnBrk="0" fontAlgn="base" hangingPunct="0">
        <a:lnSpc>
          <a:spcPct val="85000"/>
        </a:lnSpc>
        <a:spcBef>
          <a:spcPct val="0"/>
        </a:spcBef>
        <a:spcAft>
          <a:spcPct val="0"/>
        </a:spcAft>
        <a:defRPr sz="4000" b="1">
          <a:solidFill>
            <a:schemeClr val="folHlink"/>
          </a:solidFill>
          <a:latin typeface="Arial" charset="0"/>
        </a:defRPr>
      </a:lvl3pPr>
      <a:lvl4pPr algn="l" rtl="0" eaLnBrk="0" fontAlgn="base" hangingPunct="0">
        <a:lnSpc>
          <a:spcPct val="85000"/>
        </a:lnSpc>
        <a:spcBef>
          <a:spcPct val="0"/>
        </a:spcBef>
        <a:spcAft>
          <a:spcPct val="0"/>
        </a:spcAft>
        <a:defRPr sz="4000" b="1">
          <a:solidFill>
            <a:schemeClr val="folHlink"/>
          </a:solidFill>
          <a:latin typeface="Arial" charset="0"/>
        </a:defRPr>
      </a:lvl4pPr>
      <a:lvl5pPr algn="l" rtl="0" eaLnBrk="0" fontAlgn="base" hangingPunct="0">
        <a:lnSpc>
          <a:spcPct val="85000"/>
        </a:lnSpc>
        <a:spcBef>
          <a:spcPct val="0"/>
        </a:spcBef>
        <a:spcAft>
          <a:spcPct val="0"/>
        </a:spcAft>
        <a:defRPr sz="4000" b="1">
          <a:solidFill>
            <a:schemeClr val="folHlink"/>
          </a:solidFill>
          <a:latin typeface="Arial" charset="0"/>
        </a:defRPr>
      </a:lvl5pPr>
      <a:lvl6pPr marL="457200" algn="l" rtl="0" fontAlgn="base">
        <a:lnSpc>
          <a:spcPct val="85000"/>
        </a:lnSpc>
        <a:spcBef>
          <a:spcPct val="0"/>
        </a:spcBef>
        <a:spcAft>
          <a:spcPct val="0"/>
        </a:spcAft>
        <a:defRPr sz="4000" b="1">
          <a:solidFill>
            <a:schemeClr val="folHlink"/>
          </a:solidFill>
          <a:latin typeface="Arial" charset="0"/>
        </a:defRPr>
      </a:lvl6pPr>
      <a:lvl7pPr marL="914400" algn="l" rtl="0" fontAlgn="base">
        <a:lnSpc>
          <a:spcPct val="85000"/>
        </a:lnSpc>
        <a:spcBef>
          <a:spcPct val="0"/>
        </a:spcBef>
        <a:spcAft>
          <a:spcPct val="0"/>
        </a:spcAft>
        <a:defRPr sz="4000" b="1">
          <a:solidFill>
            <a:schemeClr val="folHlink"/>
          </a:solidFill>
          <a:latin typeface="Arial" charset="0"/>
        </a:defRPr>
      </a:lvl7pPr>
      <a:lvl8pPr marL="1371600" algn="l" rtl="0" fontAlgn="base">
        <a:lnSpc>
          <a:spcPct val="85000"/>
        </a:lnSpc>
        <a:spcBef>
          <a:spcPct val="0"/>
        </a:spcBef>
        <a:spcAft>
          <a:spcPct val="0"/>
        </a:spcAft>
        <a:defRPr sz="4000" b="1">
          <a:solidFill>
            <a:schemeClr val="folHlink"/>
          </a:solidFill>
          <a:latin typeface="Arial" charset="0"/>
        </a:defRPr>
      </a:lvl8pPr>
      <a:lvl9pPr marL="1828800" algn="l" rtl="0" fontAlgn="base">
        <a:lnSpc>
          <a:spcPct val="85000"/>
        </a:lnSpc>
        <a:spcBef>
          <a:spcPct val="0"/>
        </a:spcBef>
        <a:spcAft>
          <a:spcPct val="0"/>
        </a:spcAft>
        <a:defRPr sz="4000" b="1">
          <a:solidFill>
            <a:schemeClr val="folHlink"/>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2"/>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ti.com/litv/zip/slac13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6.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1.wmf"/><Relationship Id="rId5" Type="http://schemas.openxmlformats.org/officeDocument/2006/relationships/oleObject" Target="../embeddings/oleObject17.bin"/><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21.bin"/><Relationship Id="rId4" Type="http://schemas.openxmlformats.org/officeDocument/2006/relationships/image" Target="../media/image43.wmf"/></Relationships>
</file>

<file path=ppt/slides/_rels/slide3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23.bin"/><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1.png"/><Relationship Id="rId4" Type="http://schemas.openxmlformats.org/officeDocument/2006/relationships/image" Target="../media/image5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3.wmf"/><Relationship Id="rId5" Type="http://schemas.openxmlformats.org/officeDocument/2006/relationships/oleObject" Target="../embeddings/oleObject26.bin"/><Relationship Id="rId4" Type="http://schemas.openxmlformats.org/officeDocument/2006/relationships/image" Target="../media/image52.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5.wmf"/><Relationship Id="rId5" Type="http://schemas.openxmlformats.org/officeDocument/2006/relationships/oleObject" Target="../embeddings/oleObject28.bin"/><Relationship Id="rId4" Type="http://schemas.openxmlformats.org/officeDocument/2006/relationships/image" Target="../media/image5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59.emf"/><Relationship Id="rId4" Type="http://schemas.openxmlformats.org/officeDocument/2006/relationships/image" Target="../media/image5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61.emf"/><Relationship Id="rId4" Type="http://schemas.openxmlformats.org/officeDocument/2006/relationships/image" Target="../media/image6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3.wmf"/><Relationship Id="rId5" Type="http://schemas.openxmlformats.org/officeDocument/2006/relationships/oleObject" Target="../embeddings/oleObject34.bin"/><Relationship Id="rId4" Type="http://schemas.openxmlformats.org/officeDocument/2006/relationships/image" Target="../media/image6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65.wmf"/><Relationship Id="rId5" Type="http://schemas.openxmlformats.org/officeDocument/2006/relationships/oleObject" Target="../embeddings/oleObject36.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68.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6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p:txBody>
          <a:bodyPr/>
          <a:lstStyle/>
          <a:p>
            <a:pPr eaLnBrk="1" hangingPunct="1">
              <a:lnSpc>
                <a:spcPct val="100000"/>
              </a:lnSpc>
              <a:spcBef>
                <a:spcPct val="100000"/>
              </a:spcBef>
              <a:spcAft>
                <a:spcPct val="100000"/>
              </a:spcAft>
            </a:pPr>
            <a:r>
              <a:rPr lang="en-US" dirty="0" smtClean="0"/>
              <a:t>Clocking High Speed Data Converters </a:t>
            </a:r>
            <a:endParaRPr lang="en-US" sz="1000" dirty="0" smtClean="0"/>
          </a:p>
        </p:txBody>
      </p:sp>
      <p:sp>
        <p:nvSpPr>
          <p:cNvPr id="4" name="Subtitle 3"/>
          <p:cNvSpPr>
            <a:spLocks noGrp="1"/>
          </p:cNvSpPr>
          <p:nvPr>
            <p:ph type="subTitle" idx="1"/>
          </p:nvPr>
        </p:nvSpPr>
        <p:spPr/>
        <p:txBody>
          <a:bodyPr/>
          <a:lstStyle/>
          <a:p>
            <a:pPr algn="l"/>
            <a:r>
              <a:rPr lang="en-US" dirty="0" smtClean="0"/>
              <a:t>High Speed Data Converters</a:t>
            </a:r>
          </a:p>
          <a:p>
            <a:pPr algn="l"/>
            <a:r>
              <a:rPr lang="en-US" smtClean="0"/>
              <a:t/>
            </a:r>
            <a:br>
              <a:rPr lang="en-US" smtClean="0"/>
            </a:br>
            <a:endParaRPr lang="en-US" dirty="0"/>
          </a:p>
        </p:txBody>
      </p:sp>
      <p:sp>
        <p:nvSpPr>
          <p:cNvPr id="6146" name="Rectangle 24"/>
          <p:cNvSpPr>
            <a:spLocks noGrp="1" noChangeArrowheads="1"/>
          </p:cNvSpPr>
          <p:nvPr>
            <p:ph type="sldNum" sz="quarter" idx="10"/>
          </p:nvPr>
        </p:nvSpPr>
        <p:spPr>
          <a:noFill/>
        </p:spPr>
        <p:txBody>
          <a:bodyPr/>
          <a:lstStyle/>
          <a:p>
            <a:fld id="{0E4993D4-4367-46F4-9778-C80DBD170966}"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Clock Jitter</a:t>
            </a:r>
            <a:endParaRPr lang="en-US" dirty="0"/>
          </a:p>
        </p:txBody>
      </p:sp>
      <p:sp>
        <p:nvSpPr>
          <p:cNvPr id="3" name="Content Placeholder 2"/>
          <p:cNvSpPr>
            <a:spLocks noGrp="1"/>
          </p:cNvSpPr>
          <p:nvPr>
            <p:ph idx="1"/>
          </p:nvPr>
        </p:nvSpPr>
        <p:spPr>
          <a:xfrm>
            <a:off x="333375" y="1185863"/>
            <a:ext cx="4811831" cy="4692650"/>
          </a:xfrm>
        </p:spPr>
        <p:txBody>
          <a:bodyPr/>
          <a:lstStyle/>
          <a:p>
            <a:r>
              <a:rPr lang="en-US" dirty="0" smtClean="0"/>
              <a:t>Clock jitter causes imprecise sampling intervals which results in incorrect sampling instances and therefore errors in the sampled signal</a:t>
            </a:r>
            <a:endParaRPr lang="en-US" dirty="0"/>
          </a:p>
          <a:p>
            <a:r>
              <a:rPr lang="en-US" dirty="0" smtClean="0"/>
              <a:t>Clock jitter has an increased effect at higher input frequencies or higher maximum input slew rates</a:t>
            </a:r>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10</a:t>
            </a:fld>
            <a:endParaRPr lang="en-US"/>
          </a:p>
        </p:txBody>
      </p:sp>
      <p:graphicFrame>
        <p:nvGraphicFramePr>
          <p:cNvPr id="6" name="Object 5"/>
          <p:cNvGraphicFramePr>
            <a:graphicFrameLocks noChangeAspect="1"/>
          </p:cNvGraphicFramePr>
          <p:nvPr/>
        </p:nvGraphicFramePr>
        <p:xfrm>
          <a:off x="5259388" y="1204913"/>
          <a:ext cx="3227387" cy="4495800"/>
        </p:xfrm>
        <a:graphic>
          <a:graphicData uri="http://schemas.openxmlformats.org/presentationml/2006/ole">
            <mc:AlternateContent xmlns:mc="http://schemas.openxmlformats.org/markup-compatibility/2006">
              <mc:Choice xmlns:v="urn:schemas-microsoft-com:vml" Requires="v">
                <p:oleObj spid="_x0000_s193552" name="Visio" r:id="rId3" imgW="2550942" imgH="4414768" progId="Visio.Drawing.11">
                  <p:embed/>
                </p:oleObj>
              </mc:Choice>
              <mc:Fallback>
                <p:oleObj name="Visio" r:id="rId3" imgW="2550942" imgH="4414768"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388" y="1204913"/>
                        <a:ext cx="32273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35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47" y="3669046"/>
            <a:ext cx="4316104" cy="25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7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Clock Jitter</a:t>
            </a:r>
            <a:endParaRPr lang="en-US" dirty="0"/>
          </a:p>
        </p:txBody>
      </p:sp>
      <p:sp>
        <p:nvSpPr>
          <p:cNvPr id="3" name="Content Placeholder 2"/>
          <p:cNvSpPr>
            <a:spLocks noGrp="1"/>
          </p:cNvSpPr>
          <p:nvPr>
            <p:ph idx="1"/>
          </p:nvPr>
        </p:nvSpPr>
        <p:spPr>
          <a:xfrm>
            <a:off x="333375" y="1049383"/>
            <a:ext cx="8304303" cy="4692650"/>
          </a:xfrm>
        </p:spPr>
        <p:txBody>
          <a:bodyPr/>
          <a:lstStyle/>
          <a:p>
            <a:r>
              <a:rPr lang="en-US" dirty="0" smtClean="0"/>
              <a:t>The total clock jitter for an ADC is from the </a:t>
            </a:r>
            <a:r>
              <a:rPr lang="en-US" b="1" i="1" dirty="0" smtClean="0"/>
              <a:t>aperture jitter  </a:t>
            </a:r>
            <a:r>
              <a:rPr lang="en-US" dirty="0" smtClean="0"/>
              <a:t>and the external sampling </a:t>
            </a:r>
            <a:r>
              <a:rPr lang="en-US" b="1" i="1" dirty="0" smtClean="0"/>
              <a:t>clock jitter</a:t>
            </a:r>
            <a:r>
              <a:rPr lang="en-US" dirty="0" smtClean="0"/>
              <a:t>.</a:t>
            </a:r>
          </a:p>
          <a:p>
            <a:r>
              <a:rPr lang="en-US" i="1" dirty="0" smtClean="0">
                <a:solidFill>
                  <a:srgbClr val="FF0000"/>
                </a:solidFill>
              </a:rPr>
              <a:t>Clock jitter  </a:t>
            </a:r>
            <a:r>
              <a:rPr lang="en-US" dirty="0" smtClean="0"/>
              <a:t>is the jitter contribution from the external clock source</a:t>
            </a:r>
            <a:r>
              <a:rPr lang="en-US" dirty="0"/>
              <a:t> </a:t>
            </a:r>
            <a:r>
              <a:rPr lang="en-US" dirty="0" smtClean="0"/>
              <a:t>and can be measured by using a phase noise analyzer</a:t>
            </a:r>
          </a:p>
          <a:p>
            <a:r>
              <a:rPr lang="en-US" i="1" dirty="0" smtClean="0">
                <a:solidFill>
                  <a:srgbClr val="FF0000"/>
                </a:solidFill>
              </a:rPr>
              <a:t>Aperture jitter</a:t>
            </a:r>
            <a:r>
              <a:rPr lang="en-US" i="1" dirty="0" smtClean="0"/>
              <a:t> </a:t>
            </a:r>
            <a:r>
              <a:rPr lang="en-US" dirty="0" smtClean="0"/>
              <a:t>(a.k.a. aperture uncertainty) is the jitter contribution from the ADC, due to the internal clock buffers. This cannot be measured directly using a phase noise analyzer.</a:t>
            </a:r>
          </a:p>
          <a:p>
            <a:r>
              <a:rPr lang="en-US" b="1" i="1" dirty="0" smtClean="0"/>
              <a:t>Example:</a:t>
            </a:r>
            <a:r>
              <a:rPr lang="en-US" dirty="0" smtClean="0"/>
              <a:t>  aperture jitter for the ADS4249</a:t>
            </a:r>
            <a:br>
              <a:rPr lang="en-US" dirty="0" smtClean="0"/>
            </a:br>
            <a:r>
              <a:rPr lang="en-US" dirty="0" smtClean="0"/>
              <a:t/>
            </a:r>
            <a:br>
              <a:rPr lang="en-US" dirty="0" smtClean="0"/>
            </a:br>
            <a:endParaRPr lang="en-US" dirty="0" smtClean="0"/>
          </a:p>
          <a:p>
            <a:r>
              <a:rPr lang="en-US" dirty="0" smtClean="0"/>
              <a:t>The </a:t>
            </a:r>
            <a:r>
              <a:rPr lang="en-US" i="1" dirty="0" smtClean="0">
                <a:solidFill>
                  <a:schemeClr val="tx2"/>
                </a:solidFill>
              </a:rPr>
              <a:t>total clock jitter </a:t>
            </a:r>
            <a:r>
              <a:rPr lang="en-US" dirty="0" smtClean="0"/>
              <a:t>is determined by </a:t>
            </a:r>
            <a:r>
              <a:rPr lang="en-US" dirty="0" err="1" smtClean="0"/>
              <a:t>rms</a:t>
            </a:r>
            <a:r>
              <a:rPr lang="en-US" dirty="0" smtClean="0"/>
              <a:t> sum of all individual contributions:</a:t>
            </a:r>
          </a:p>
          <a:p>
            <a:endParaRPr lang="en-US" dirty="0" smtClean="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11</a:t>
            </a:fld>
            <a:endParaRPr lang="en-US"/>
          </a:p>
        </p:txBody>
      </p:sp>
      <p:graphicFrame>
        <p:nvGraphicFramePr>
          <p:cNvPr id="2057" name="Object 2"/>
          <p:cNvGraphicFramePr>
            <a:graphicFrameLocks noGrp="1" noChangeAspect="1"/>
          </p:cNvGraphicFramePr>
          <p:nvPr>
            <p:extLst>
              <p:ext uri="{D42A27DB-BD31-4B8C-83A1-F6EECF244321}">
                <p14:modId xmlns:p14="http://schemas.microsoft.com/office/powerpoint/2010/main" val="270133017"/>
              </p:ext>
            </p:extLst>
          </p:nvPr>
        </p:nvGraphicFramePr>
        <p:xfrm>
          <a:off x="1651023" y="5608982"/>
          <a:ext cx="4219431" cy="662165"/>
        </p:xfrm>
        <a:graphic>
          <a:graphicData uri="http://schemas.openxmlformats.org/presentationml/2006/ole">
            <mc:AlternateContent xmlns:mc="http://schemas.openxmlformats.org/markup-compatibility/2006">
              <mc:Choice xmlns:v="urn:schemas-microsoft-com:vml" Requires="v">
                <p:oleObj spid="_x0000_s2070" name="Equation" r:id="rId4" imgW="1854000" imgH="291960" progId="Equation.3">
                  <p:embed/>
                </p:oleObj>
              </mc:Choice>
              <mc:Fallback>
                <p:oleObj name="Equation" r:id="rId4" imgW="1854000" imgH="291960" progId="Equation.3">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23" y="5608982"/>
                        <a:ext cx="4219431" cy="66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11"/>
          <p:cNvGrpSpPr/>
          <p:nvPr/>
        </p:nvGrpSpPr>
        <p:grpSpPr>
          <a:xfrm>
            <a:off x="464229" y="4297720"/>
            <a:ext cx="8252271" cy="493911"/>
            <a:chOff x="-706931" y="3020106"/>
            <a:chExt cx="10563225" cy="643657"/>
          </a:xfrm>
        </p:grpSpPr>
        <p:pic>
          <p:nvPicPr>
            <p:cNvPr id="2058" name="Picture 10"/>
            <p:cNvPicPr>
              <a:picLocks noChangeAspect="1" noChangeArrowheads="1"/>
            </p:cNvPicPr>
            <p:nvPr/>
          </p:nvPicPr>
          <p:blipFill>
            <a:blip r:embed="rId6" cstate="print"/>
            <a:srcRect/>
            <a:stretch>
              <a:fillRect/>
            </a:stretch>
          </p:blipFill>
          <p:spPr bwMode="auto">
            <a:xfrm>
              <a:off x="-706931" y="3301813"/>
              <a:ext cx="10563225" cy="361950"/>
            </a:xfrm>
            <a:prstGeom prst="rect">
              <a:avLst/>
            </a:prstGeom>
            <a:noFill/>
            <a:ln w="9525">
              <a:noFill/>
              <a:miter lim="800000"/>
              <a:headEnd/>
              <a:tailEnd/>
            </a:ln>
          </p:spPr>
        </p:pic>
        <p:pic>
          <p:nvPicPr>
            <p:cNvPr id="2059" name="Picture 11"/>
            <p:cNvPicPr>
              <a:picLocks noChangeAspect="1" noChangeArrowheads="1"/>
            </p:cNvPicPr>
            <p:nvPr/>
          </p:nvPicPr>
          <p:blipFill>
            <a:blip r:embed="rId7" cstate="print"/>
            <a:srcRect/>
            <a:stretch>
              <a:fillRect/>
            </a:stretch>
          </p:blipFill>
          <p:spPr bwMode="auto">
            <a:xfrm>
              <a:off x="-704850" y="3020106"/>
              <a:ext cx="10553700" cy="2952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72010-1-2"/>
          <p:cNvPicPr>
            <a:picLocks noChangeAspect="1" noChangeArrowheads="1"/>
          </p:cNvPicPr>
          <p:nvPr/>
        </p:nvPicPr>
        <p:blipFill>
          <a:blip r:embed="rId3" cstate="print"/>
          <a:srcRect/>
          <a:stretch>
            <a:fillRect/>
          </a:stretch>
        </p:blipFill>
        <p:spPr bwMode="auto">
          <a:xfrm>
            <a:off x="849491" y="1090572"/>
            <a:ext cx="7217093" cy="483610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a:t>
            </a:r>
            <a:r>
              <a:rPr lang="en-US" dirty="0"/>
              <a:t> </a:t>
            </a:r>
            <a:r>
              <a:rPr lang="en-US" dirty="0" smtClean="0"/>
              <a:t>Phase Noise Plot</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12</a:t>
            </a:fld>
            <a:endParaRPr lang="en-US"/>
          </a:p>
        </p:txBody>
      </p:sp>
      <p:sp>
        <p:nvSpPr>
          <p:cNvPr id="12" name="Rectangle 11"/>
          <p:cNvSpPr/>
          <p:nvPr/>
        </p:nvSpPr>
        <p:spPr>
          <a:xfrm>
            <a:off x="4245982" y="1643142"/>
            <a:ext cx="953251" cy="244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3490280" y="3985820"/>
            <a:ext cx="0" cy="45478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44578" y="4206233"/>
            <a:ext cx="0" cy="45478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1302839" y="3072106"/>
            <a:ext cx="3924678" cy="369332"/>
          </a:xfrm>
          <a:prstGeom prst="rect">
            <a:avLst/>
          </a:prstGeom>
          <a:noFill/>
        </p:spPr>
        <p:txBody>
          <a:bodyPr wrap="square" rtlCol="0">
            <a:spAutoFit/>
          </a:bodyPr>
          <a:lstStyle/>
          <a:p>
            <a:r>
              <a:rPr lang="en-US" dirty="0" smtClean="0"/>
              <a:t>Noise Spectral Density (dBc/Hz)</a:t>
            </a:r>
            <a:endParaRPr lang="en-US" dirty="0"/>
          </a:p>
        </p:txBody>
      </p:sp>
      <p:sp>
        <p:nvSpPr>
          <p:cNvPr id="18" name="TextBox 17"/>
          <p:cNvSpPr txBox="1"/>
          <p:nvPr/>
        </p:nvSpPr>
        <p:spPr>
          <a:xfrm>
            <a:off x="3134027" y="5925094"/>
            <a:ext cx="2378450" cy="369332"/>
          </a:xfrm>
          <a:prstGeom prst="rect">
            <a:avLst/>
          </a:prstGeom>
          <a:noFill/>
        </p:spPr>
        <p:txBody>
          <a:bodyPr wrap="square" rtlCol="0">
            <a:spAutoFit/>
          </a:bodyPr>
          <a:lstStyle/>
          <a:p>
            <a:r>
              <a:rPr lang="en-US" dirty="0" smtClean="0"/>
              <a:t>Frequency (MHz)</a:t>
            </a:r>
            <a:endParaRPr lang="en-US" dirty="0"/>
          </a:p>
        </p:txBody>
      </p:sp>
      <p:sp>
        <p:nvSpPr>
          <p:cNvPr id="11" name="Rectangle 10"/>
          <p:cNvSpPr/>
          <p:nvPr/>
        </p:nvSpPr>
        <p:spPr>
          <a:xfrm>
            <a:off x="4590399" y="1448287"/>
            <a:ext cx="1259683" cy="122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75189" y="2348832"/>
            <a:ext cx="2365289" cy="122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75189" y="2660560"/>
            <a:ext cx="1750202" cy="122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Jitter from Clock Phase Noise</a:t>
            </a:r>
            <a:endParaRPr lang="en-US" dirty="0"/>
          </a:p>
        </p:txBody>
      </p:sp>
      <p:sp>
        <p:nvSpPr>
          <p:cNvPr id="3" name="Content Placeholder 2"/>
          <p:cNvSpPr>
            <a:spLocks noGrp="1"/>
          </p:cNvSpPr>
          <p:nvPr>
            <p:ph idx="1"/>
          </p:nvPr>
        </p:nvSpPr>
        <p:spPr/>
        <p:txBody>
          <a:bodyPr/>
          <a:lstStyle/>
          <a:p>
            <a:r>
              <a:rPr lang="en-US" dirty="0" smtClean="0"/>
              <a:t>Jitter is a result of noise on the sampling clock. Assuming the wideband clock noise is relatively low, then the clock jitter is calculated by integrating the clock phase noise over a specified BW then converting to seconds.</a:t>
            </a:r>
          </a:p>
          <a:p>
            <a:endParaRPr lang="en-US" dirty="0"/>
          </a:p>
          <a:p>
            <a:endParaRPr lang="en-US" dirty="0" smtClean="0"/>
          </a:p>
          <a:p>
            <a:r>
              <a:rPr lang="en-US" dirty="0" smtClean="0"/>
              <a:t>Example from previous slide’s phase noise plot:</a:t>
            </a:r>
          </a:p>
          <a:p>
            <a:pPr lvl="1"/>
            <a:r>
              <a:rPr lang="en-US" dirty="0">
                <a:latin typeface="+mj-lt"/>
              </a:rPr>
              <a:t> </a:t>
            </a:r>
            <a:r>
              <a:rPr lang="en-US" dirty="0" smtClean="0">
                <a:latin typeface="Symbol" pitchFamily="18" charset="2"/>
              </a:rPr>
              <a:t>F</a:t>
            </a:r>
            <a:r>
              <a:rPr lang="en-US" baseline="-25000" dirty="0" smtClean="0"/>
              <a:t>N</a:t>
            </a:r>
            <a:r>
              <a:rPr lang="en-US" dirty="0" smtClean="0"/>
              <a:t> = -75.72 </a:t>
            </a:r>
            <a:r>
              <a:rPr lang="en-US" dirty="0" err="1" smtClean="0"/>
              <a:t>dBc</a:t>
            </a:r>
            <a:r>
              <a:rPr lang="en-US" dirty="0" smtClean="0"/>
              <a:t>/Hz (from 10 kHz to 10 MHz offset)</a:t>
            </a:r>
          </a:p>
          <a:p>
            <a:pPr lvl="1"/>
            <a:r>
              <a:rPr lang="en-US" dirty="0"/>
              <a:t> </a:t>
            </a:r>
            <a:r>
              <a:rPr lang="en-US" dirty="0" err="1" smtClean="0"/>
              <a:t>F</a:t>
            </a:r>
            <a:r>
              <a:rPr lang="en-US" baseline="-25000" dirty="0" err="1" smtClean="0"/>
              <a:t>clk</a:t>
            </a:r>
            <a:r>
              <a:rPr lang="en-US" dirty="0" smtClean="0"/>
              <a:t> = 122.88 MHz</a:t>
            </a:r>
          </a:p>
          <a:p>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13</a:t>
            </a:fld>
            <a:endParaRPr lang="en-US"/>
          </a:p>
        </p:txBody>
      </p:sp>
      <p:graphicFrame>
        <p:nvGraphicFramePr>
          <p:cNvPr id="58370" name="Object 3"/>
          <p:cNvGraphicFramePr>
            <a:graphicFrameLocks noChangeAspect="1"/>
          </p:cNvGraphicFramePr>
          <p:nvPr>
            <p:extLst>
              <p:ext uri="{D42A27DB-BD31-4B8C-83A1-F6EECF244321}">
                <p14:modId xmlns:p14="http://schemas.microsoft.com/office/powerpoint/2010/main" val="689424801"/>
              </p:ext>
            </p:extLst>
          </p:nvPr>
        </p:nvGraphicFramePr>
        <p:xfrm>
          <a:off x="1959211" y="2457624"/>
          <a:ext cx="1800225" cy="1158875"/>
        </p:xfrm>
        <a:graphic>
          <a:graphicData uri="http://schemas.openxmlformats.org/presentationml/2006/ole">
            <mc:AlternateContent xmlns:mc="http://schemas.openxmlformats.org/markup-compatibility/2006">
              <mc:Choice xmlns:v="urn:schemas-microsoft-com:vml" Requires="v">
                <p:oleObj spid="_x0000_s58397" name="Equation" r:id="rId4" imgW="927000" imgH="596880" progId="Equation.3">
                  <p:embed/>
                </p:oleObj>
              </mc:Choice>
              <mc:Fallback>
                <p:oleObj name="Equation" r:id="rId4" imgW="927000" imgH="596880" progId="Equation.3">
                  <p:embed/>
                  <p:pic>
                    <p:nvPicPr>
                      <p:cNvPr id="0" name="Object 3"/>
                      <p:cNvPicPr>
                        <a:picLocks noChangeAspect="1" noChangeArrowheads="1"/>
                      </p:cNvPicPr>
                      <p:nvPr/>
                    </p:nvPicPr>
                    <p:blipFill>
                      <a:blip r:embed="rId5"/>
                      <a:srcRect/>
                      <a:stretch>
                        <a:fillRect/>
                      </a:stretch>
                    </p:blipFill>
                    <p:spPr bwMode="auto">
                      <a:xfrm>
                        <a:off x="1959211" y="2457624"/>
                        <a:ext cx="1800225" cy="1158875"/>
                      </a:xfrm>
                      <a:prstGeom prst="rect">
                        <a:avLst/>
                      </a:prstGeom>
                      <a:noFill/>
                      <a:ln>
                        <a:noFill/>
                      </a:ln>
                      <a:effectLst/>
                    </p:spPr>
                  </p:pic>
                </p:oleObj>
              </mc:Fallback>
            </mc:AlternateContent>
          </a:graphicData>
        </a:graphic>
      </p:graphicFrame>
      <p:sp>
        <p:nvSpPr>
          <p:cNvPr id="5" name="TextBox 4"/>
          <p:cNvSpPr txBox="1"/>
          <p:nvPr/>
        </p:nvSpPr>
        <p:spPr>
          <a:xfrm>
            <a:off x="4107976" y="2479408"/>
            <a:ext cx="4544706" cy="1255728"/>
          </a:xfrm>
          <a:prstGeom prst="rect">
            <a:avLst/>
          </a:prstGeom>
          <a:noFill/>
        </p:spPr>
        <p:txBody>
          <a:bodyPr wrap="square" rtlCol="0">
            <a:spAutoFit/>
          </a:bodyPr>
          <a:lstStyle/>
          <a:p>
            <a:pPr lvl="1">
              <a:lnSpc>
                <a:spcPct val="80000"/>
              </a:lnSpc>
              <a:buNone/>
            </a:pPr>
            <a:r>
              <a:rPr lang="en-US" dirty="0"/>
              <a:t>Where:</a:t>
            </a:r>
          </a:p>
          <a:p>
            <a:pPr lvl="1">
              <a:lnSpc>
                <a:spcPct val="80000"/>
              </a:lnSpc>
              <a:buNone/>
            </a:pPr>
            <a:r>
              <a:rPr lang="en-US" dirty="0">
                <a:latin typeface="Symbol" pitchFamily="18" charset="2"/>
              </a:rPr>
              <a:t>F</a:t>
            </a:r>
            <a:r>
              <a:rPr lang="en-US" baseline="-25000" dirty="0"/>
              <a:t>N</a:t>
            </a:r>
            <a:r>
              <a:rPr lang="en-US" dirty="0"/>
              <a:t>= Phase Noise Power (</a:t>
            </a:r>
            <a:r>
              <a:rPr lang="en-US" dirty="0" err="1"/>
              <a:t>dBc</a:t>
            </a:r>
            <a:r>
              <a:rPr lang="en-US" dirty="0"/>
              <a:t>)</a:t>
            </a:r>
          </a:p>
          <a:p>
            <a:pPr lvl="1">
              <a:lnSpc>
                <a:spcPct val="80000"/>
              </a:lnSpc>
              <a:buNone/>
            </a:pPr>
            <a:r>
              <a:rPr lang="en-US" dirty="0"/>
              <a:t>f</a:t>
            </a:r>
            <a:r>
              <a:rPr lang="en-US" baseline="-25000" dirty="0"/>
              <a:t>0</a:t>
            </a:r>
            <a:r>
              <a:rPr lang="en-US" dirty="0"/>
              <a:t>, f</a:t>
            </a:r>
            <a:r>
              <a:rPr lang="en-US" baseline="-25000" dirty="0"/>
              <a:t>1</a:t>
            </a:r>
            <a:r>
              <a:rPr lang="en-US" dirty="0"/>
              <a:t>= frequency limits of integration</a:t>
            </a:r>
            <a:endParaRPr lang="en-US" baseline="-25000" dirty="0"/>
          </a:p>
          <a:p>
            <a:pPr lvl="1">
              <a:lnSpc>
                <a:spcPct val="80000"/>
              </a:lnSpc>
              <a:buNone/>
            </a:pPr>
            <a:r>
              <a:rPr lang="en-US" dirty="0" err="1">
                <a:latin typeface="Symbol" pitchFamily="18" charset="2"/>
              </a:rPr>
              <a:t>t</a:t>
            </a:r>
            <a:r>
              <a:rPr lang="en-US" baseline="-25000" dirty="0" err="1"/>
              <a:t>j</a:t>
            </a:r>
            <a:r>
              <a:rPr lang="en-US" dirty="0"/>
              <a:t> = clock </a:t>
            </a:r>
            <a:r>
              <a:rPr lang="en-US" dirty="0" smtClean="0"/>
              <a:t>jitter</a:t>
            </a:r>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171975616"/>
              </p:ext>
            </p:extLst>
          </p:nvPr>
        </p:nvGraphicFramePr>
        <p:xfrm>
          <a:off x="2286167" y="4916200"/>
          <a:ext cx="4094162" cy="1158875"/>
        </p:xfrm>
        <a:graphic>
          <a:graphicData uri="http://schemas.openxmlformats.org/presentationml/2006/ole">
            <mc:AlternateContent xmlns:mc="http://schemas.openxmlformats.org/markup-compatibility/2006">
              <mc:Choice xmlns:v="urn:schemas-microsoft-com:vml" Requires="v">
                <p:oleObj spid="_x0000_s58398" name="Equation" r:id="rId6" imgW="2108160" imgH="596880" progId="Equation.3">
                  <p:embed/>
                </p:oleObj>
              </mc:Choice>
              <mc:Fallback>
                <p:oleObj name="Equation" r:id="rId6" imgW="2108160" imgH="596880" progId="Equation.3">
                  <p:embed/>
                  <p:pic>
                    <p:nvPicPr>
                      <p:cNvPr id="0" name="Object 3"/>
                      <p:cNvPicPr>
                        <a:picLocks noChangeAspect="1" noChangeArrowheads="1"/>
                      </p:cNvPicPr>
                      <p:nvPr/>
                    </p:nvPicPr>
                    <p:blipFill>
                      <a:blip r:embed="rId7"/>
                      <a:srcRect/>
                      <a:stretch>
                        <a:fillRect/>
                      </a:stretch>
                    </p:blipFill>
                    <p:spPr bwMode="auto">
                      <a:xfrm>
                        <a:off x="2286167" y="4916200"/>
                        <a:ext cx="409416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SELECTING an ADC CLOCK</a:t>
            </a:r>
            <a:br>
              <a:rPr lang="en-US" dirty="0" smtClean="0"/>
            </a:br>
            <a:r>
              <a:rPr lang="en-US" dirty="0" smtClean="0"/>
              <a:t/>
            </a:r>
            <a:br>
              <a:rPr lang="en-US" dirty="0" smtClean="0"/>
            </a:b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Clock Jitter Requirements</a:t>
            </a:r>
            <a:endParaRPr lang="en-US" dirty="0"/>
          </a:p>
        </p:txBody>
      </p:sp>
      <p:sp>
        <p:nvSpPr>
          <p:cNvPr id="3" name="Content Placeholder 2"/>
          <p:cNvSpPr>
            <a:spLocks noGrp="1"/>
          </p:cNvSpPr>
          <p:nvPr>
            <p:ph idx="1"/>
          </p:nvPr>
        </p:nvSpPr>
        <p:spPr/>
        <p:txBody>
          <a:bodyPr/>
          <a:lstStyle/>
          <a:p>
            <a:r>
              <a:rPr lang="en-US" dirty="0" smtClean="0"/>
              <a:t>The target SNR is generally based on the system requirements</a:t>
            </a:r>
          </a:p>
          <a:p>
            <a:r>
              <a:rPr lang="en-US" dirty="0" smtClean="0"/>
              <a:t>Then ADC aperture jitter and IF center frequency can be used to calculate the required external clock jitter performance</a:t>
            </a:r>
          </a:p>
          <a:p>
            <a:r>
              <a:rPr lang="en-US" dirty="0" smtClean="0"/>
              <a:t>Use Jitter Calculator Worksheet:</a:t>
            </a:r>
          </a:p>
          <a:p>
            <a:pPr lvl="1"/>
            <a:r>
              <a:rPr lang="en-US" dirty="0" smtClean="0">
                <a:hlinkClick r:id="rId3"/>
              </a:rPr>
              <a:t>http://www.ti.com/litv/zip/slac133</a:t>
            </a:r>
            <a:endParaRPr lang="en-US" dirty="0" smtClean="0"/>
          </a:p>
          <a:p>
            <a:pPr lvl="1"/>
            <a:r>
              <a:rPr lang="en-US" dirty="0" smtClean="0"/>
              <a:t>The current worksheet does not account for the contribution from quantization and thermal noise (see total SNR from earlier)</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15</a:t>
            </a:fld>
            <a:endParaRPr lang="en-US"/>
          </a:p>
        </p:txBody>
      </p:sp>
      <p:pic>
        <p:nvPicPr>
          <p:cNvPr id="60419" name="Picture 3"/>
          <p:cNvPicPr>
            <a:picLocks noChangeAspect="1" noChangeArrowheads="1"/>
          </p:cNvPicPr>
          <p:nvPr/>
        </p:nvPicPr>
        <p:blipFill>
          <a:blip r:embed="rId4" cstate="print"/>
          <a:srcRect/>
          <a:stretch>
            <a:fillRect/>
          </a:stretch>
        </p:blipFill>
        <p:spPr bwMode="auto">
          <a:xfrm>
            <a:off x="1970744" y="3862125"/>
            <a:ext cx="5022338" cy="24016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ADS5483 (16-bit, 125 MSPS)</a:t>
            </a:r>
            <a:endParaRPr lang="en-US" dirty="0"/>
          </a:p>
        </p:txBody>
      </p:sp>
      <p:sp>
        <p:nvSpPr>
          <p:cNvPr id="3" name="Content Placeholder 2"/>
          <p:cNvSpPr>
            <a:spLocks noGrp="1"/>
          </p:cNvSpPr>
          <p:nvPr>
            <p:ph idx="1"/>
          </p:nvPr>
        </p:nvSpPr>
        <p:spPr/>
        <p:txBody>
          <a:bodyPr/>
          <a:lstStyle/>
          <a:p>
            <a:r>
              <a:rPr lang="en-US" dirty="0" smtClean="0"/>
              <a:t>Aperture jitter: </a:t>
            </a:r>
            <a:r>
              <a:rPr lang="en-US" dirty="0" err="1" smtClean="0">
                <a:latin typeface="Symbol" pitchFamily="18" charset="2"/>
              </a:rPr>
              <a:t>t</a:t>
            </a:r>
            <a:r>
              <a:rPr lang="en-US" baseline="-25000" dirty="0" err="1" smtClean="0"/>
              <a:t>j</a:t>
            </a:r>
            <a:r>
              <a:rPr lang="en-US" dirty="0" smtClean="0"/>
              <a:t> = 80 </a:t>
            </a:r>
            <a:r>
              <a:rPr lang="en-US" dirty="0" err="1" smtClean="0"/>
              <a:t>fs</a:t>
            </a:r>
            <a:endParaRPr lang="en-US" dirty="0" smtClean="0"/>
          </a:p>
          <a:p>
            <a:r>
              <a:rPr lang="en-US" dirty="0" smtClean="0"/>
              <a:t>Input Frequency: </a:t>
            </a:r>
            <a:r>
              <a:rPr lang="en-US" dirty="0" err="1" smtClean="0"/>
              <a:t>f</a:t>
            </a:r>
            <a:r>
              <a:rPr lang="en-US" baseline="-25000" dirty="0" err="1" smtClean="0"/>
              <a:t>IN</a:t>
            </a:r>
            <a:r>
              <a:rPr lang="en-US" dirty="0" smtClean="0"/>
              <a:t> = {10 MHz, 100 MHz}</a:t>
            </a:r>
          </a:p>
          <a:p>
            <a:r>
              <a:rPr lang="en-US" dirty="0" smtClean="0"/>
              <a:t>SNR from datasheet: </a:t>
            </a:r>
          </a:p>
          <a:p>
            <a:pPr lvl="1"/>
            <a:r>
              <a:rPr lang="en-US" dirty="0" smtClean="0"/>
              <a:t>Includes effect of thermal and quantization noise, and aperture jitter</a:t>
            </a:r>
          </a:p>
          <a:p>
            <a:pPr lvl="1"/>
            <a:r>
              <a:rPr lang="en-US" dirty="0" smtClean="0"/>
              <a:t>External clock jitter is negligible since the highest quality source was used</a:t>
            </a:r>
          </a:p>
          <a:p>
            <a:endParaRPr lang="en-US" dirty="0" smtClean="0"/>
          </a:p>
          <a:p>
            <a:endParaRPr lang="en-US" dirty="0" smtClean="0"/>
          </a:p>
          <a:p>
            <a:r>
              <a:rPr lang="en-US" dirty="0" smtClean="0"/>
              <a:t>Clock source:</a:t>
            </a:r>
          </a:p>
          <a:p>
            <a:pPr lvl="1"/>
            <a:r>
              <a:rPr lang="en-US" dirty="0" smtClean="0"/>
              <a:t>LMK04803 with 80 MHz VCXO in dual-loop mode</a:t>
            </a:r>
          </a:p>
          <a:p>
            <a:pPr lvl="1"/>
            <a:r>
              <a:rPr lang="en-US" dirty="0" smtClean="0"/>
              <a:t>10 MHz reference from analog input signal generator</a:t>
            </a:r>
          </a:p>
          <a:p>
            <a:pPr lvl="1"/>
            <a:r>
              <a:rPr lang="en-US" dirty="0" smtClean="0"/>
              <a:t>125 MHz LC </a:t>
            </a:r>
            <a:r>
              <a:rPr lang="en-US" dirty="0" err="1" smtClean="0"/>
              <a:t>bandpass</a:t>
            </a:r>
            <a:r>
              <a:rPr lang="en-US" dirty="0" smtClean="0"/>
              <a:t> filter on clock signal</a:t>
            </a:r>
          </a:p>
          <a:p>
            <a:pPr lvl="1"/>
            <a:r>
              <a:rPr lang="en-US" dirty="0" smtClean="0"/>
              <a:t>Phase noise plot on next screen</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16</a:t>
            </a:fld>
            <a:endParaRPr lang="en-US"/>
          </a:p>
        </p:txBody>
      </p:sp>
      <p:grpSp>
        <p:nvGrpSpPr>
          <p:cNvPr id="12" name="Group 11"/>
          <p:cNvGrpSpPr/>
          <p:nvPr/>
        </p:nvGrpSpPr>
        <p:grpSpPr>
          <a:xfrm>
            <a:off x="642998" y="3291113"/>
            <a:ext cx="8022167" cy="1010001"/>
            <a:chOff x="756354" y="2678995"/>
            <a:chExt cx="8022167" cy="1010001"/>
          </a:xfrm>
        </p:grpSpPr>
        <p:pic>
          <p:nvPicPr>
            <p:cNvPr id="123907" name="Picture 3"/>
            <p:cNvPicPr>
              <a:picLocks noChangeAspect="1" noChangeArrowheads="1"/>
            </p:cNvPicPr>
            <p:nvPr/>
          </p:nvPicPr>
          <p:blipFill>
            <a:blip r:embed="rId3" cstate="print"/>
            <a:srcRect/>
            <a:stretch>
              <a:fillRect/>
            </a:stretch>
          </p:blipFill>
          <p:spPr bwMode="auto">
            <a:xfrm>
              <a:off x="756354" y="2692230"/>
              <a:ext cx="8022167" cy="996766"/>
            </a:xfrm>
            <a:prstGeom prst="rect">
              <a:avLst/>
            </a:prstGeom>
            <a:noFill/>
            <a:ln w="9525">
              <a:noFill/>
              <a:miter lim="800000"/>
              <a:headEnd/>
              <a:tailEnd/>
            </a:ln>
            <a:effectLst/>
          </p:spPr>
        </p:pic>
        <p:sp>
          <p:nvSpPr>
            <p:cNvPr id="9" name="Rectangle 8"/>
            <p:cNvSpPr/>
            <p:nvPr/>
          </p:nvSpPr>
          <p:spPr>
            <a:xfrm>
              <a:off x="4402667" y="2698044"/>
              <a:ext cx="2460977" cy="180623"/>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2873727" y="2678995"/>
              <a:ext cx="5186539" cy="210961"/>
            </a:xfrm>
            <a:prstGeom prst="rect">
              <a:avLst/>
            </a:prstGeom>
            <a:noFill/>
            <a:ln w="28575">
              <a:solidFill>
                <a:srgbClr val="FF0000"/>
              </a:solidFill>
              <a:miter lim="800000"/>
              <a:headEnd/>
              <a:tailEnd/>
            </a:ln>
          </p:spPr>
          <p:txBody>
            <a:bodyPr wrap="none" anchor="ctr"/>
            <a:lstStyle/>
            <a:p>
              <a:endParaRPr lang="en-US"/>
            </a:p>
          </p:txBody>
        </p:sp>
        <p:sp>
          <p:nvSpPr>
            <p:cNvPr id="10" name="Rectangle 9"/>
            <p:cNvSpPr/>
            <p:nvPr/>
          </p:nvSpPr>
          <p:spPr>
            <a:xfrm>
              <a:off x="4397023" y="3313288"/>
              <a:ext cx="2460977" cy="180623"/>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2879372" y="3282951"/>
              <a:ext cx="5186539" cy="210961"/>
            </a:xfrm>
            <a:prstGeom prst="rect">
              <a:avLst/>
            </a:prstGeom>
            <a:noFill/>
            <a:ln w="28575">
              <a:solidFill>
                <a:srgbClr val="FF0000"/>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ADS5483 – Clock Phase Noise</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17</a:t>
            </a:fld>
            <a:endParaRPr lang="en-US"/>
          </a:p>
        </p:txBody>
      </p:sp>
      <p:pic>
        <p:nvPicPr>
          <p:cNvPr id="6" name="Picture 2" descr="C:\Users\a0272252\Desktop\HSDC Presentations\HSDC University\Clocking High Speed Data Converters\Phase Noise Measurements\125MHz_80MHzVCXO_LCfilter_1kto40M.png"/>
          <p:cNvPicPr>
            <a:picLocks noGrp="1" noChangeAspect="1" noChangeArrowheads="1"/>
          </p:cNvPicPr>
          <p:nvPr>
            <p:ph idx="1"/>
          </p:nvPr>
        </p:nvPicPr>
        <p:blipFill>
          <a:blip r:embed="rId3" cstate="print"/>
          <a:srcRect/>
          <a:stretch>
            <a:fillRect/>
          </a:stretch>
        </p:blipFill>
        <p:spPr bwMode="auto">
          <a:xfrm>
            <a:off x="1323916" y="950606"/>
            <a:ext cx="6634750" cy="4976062"/>
          </a:xfrm>
          <a:prstGeom prst="rect">
            <a:avLst/>
          </a:prstGeom>
          <a:noFill/>
        </p:spPr>
      </p:pic>
      <p:sp>
        <p:nvSpPr>
          <p:cNvPr id="7" name="Rectangle 6"/>
          <p:cNvSpPr>
            <a:spLocks noChangeArrowheads="1"/>
          </p:cNvSpPr>
          <p:nvPr/>
        </p:nvSpPr>
        <p:spPr bwMode="auto">
          <a:xfrm>
            <a:off x="4143023" y="2765777"/>
            <a:ext cx="1636888" cy="158044"/>
          </a:xfrm>
          <a:prstGeom prst="rect">
            <a:avLst/>
          </a:prstGeom>
          <a:noFill/>
          <a:ln w="28575">
            <a:solidFill>
              <a:srgbClr val="FF0000"/>
            </a:solidFill>
            <a:miter lim="800000"/>
            <a:headEnd/>
            <a:tailEnd/>
          </a:ln>
        </p:spPr>
        <p:txBody>
          <a:bodyPr wrap="none" anchor="ctr"/>
          <a:lstStyle/>
          <a:p>
            <a:endParaRPr lang="en-US"/>
          </a:p>
        </p:txBody>
      </p:sp>
      <p:sp>
        <p:nvSpPr>
          <p:cNvPr id="8" name="TextBox 7"/>
          <p:cNvSpPr txBox="1"/>
          <p:nvPr/>
        </p:nvSpPr>
        <p:spPr>
          <a:xfrm>
            <a:off x="1196622" y="5915378"/>
            <a:ext cx="6953956" cy="369332"/>
          </a:xfrm>
          <a:prstGeom prst="rect">
            <a:avLst/>
          </a:prstGeom>
          <a:noFill/>
        </p:spPr>
        <p:txBody>
          <a:bodyPr wrap="square" rtlCol="0">
            <a:spAutoFit/>
          </a:bodyPr>
          <a:lstStyle/>
          <a:p>
            <a:r>
              <a:rPr lang="en-US" dirty="0" smtClean="0"/>
              <a:t>114 </a:t>
            </a:r>
            <a:r>
              <a:rPr lang="en-US" dirty="0" err="1" smtClean="0"/>
              <a:t>fs</a:t>
            </a:r>
            <a:r>
              <a:rPr lang="en-US" dirty="0" smtClean="0"/>
              <a:t> of jitter in integration band of 1 kHz to 40 MHz</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ADS5483 – SNR Analysis</a:t>
            </a:r>
            <a:endParaRPr lang="en-US" dirty="0"/>
          </a:p>
        </p:txBody>
      </p:sp>
      <p:sp>
        <p:nvSpPr>
          <p:cNvPr id="3" name="Content Placeholder 2"/>
          <p:cNvSpPr>
            <a:spLocks noGrp="1"/>
          </p:cNvSpPr>
          <p:nvPr>
            <p:ph idx="1"/>
          </p:nvPr>
        </p:nvSpPr>
        <p:spPr/>
        <p:txBody>
          <a:bodyPr numCol="2"/>
          <a:lstStyle/>
          <a:p>
            <a:pPr>
              <a:buNone/>
            </a:pPr>
            <a:r>
              <a:rPr lang="en-US" dirty="0" smtClean="0"/>
              <a:t>10 MHz Case:</a:t>
            </a:r>
          </a:p>
          <a:p>
            <a:r>
              <a:rPr lang="en-US" dirty="0" smtClean="0"/>
              <a:t>From datasheet:</a:t>
            </a:r>
          </a:p>
          <a:p>
            <a:pPr lvl="1"/>
            <a:r>
              <a:rPr lang="en-US" dirty="0" smtClean="0"/>
              <a:t>SNR @ 10 MHz = 79 </a:t>
            </a:r>
            <a:r>
              <a:rPr lang="en-US" dirty="0" err="1" smtClean="0"/>
              <a:t>dBFS</a:t>
            </a:r>
            <a:endParaRPr lang="en-US" dirty="0" smtClean="0"/>
          </a:p>
          <a:p>
            <a:r>
              <a:rPr lang="en-US" dirty="0" smtClean="0"/>
              <a:t>From spreadsheet:</a:t>
            </a:r>
          </a:p>
          <a:p>
            <a:endParaRPr lang="en-US" dirty="0" smtClean="0"/>
          </a:p>
          <a:p>
            <a:pPr>
              <a:buNone/>
            </a:pPr>
            <a:endParaRPr lang="en-US" dirty="0" smtClean="0"/>
          </a:p>
          <a:p>
            <a:r>
              <a:rPr lang="en-US" dirty="0" smtClean="0"/>
              <a:t>Total estimated SNR:</a:t>
            </a:r>
          </a:p>
          <a:p>
            <a:endParaRPr lang="en-US" dirty="0" smtClean="0"/>
          </a:p>
          <a:p>
            <a:endParaRPr lang="en-US" dirty="0" smtClean="0"/>
          </a:p>
          <a:p>
            <a:pPr>
              <a:buNone/>
            </a:pPr>
            <a:r>
              <a:rPr lang="en-US" dirty="0" smtClean="0"/>
              <a:t>100 MHz Case:</a:t>
            </a:r>
          </a:p>
          <a:p>
            <a:r>
              <a:rPr lang="en-US" dirty="0" smtClean="0"/>
              <a:t>From datasheet:</a:t>
            </a:r>
          </a:p>
          <a:p>
            <a:pPr lvl="1"/>
            <a:r>
              <a:rPr lang="en-US" dirty="0" smtClean="0"/>
              <a:t>SNR @ 100 MHz = 78.2 </a:t>
            </a:r>
            <a:r>
              <a:rPr lang="en-US" dirty="0" err="1" smtClean="0"/>
              <a:t>dBFS</a:t>
            </a:r>
            <a:endParaRPr lang="en-US" dirty="0" smtClean="0"/>
          </a:p>
          <a:p>
            <a:r>
              <a:rPr lang="en-US" dirty="0" smtClean="0"/>
              <a:t>From spreadsheet</a:t>
            </a:r>
          </a:p>
          <a:p>
            <a:endParaRPr lang="en-US" dirty="0" smtClean="0"/>
          </a:p>
          <a:p>
            <a:pPr>
              <a:buNone/>
            </a:pPr>
            <a:endParaRPr lang="en-US" dirty="0" smtClean="0"/>
          </a:p>
          <a:p>
            <a:r>
              <a:rPr lang="en-US" dirty="0" smtClean="0"/>
              <a:t>Total estimated SNR:</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18</a:t>
            </a:fld>
            <a:endParaRPr lang="en-US"/>
          </a:p>
        </p:txBody>
      </p:sp>
      <p:pic>
        <p:nvPicPr>
          <p:cNvPr id="125955" name="Picture 3"/>
          <p:cNvPicPr>
            <a:picLocks noChangeAspect="1" noChangeArrowheads="1"/>
          </p:cNvPicPr>
          <p:nvPr/>
        </p:nvPicPr>
        <p:blipFill>
          <a:blip r:embed="rId4" cstate="print"/>
          <a:srcRect/>
          <a:stretch>
            <a:fillRect/>
          </a:stretch>
        </p:blipFill>
        <p:spPr bwMode="auto">
          <a:xfrm>
            <a:off x="883532" y="2921704"/>
            <a:ext cx="2409825" cy="1104900"/>
          </a:xfrm>
          <a:prstGeom prst="rect">
            <a:avLst/>
          </a:prstGeom>
          <a:noFill/>
          <a:ln w="9525">
            <a:noFill/>
            <a:miter lim="800000"/>
            <a:headEnd/>
            <a:tailEnd/>
          </a:ln>
          <a:effectLst/>
        </p:spPr>
      </p:pic>
      <p:pic>
        <p:nvPicPr>
          <p:cNvPr id="125956" name="Picture 4"/>
          <p:cNvPicPr>
            <a:picLocks noChangeAspect="1" noChangeArrowheads="1"/>
          </p:cNvPicPr>
          <p:nvPr/>
        </p:nvPicPr>
        <p:blipFill>
          <a:blip r:embed="rId5" cstate="print"/>
          <a:srcRect/>
          <a:stretch>
            <a:fillRect/>
          </a:stretch>
        </p:blipFill>
        <p:spPr bwMode="auto">
          <a:xfrm>
            <a:off x="5044369" y="2910417"/>
            <a:ext cx="2419350" cy="1104900"/>
          </a:xfrm>
          <a:prstGeom prst="rect">
            <a:avLst/>
          </a:prstGeom>
          <a:noFill/>
          <a:ln w="9525">
            <a:noFill/>
            <a:miter lim="800000"/>
            <a:headEnd/>
            <a:tailEnd/>
          </a:ln>
          <a:effectLst/>
        </p:spPr>
      </p:pic>
      <p:graphicFrame>
        <p:nvGraphicFramePr>
          <p:cNvPr id="125957" name="Object 5"/>
          <p:cNvGraphicFramePr>
            <a:graphicFrameLocks noGrp="1" noChangeAspect="1"/>
          </p:cNvGraphicFramePr>
          <p:nvPr>
            <p:extLst>
              <p:ext uri="{D42A27DB-BD31-4B8C-83A1-F6EECF244321}">
                <p14:modId xmlns:p14="http://schemas.microsoft.com/office/powerpoint/2010/main" val="4252105135"/>
              </p:ext>
            </p:extLst>
          </p:nvPr>
        </p:nvGraphicFramePr>
        <p:xfrm>
          <a:off x="632618" y="4490316"/>
          <a:ext cx="4041775" cy="1277938"/>
        </p:xfrm>
        <a:graphic>
          <a:graphicData uri="http://schemas.openxmlformats.org/presentationml/2006/ole">
            <mc:AlternateContent xmlns:mc="http://schemas.openxmlformats.org/markup-compatibility/2006">
              <mc:Choice xmlns:v="urn:schemas-microsoft-com:vml" Requires="v">
                <p:oleObj spid="_x0000_s125983" name="Equation" r:id="rId6" imgW="2171520" imgH="685800" progId="Equation.3">
                  <p:embed/>
                </p:oleObj>
              </mc:Choice>
              <mc:Fallback>
                <p:oleObj name="Equation" r:id="rId6" imgW="2171520" imgH="685800" progId="Equation.3">
                  <p:embed/>
                  <p:pic>
                    <p:nvPicPr>
                      <p:cNvPr id="0" name="Picture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618" y="4490316"/>
                        <a:ext cx="4041775"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8" name="Object 6"/>
          <p:cNvGraphicFramePr>
            <a:graphicFrameLocks noGrp="1" noChangeAspect="1"/>
          </p:cNvGraphicFramePr>
          <p:nvPr>
            <p:extLst>
              <p:ext uri="{D42A27DB-BD31-4B8C-83A1-F6EECF244321}">
                <p14:modId xmlns:p14="http://schemas.microsoft.com/office/powerpoint/2010/main" val="2374671947"/>
              </p:ext>
            </p:extLst>
          </p:nvPr>
        </p:nvGraphicFramePr>
        <p:xfrm>
          <a:off x="4727431" y="4482379"/>
          <a:ext cx="4121150" cy="1285875"/>
        </p:xfrm>
        <a:graphic>
          <a:graphicData uri="http://schemas.openxmlformats.org/presentationml/2006/ole">
            <mc:AlternateContent xmlns:mc="http://schemas.openxmlformats.org/markup-compatibility/2006">
              <mc:Choice xmlns:v="urn:schemas-microsoft-com:vml" Requires="v">
                <p:oleObj spid="_x0000_s125984" name="Equation" r:id="rId8" imgW="2197080" imgH="685800" progId="Equation.3">
                  <p:embed/>
                </p:oleObj>
              </mc:Choice>
              <mc:Fallback>
                <p:oleObj name="Equation" r:id="rId8" imgW="2197080" imgH="685800" progId="Equation.3">
                  <p:embed/>
                  <p:pic>
                    <p:nvPicPr>
                      <p:cNvPr id="0" name="Picture 6"/>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7431" y="4482379"/>
                        <a:ext cx="41211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a:spLocks noChangeArrowheads="1"/>
          </p:cNvSpPr>
          <p:nvPr/>
        </p:nvSpPr>
        <p:spPr bwMode="auto">
          <a:xfrm>
            <a:off x="1767945" y="5368220"/>
            <a:ext cx="1422399" cy="327378"/>
          </a:xfrm>
          <a:prstGeom prst="rect">
            <a:avLst/>
          </a:prstGeom>
          <a:noFill/>
          <a:ln w="28575">
            <a:solidFill>
              <a:srgbClr val="FF0000"/>
            </a:solidFill>
            <a:miter lim="800000"/>
            <a:headEnd/>
            <a:tailEnd/>
          </a:ln>
        </p:spPr>
        <p:txBody>
          <a:bodyPr wrap="none" anchor="ctr"/>
          <a:lstStyle/>
          <a:p>
            <a:endParaRPr lang="en-US"/>
          </a:p>
        </p:txBody>
      </p:sp>
      <p:sp>
        <p:nvSpPr>
          <p:cNvPr id="12" name="Rectangle 11"/>
          <p:cNvSpPr>
            <a:spLocks noChangeArrowheads="1"/>
          </p:cNvSpPr>
          <p:nvPr/>
        </p:nvSpPr>
        <p:spPr bwMode="auto">
          <a:xfrm>
            <a:off x="5903029" y="5356577"/>
            <a:ext cx="1422399" cy="327378"/>
          </a:xfrm>
          <a:prstGeom prst="rect">
            <a:avLst/>
          </a:prstGeom>
          <a:noFill/>
          <a:ln w="28575">
            <a:solidFill>
              <a:srgbClr val="FF0000"/>
            </a:solidFill>
            <a:miter lim="800000"/>
            <a:headEnd/>
            <a:tailEnd/>
          </a:ln>
        </p:spPr>
        <p:txBody>
          <a:bodyPr wrap="none" anchor="ctr"/>
          <a:lstStyle/>
          <a:p>
            <a:endParaRPr lang="en-US"/>
          </a:p>
        </p:txBody>
      </p:sp>
      <p:sp>
        <p:nvSpPr>
          <p:cNvPr id="11" name="Rectangle 10"/>
          <p:cNvSpPr>
            <a:spLocks noChangeArrowheads="1"/>
          </p:cNvSpPr>
          <p:nvPr/>
        </p:nvSpPr>
        <p:spPr bwMode="auto">
          <a:xfrm>
            <a:off x="2620434" y="3834695"/>
            <a:ext cx="672836" cy="194380"/>
          </a:xfrm>
          <a:prstGeom prst="rect">
            <a:avLst/>
          </a:prstGeom>
          <a:noFill/>
          <a:ln w="28575">
            <a:solidFill>
              <a:srgbClr val="FF0000"/>
            </a:solidFill>
            <a:miter lim="800000"/>
            <a:headEnd/>
            <a:tailEnd/>
          </a:ln>
        </p:spPr>
        <p:txBody>
          <a:bodyPr wrap="none" anchor="ctr"/>
          <a:lstStyle/>
          <a:p>
            <a:endParaRPr lang="en-US"/>
          </a:p>
        </p:txBody>
      </p:sp>
      <p:sp>
        <p:nvSpPr>
          <p:cNvPr id="13" name="Rectangle 12"/>
          <p:cNvSpPr>
            <a:spLocks noChangeArrowheads="1"/>
          </p:cNvSpPr>
          <p:nvPr/>
        </p:nvSpPr>
        <p:spPr bwMode="auto">
          <a:xfrm>
            <a:off x="6787621" y="3822788"/>
            <a:ext cx="672836" cy="194380"/>
          </a:xfrm>
          <a:prstGeom prst="rect">
            <a:avLst/>
          </a:prstGeom>
          <a:noFill/>
          <a:ln w="28575">
            <a:solidFill>
              <a:srgbClr val="FF0000"/>
            </a:solidFill>
            <a:miter lim="800000"/>
            <a:headEnd/>
            <a:tailEnd/>
          </a:ln>
        </p:spPr>
        <p:txBody>
          <a:bodyPr wrap="none" anchor="ctr"/>
          <a:lstStyle/>
          <a:p>
            <a:endParaRPr lang="en-US"/>
          </a:p>
        </p:txBody>
      </p:sp>
      <p:cxnSp>
        <p:nvCxnSpPr>
          <p:cNvPr id="15" name="Straight Arrow Connector 14"/>
          <p:cNvCxnSpPr>
            <a:stCxn id="11" idx="2"/>
          </p:cNvCxnSpPr>
          <p:nvPr/>
        </p:nvCxnSpPr>
        <p:spPr>
          <a:xfrm>
            <a:off x="2956852" y="4029075"/>
            <a:ext cx="1279392" cy="914400"/>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2"/>
          </p:cNvCxnSpPr>
          <p:nvPr/>
        </p:nvCxnSpPr>
        <p:spPr>
          <a:xfrm>
            <a:off x="7124039" y="4017168"/>
            <a:ext cx="1277011" cy="912020"/>
          </a:xfrm>
          <a:prstGeom prst="straightConnector1">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129246">
            <a:off x="3104263" y="4369681"/>
            <a:ext cx="1310734" cy="215444"/>
          </a:xfrm>
          <a:prstGeom prst="rect">
            <a:avLst/>
          </a:prstGeom>
          <a:noFill/>
        </p:spPr>
        <p:txBody>
          <a:bodyPr wrap="square" rtlCol="0">
            <a:spAutoFit/>
          </a:bodyPr>
          <a:lstStyle/>
          <a:p>
            <a:r>
              <a:rPr lang="en-US" sz="800" dirty="0" smtClean="0">
                <a:solidFill>
                  <a:srgbClr val="FF0000"/>
                </a:solidFill>
              </a:rPr>
              <a:t>Assuming -1 </a:t>
            </a:r>
            <a:r>
              <a:rPr lang="en-US" sz="800" dirty="0" err="1" smtClean="0">
                <a:solidFill>
                  <a:srgbClr val="FF0000"/>
                </a:solidFill>
              </a:rPr>
              <a:t>dBFS</a:t>
            </a:r>
            <a:r>
              <a:rPr lang="en-US" sz="800" dirty="0" smtClean="0">
                <a:solidFill>
                  <a:srgbClr val="FF0000"/>
                </a:solidFill>
              </a:rPr>
              <a:t> Input</a:t>
            </a:r>
            <a:endParaRPr lang="en-US" sz="800" dirty="0">
              <a:solidFill>
                <a:srgbClr val="FF0000"/>
              </a:solidFill>
            </a:endParaRPr>
          </a:p>
        </p:txBody>
      </p:sp>
      <p:sp>
        <p:nvSpPr>
          <p:cNvPr id="23" name="TextBox 22"/>
          <p:cNvSpPr txBox="1"/>
          <p:nvPr/>
        </p:nvSpPr>
        <p:spPr>
          <a:xfrm rot="2129246">
            <a:off x="7200013" y="4322056"/>
            <a:ext cx="1310734" cy="215444"/>
          </a:xfrm>
          <a:prstGeom prst="rect">
            <a:avLst/>
          </a:prstGeom>
          <a:noFill/>
        </p:spPr>
        <p:txBody>
          <a:bodyPr wrap="square" rtlCol="0">
            <a:spAutoFit/>
          </a:bodyPr>
          <a:lstStyle/>
          <a:p>
            <a:r>
              <a:rPr lang="en-US" sz="800" dirty="0" smtClean="0">
                <a:solidFill>
                  <a:srgbClr val="FF0000"/>
                </a:solidFill>
              </a:rPr>
              <a:t>Assuming -1 </a:t>
            </a:r>
            <a:r>
              <a:rPr lang="en-US" sz="800" dirty="0" err="1" smtClean="0">
                <a:solidFill>
                  <a:srgbClr val="FF0000"/>
                </a:solidFill>
              </a:rPr>
              <a:t>dBFS</a:t>
            </a:r>
            <a:r>
              <a:rPr lang="en-US" sz="800" dirty="0" smtClean="0">
                <a:solidFill>
                  <a:srgbClr val="FF0000"/>
                </a:solidFill>
              </a:rPr>
              <a:t> Input</a:t>
            </a:r>
            <a:endParaRPr lang="en-US" sz="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ADS5483 – 10 MHz FFT</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19</a:t>
            </a:fld>
            <a:endParaRPr lang="en-US"/>
          </a:p>
        </p:txBody>
      </p:sp>
      <p:pic>
        <p:nvPicPr>
          <p:cNvPr id="128002" name="Picture 2" descr="Z:\Matt\HSDCU - Clocking\125M_80MHzVCXO_LCfilter_10M.png"/>
          <p:cNvPicPr>
            <a:picLocks noGrp="1" noChangeAspect="1" noChangeArrowheads="1"/>
          </p:cNvPicPr>
          <p:nvPr>
            <p:ph idx="1"/>
          </p:nvPr>
        </p:nvPicPr>
        <p:blipFill>
          <a:blip r:embed="rId3" cstate="print"/>
          <a:srcRect/>
          <a:stretch>
            <a:fillRect/>
          </a:stretch>
        </p:blipFill>
        <p:spPr bwMode="auto">
          <a:xfrm>
            <a:off x="333375" y="968502"/>
            <a:ext cx="8467725" cy="4675811"/>
          </a:xfrm>
          <a:prstGeom prst="rect">
            <a:avLst/>
          </a:prstGeom>
          <a:noFill/>
        </p:spPr>
      </p:pic>
      <p:sp>
        <p:nvSpPr>
          <p:cNvPr id="6" name="Rectangle 5"/>
          <p:cNvSpPr>
            <a:spLocks noChangeArrowheads="1"/>
          </p:cNvSpPr>
          <p:nvPr/>
        </p:nvSpPr>
        <p:spPr bwMode="auto">
          <a:xfrm>
            <a:off x="6874934" y="1332087"/>
            <a:ext cx="1738487" cy="282221"/>
          </a:xfrm>
          <a:prstGeom prst="rect">
            <a:avLst/>
          </a:prstGeom>
          <a:noFill/>
          <a:ln w="28575">
            <a:solidFill>
              <a:srgbClr val="FF0000"/>
            </a:solidFill>
            <a:miter lim="800000"/>
            <a:headEnd/>
            <a:tailEnd/>
          </a:ln>
        </p:spPr>
        <p:txBody>
          <a:bodyPr wrap="none" anchor="ctr"/>
          <a:lstStyle/>
          <a:p>
            <a:endParaRPr lang="en-US"/>
          </a:p>
        </p:txBody>
      </p:sp>
      <p:sp>
        <p:nvSpPr>
          <p:cNvPr id="7" name="TextBox 6"/>
          <p:cNvSpPr txBox="1"/>
          <p:nvPr/>
        </p:nvSpPr>
        <p:spPr>
          <a:xfrm>
            <a:off x="338667" y="5723467"/>
            <a:ext cx="8195733" cy="369332"/>
          </a:xfrm>
          <a:prstGeom prst="rect">
            <a:avLst/>
          </a:prstGeom>
          <a:noFill/>
        </p:spPr>
        <p:txBody>
          <a:bodyPr wrap="square" rtlCol="0">
            <a:spAutoFit/>
          </a:bodyPr>
          <a:lstStyle/>
          <a:p>
            <a:r>
              <a:rPr lang="en-US" dirty="0" smtClean="0">
                <a:solidFill>
                  <a:srgbClr val="FF0000"/>
                </a:solidFill>
              </a:rPr>
              <a:t>Error: | 79.13 dBFS – 78.98 dBFS | = 0.15 dB</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Goals</a:t>
            </a:r>
            <a:endParaRPr lang="en-US" dirty="0"/>
          </a:p>
        </p:txBody>
      </p:sp>
      <p:sp>
        <p:nvSpPr>
          <p:cNvPr id="3" name="Content Placeholder 2"/>
          <p:cNvSpPr>
            <a:spLocks noGrp="1"/>
          </p:cNvSpPr>
          <p:nvPr>
            <p:ph idx="1"/>
          </p:nvPr>
        </p:nvSpPr>
        <p:spPr/>
        <p:txBody>
          <a:bodyPr/>
          <a:lstStyle/>
          <a:p>
            <a:r>
              <a:rPr lang="en-US" dirty="0" smtClean="0"/>
              <a:t>Understand the theory behind the relationship between SNR, noise sources, ADC performance</a:t>
            </a:r>
          </a:p>
          <a:p>
            <a:r>
              <a:rPr lang="en-US" dirty="0" smtClean="0"/>
              <a:t>Know how to select the appropriate clocking solution for a given application</a:t>
            </a:r>
          </a:p>
          <a:p>
            <a:r>
              <a:rPr lang="en-US" dirty="0" smtClean="0"/>
              <a:t>Learn about additional techniques for improving sampling clock quality to the ADC</a:t>
            </a:r>
          </a:p>
          <a:p>
            <a:r>
              <a:rPr lang="en-US" dirty="0" smtClean="0"/>
              <a:t>Understand the clocking effects of DACs and the tradeoffs between jitter and NSD specifications</a:t>
            </a:r>
          </a:p>
          <a:p>
            <a:r>
              <a:rPr lang="en-US" dirty="0" smtClean="0"/>
              <a:t>Become familiar with TI’s clocking solutions portfolio</a:t>
            </a:r>
          </a:p>
          <a:p>
            <a:pPr>
              <a:buNone/>
            </a:pP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ADS5483 – 100 MHz FFT</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20</a:t>
            </a:fld>
            <a:endParaRPr lang="en-US"/>
          </a:p>
        </p:txBody>
      </p:sp>
      <p:pic>
        <p:nvPicPr>
          <p:cNvPr id="126979" name="Picture 3" descr="Z:\Matt\HSDCU - Clocking\125M_80MHzVCXO_LCfilter.png"/>
          <p:cNvPicPr>
            <a:picLocks noGrp="1" noChangeAspect="1" noChangeArrowheads="1"/>
          </p:cNvPicPr>
          <p:nvPr>
            <p:ph idx="1"/>
          </p:nvPr>
        </p:nvPicPr>
        <p:blipFill>
          <a:blip r:embed="rId3" cstate="print"/>
          <a:srcRect/>
          <a:stretch>
            <a:fillRect/>
          </a:stretch>
        </p:blipFill>
        <p:spPr bwMode="auto">
          <a:xfrm>
            <a:off x="333375" y="968502"/>
            <a:ext cx="8467725" cy="4675811"/>
          </a:xfrm>
          <a:prstGeom prst="rect">
            <a:avLst/>
          </a:prstGeom>
          <a:noFill/>
        </p:spPr>
      </p:pic>
      <p:sp>
        <p:nvSpPr>
          <p:cNvPr id="7" name="Rectangle 6"/>
          <p:cNvSpPr>
            <a:spLocks noChangeArrowheads="1"/>
          </p:cNvSpPr>
          <p:nvPr/>
        </p:nvSpPr>
        <p:spPr bwMode="auto">
          <a:xfrm>
            <a:off x="6874934" y="1332087"/>
            <a:ext cx="1738487" cy="282221"/>
          </a:xfrm>
          <a:prstGeom prst="rect">
            <a:avLst/>
          </a:prstGeom>
          <a:noFill/>
          <a:ln w="28575">
            <a:solidFill>
              <a:srgbClr val="FF0000"/>
            </a:solidFill>
            <a:miter lim="800000"/>
            <a:headEnd/>
            <a:tailEnd/>
          </a:ln>
        </p:spPr>
        <p:txBody>
          <a:bodyPr wrap="none" anchor="ctr"/>
          <a:lstStyle/>
          <a:p>
            <a:endParaRPr lang="en-US"/>
          </a:p>
        </p:txBody>
      </p:sp>
      <p:sp>
        <p:nvSpPr>
          <p:cNvPr id="8" name="TextBox 7"/>
          <p:cNvSpPr txBox="1"/>
          <p:nvPr/>
        </p:nvSpPr>
        <p:spPr>
          <a:xfrm>
            <a:off x="338667" y="5723467"/>
            <a:ext cx="8195733" cy="369332"/>
          </a:xfrm>
          <a:prstGeom prst="rect">
            <a:avLst/>
          </a:prstGeom>
          <a:noFill/>
        </p:spPr>
        <p:txBody>
          <a:bodyPr wrap="square" rtlCol="0">
            <a:spAutoFit/>
          </a:bodyPr>
          <a:lstStyle/>
          <a:p>
            <a:r>
              <a:rPr lang="en-US" dirty="0" smtClean="0">
                <a:solidFill>
                  <a:srgbClr val="FF0000"/>
                </a:solidFill>
              </a:rPr>
              <a:t>Error: | 76.83 – 76.73 | = 0.10 </a:t>
            </a:r>
            <a:r>
              <a:rPr lang="en-US" dirty="0" err="1" smtClean="0">
                <a:solidFill>
                  <a:srgbClr val="FF0000"/>
                </a:solidFill>
              </a:rPr>
              <a:t>dBFS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NSD from SNR</a:t>
            </a:r>
            <a:endParaRPr lang="en-US" dirty="0"/>
          </a:p>
        </p:txBody>
      </p:sp>
      <p:sp>
        <p:nvSpPr>
          <p:cNvPr id="3" name="Content Placeholder 2"/>
          <p:cNvSpPr>
            <a:spLocks noGrp="1"/>
          </p:cNvSpPr>
          <p:nvPr>
            <p:ph idx="1"/>
          </p:nvPr>
        </p:nvSpPr>
        <p:spPr>
          <a:xfrm>
            <a:off x="333375" y="900103"/>
            <a:ext cx="8467725" cy="4692650"/>
          </a:xfrm>
        </p:spPr>
        <p:txBody>
          <a:bodyPr/>
          <a:lstStyle/>
          <a:p>
            <a:r>
              <a:rPr lang="en-US" dirty="0" smtClean="0"/>
              <a:t>The Noise Spectral Density can be approximated by using SNR from the datasheet at low input frequency:</a:t>
            </a:r>
          </a:p>
          <a:p>
            <a:r>
              <a:rPr lang="en-US" b="1" i="1" dirty="0" smtClean="0"/>
              <a:t>Example:</a:t>
            </a:r>
            <a:r>
              <a:rPr lang="en-US" dirty="0" smtClean="0"/>
              <a:t> from ADS4249 Datasheet with Fs = 250MSPS and N=14:</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Clock noise can also be included in the NSD calculation by using the total SNR shown previously. It may be beneficial to look at the shape of the clock noise when considered NSD.</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21</a:t>
            </a:fld>
            <a:endParaRPr lang="en-US"/>
          </a:p>
        </p:txBody>
      </p:sp>
      <p:pic>
        <p:nvPicPr>
          <p:cNvPr id="4099" name="Picture 3"/>
          <p:cNvPicPr>
            <a:picLocks noChangeAspect="1" noChangeArrowheads="1"/>
          </p:cNvPicPr>
          <p:nvPr/>
        </p:nvPicPr>
        <p:blipFill>
          <a:blip r:embed="rId4" cstate="print"/>
          <a:srcRect/>
          <a:stretch>
            <a:fillRect/>
          </a:stretch>
        </p:blipFill>
        <p:spPr bwMode="auto">
          <a:xfrm>
            <a:off x="559299" y="2277369"/>
            <a:ext cx="7750098" cy="962745"/>
          </a:xfrm>
          <a:prstGeom prst="rect">
            <a:avLst/>
          </a:prstGeom>
          <a:noFill/>
          <a:ln w="9525">
            <a:noFill/>
            <a:miter lim="800000"/>
            <a:headEnd/>
            <a:tailEnd/>
          </a:ln>
          <a:effectLst/>
        </p:spPr>
      </p:pic>
      <p:sp>
        <p:nvSpPr>
          <p:cNvPr id="8" name="Rectangle 7"/>
          <p:cNvSpPr/>
          <p:nvPr/>
        </p:nvSpPr>
        <p:spPr>
          <a:xfrm>
            <a:off x="2747097" y="2251191"/>
            <a:ext cx="5597912" cy="245329"/>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048671955"/>
              </p:ext>
            </p:extLst>
          </p:nvPr>
        </p:nvGraphicFramePr>
        <p:xfrm>
          <a:off x="5091733" y="3779451"/>
          <a:ext cx="3127183" cy="1176063"/>
        </p:xfrm>
        <a:graphic>
          <a:graphicData uri="http://schemas.openxmlformats.org/presentationml/2006/ole">
            <mc:AlternateContent xmlns:mc="http://schemas.openxmlformats.org/markup-compatibility/2006">
              <mc:Choice xmlns:v="urn:schemas-microsoft-com:vml" Requires="v">
                <p:oleObj spid="_x0000_s205846" name="Equation" r:id="rId5" imgW="1892160" imgH="711000" progId="Equation.3">
                  <p:embed/>
                </p:oleObj>
              </mc:Choice>
              <mc:Fallback>
                <p:oleObj name="Equation" r:id="rId5" imgW="189216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1733" y="3779451"/>
                        <a:ext cx="3127183" cy="117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8724" name="Object 4"/>
          <p:cNvGraphicFramePr>
            <a:graphicFrameLocks noChangeAspect="1"/>
          </p:cNvGraphicFramePr>
          <p:nvPr>
            <p:extLst>
              <p:ext uri="{D42A27DB-BD31-4B8C-83A1-F6EECF244321}">
                <p14:modId xmlns:p14="http://schemas.microsoft.com/office/powerpoint/2010/main" val="3319673179"/>
              </p:ext>
            </p:extLst>
          </p:nvPr>
        </p:nvGraphicFramePr>
        <p:xfrm>
          <a:off x="755900" y="3788164"/>
          <a:ext cx="3125787" cy="1176338"/>
        </p:xfrm>
        <a:graphic>
          <a:graphicData uri="http://schemas.openxmlformats.org/presentationml/2006/ole">
            <mc:AlternateContent xmlns:mc="http://schemas.openxmlformats.org/markup-compatibility/2006">
              <mc:Choice xmlns:v="urn:schemas-microsoft-com:vml" Requires="v">
                <p:oleObj spid="_x0000_s205847" name="Equation" r:id="rId7" imgW="1892160" imgH="711000" progId="Equation.3">
                  <p:embed/>
                </p:oleObj>
              </mc:Choice>
              <mc:Fallback>
                <p:oleObj name="Equation" r:id="rId7" imgW="189216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900" y="3788164"/>
                        <a:ext cx="3125787" cy="1176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589447" y="4630562"/>
            <a:ext cx="7526797" cy="4609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6777" y="3368539"/>
            <a:ext cx="3589587" cy="369332"/>
          </a:xfrm>
          <a:prstGeom prst="rect">
            <a:avLst/>
          </a:prstGeom>
          <a:noFill/>
        </p:spPr>
        <p:txBody>
          <a:bodyPr wrap="square" rtlCol="0">
            <a:spAutoFit/>
          </a:bodyPr>
          <a:lstStyle/>
          <a:p>
            <a:r>
              <a:rPr lang="en-US" dirty="0" smtClean="0"/>
              <a:t>Ideal NSD by Quantization Noise:</a:t>
            </a:r>
            <a:endParaRPr lang="en-US" dirty="0"/>
          </a:p>
        </p:txBody>
      </p:sp>
      <p:sp>
        <p:nvSpPr>
          <p:cNvPr id="13" name="TextBox 12"/>
          <p:cNvSpPr txBox="1"/>
          <p:nvPr/>
        </p:nvSpPr>
        <p:spPr>
          <a:xfrm>
            <a:off x="4943553" y="3354684"/>
            <a:ext cx="3438445" cy="369332"/>
          </a:xfrm>
          <a:prstGeom prst="rect">
            <a:avLst/>
          </a:prstGeom>
          <a:noFill/>
        </p:spPr>
        <p:txBody>
          <a:bodyPr wrap="square" rtlCol="0">
            <a:spAutoFit/>
          </a:bodyPr>
          <a:lstStyle/>
          <a:p>
            <a:r>
              <a:rPr lang="en-US" dirty="0" smtClean="0"/>
              <a:t>Actual NSD by SNR at low Fin:</a:t>
            </a:r>
            <a:endParaRPr lang="en-US" dirty="0"/>
          </a:p>
        </p:txBody>
      </p:sp>
    </p:spTree>
    <p:extLst>
      <p:ext uri="{BB962C8B-B14F-4D97-AF65-F5344CB8AC3E}">
        <p14:creationId xmlns:p14="http://schemas.microsoft.com/office/powerpoint/2010/main" val="3730891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techniques </a:t>
            </a:r>
            <a:br>
              <a:rPr lang="en-US" dirty="0" smtClean="0"/>
            </a:br>
            <a:r>
              <a:rPr lang="en-US" dirty="0" smtClean="0"/>
              <a:t/>
            </a:r>
            <a:br>
              <a:rPr lang="en-US" dirty="0" smtClean="0"/>
            </a:br>
            <a:r>
              <a:rPr lang="en-US" dirty="0" smtClean="0"/>
              <a:t/>
            </a:r>
            <a:br>
              <a:rPr lang="en-US" dirty="0" smtClean="0"/>
            </a:br>
            <a:endParaRPr lang="en-US" dirty="0"/>
          </a:p>
        </p:txBody>
      </p:sp>
      <p:sp>
        <p:nvSpPr>
          <p:cNvPr id="6" name="Text Placeholder 5"/>
          <p:cNvSpPr>
            <a:spLocks noGrp="1"/>
          </p:cNvSpPr>
          <p:nvPr>
            <p:ph type="body" idx="1"/>
          </p:nvPr>
        </p:nvSpPr>
        <p:spPr/>
        <p:txBody>
          <a:bodyPr/>
          <a:lstStyle/>
          <a:p>
            <a:r>
              <a:rPr lang="en-US" dirty="0" smtClean="0"/>
              <a:t>Improving the Sampling Clock Quality</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clock filtering</a:t>
            </a:r>
            <a:endParaRPr lang="en-US" dirty="0"/>
          </a:p>
        </p:txBody>
      </p:sp>
      <p:sp>
        <p:nvSpPr>
          <p:cNvPr id="3" name="Content Placeholder 2"/>
          <p:cNvSpPr>
            <a:spLocks noGrp="1"/>
          </p:cNvSpPr>
          <p:nvPr>
            <p:ph idx="1"/>
          </p:nvPr>
        </p:nvSpPr>
        <p:spPr>
          <a:xfrm>
            <a:off x="325424" y="955276"/>
            <a:ext cx="8467725" cy="4692650"/>
          </a:xfrm>
        </p:spPr>
        <p:txBody>
          <a:bodyPr/>
          <a:lstStyle/>
          <a:p>
            <a:r>
              <a:rPr lang="en-US" dirty="0" smtClean="0"/>
              <a:t>Clock sources have wideband noise that will also contribute to the overall jitter of the clock</a:t>
            </a:r>
          </a:p>
          <a:p>
            <a:pPr lvl="1"/>
            <a:r>
              <a:rPr lang="en-US" dirty="0" smtClean="0"/>
              <a:t>This is can be important since ADCs often have very wide clock input bandwidths (up to ~ 2 GHz)</a:t>
            </a:r>
          </a:p>
          <a:p>
            <a:r>
              <a:rPr lang="en-US" dirty="0" smtClean="0"/>
              <a:t>In order to eliminate the wideband noise of the clock source, a filter can be placed on the clock lines</a:t>
            </a:r>
          </a:p>
          <a:p>
            <a:pPr lvl="1"/>
            <a:r>
              <a:rPr lang="en-US" dirty="0" smtClean="0"/>
              <a:t>A </a:t>
            </a:r>
            <a:r>
              <a:rPr lang="en-US" dirty="0" err="1" smtClean="0"/>
              <a:t>bandpass</a:t>
            </a:r>
            <a:r>
              <a:rPr lang="en-US" dirty="0" smtClean="0"/>
              <a:t> filter is preferred, but a low pass filter could be acceptable</a:t>
            </a:r>
          </a:p>
          <a:p>
            <a:pPr lvl="1"/>
            <a:r>
              <a:rPr lang="en-US" dirty="0" smtClean="0"/>
              <a:t>The amount of filtering will vary based on the system requirements</a:t>
            </a:r>
          </a:p>
          <a:p>
            <a:pPr lvl="1"/>
            <a:r>
              <a:rPr lang="en-US" dirty="0" smtClean="0"/>
              <a:t>A tight </a:t>
            </a:r>
            <a:r>
              <a:rPr lang="en-US" dirty="0" err="1" smtClean="0"/>
              <a:t>passband</a:t>
            </a:r>
            <a:r>
              <a:rPr lang="en-US" dirty="0" smtClean="0"/>
              <a:t> will have more loss which could have additional problems</a:t>
            </a:r>
          </a:p>
          <a:p>
            <a:r>
              <a:rPr lang="en-US" dirty="0" smtClean="0"/>
              <a:t>Note that filtering a square wave will produce a sine wave with a slower slew rate, this may hurt the jitter performance slightly</a:t>
            </a:r>
          </a:p>
          <a:p>
            <a:r>
              <a:rPr lang="en-US" dirty="0" smtClean="0"/>
              <a:t>Filtering the clock can eliminate clock related spurs, especially those associated with different frequencies coupling in due to clock isolation</a:t>
            </a:r>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dirty="0" smtClean="0"/>
              <a:t>Clocking with Sine Wave vs. Square Wave</a:t>
            </a:r>
          </a:p>
        </p:txBody>
      </p:sp>
      <p:sp>
        <p:nvSpPr>
          <p:cNvPr id="232451" name="Rectangle 3"/>
          <p:cNvSpPr>
            <a:spLocks noGrp="1" noChangeArrowheads="1"/>
          </p:cNvSpPr>
          <p:nvPr>
            <p:ph type="body" idx="1"/>
          </p:nvPr>
        </p:nvSpPr>
        <p:spPr>
          <a:xfrm>
            <a:off x="333375" y="1071562"/>
            <a:ext cx="8467725" cy="4692650"/>
          </a:xfrm>
        </p:spPr>
        <p:txBody>
          <a:bodyPr/>
          <a:lstStyle/>
          <a:p>
            <a:r>
              <a:rPr lang="en-US" sz="2000" dirty="0" smtClean="0"/>
              <a:t>A square wave clock (e.g. LVPECL) has a very high slew rate, but does not allow clock filtering as clock harmonics generate the high slew rate</a:t>
            </a:r>
          </a:p>
          <a:p>
            <a:endParaRPr lang="en-US" sz="2000" dirty="0" smtClean="0"/>
          </a:p>
          <a:p>
            <a:endParaRPr lang="en-US" sz="2000" dirty="0" smtClean="0"/>
          </a:p>
          <a:p>
            <a:endParaRPr lang="en-US" sz="2000" dirty="0" smtClean="0"/>
          </a:p>
          <a:p>
            <a:pPr marL="0" indent="0">
              <a:buNone/>
            </a:pPr>
            <a:endParaRPr lang="en-US" sz="2000" dirty="0" smtClean="0"/>
          </a:p>
          <a:p>
            <a:r>
              <a:rPr lang="en-US" sz="2000" dirty="0" smtClean="0"/>
              <a:t>Filtering the clock removes clock noise, but limits the slew rate</a:t>
            </a:r>
          </a:p>
        </p:txBody>
      </p:sp>
      <p:grpSp>
        <p:nvGrpSpPr>
          <p:cNvPr id="232461" name="Group 13"/>
          <p:cNvGrpSpPr>
            <a:grpSpLocks/>
          </p:cNvGrpSpPr>
          <p:nvPr/>
        </p:nvGrpSpPr>
        <p:grpSpPr bwMode="auto">
          <a:xfrm>
            <a:off x="838200" y="2486024"/>
            <a:ext cx="2514600" cy="762000"/>
            <a:chOff x="528" y="1728"/>
            <a:chExt cx="2976" cy="480"/>
          </a:xfrm>
        </p:grpSpPr>
        <p:sp>
          <p:nvSpPr>
            <p:cNvPr id="232452" name="Line 4"/>
            <p:cNvSpPr>
              <a:spLocks noChangeShapeType="1"/>
            </p:cNvSpPr>
            <p:nvPr/>
          </p:nvSpPr>
          <p:spPr bwMode="auto">
            <a:xfrm>
              <a:off x="528" y="22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53" name="Line 5"/>
            <p:cNvSpPr>
              <a:spLocks noChangeShapeType="1"/>
            </p:cNvSpPr>
            <p:nvPr/>
          </p:nvSpPr>
          <p:spPr bwMode="auto">
            <a:xfrm flipV="1">
              <a:off x="912" y="172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54" name="Line 6"/>
            <p:cNvSpPr>
              <a:spLocks noChangeShapeType="1"/>
            </p:cNvSpPr>
            <p:nvPr/>
          </p:nvSpPr>
          <p:spPr bwMode="auto">
            <a:xfrm>
              <a:off x="912" y="17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55" name="Line 7"/>
            <p:cNvSpPr>
              <a:spLocks noChangeShapeType="1"/>
            </p:cNvSpPr>
            <p:nvPr/>
          </p:nvSpPr>
          <p:spPr bwMode="auto">
            <a:xfrm>
              <a:off x="1632" y="172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56" name="Line 8"/>
            <p:cNvSpPr>
              <a:spLocks noChangeShapeType="1"/>
            </p:cNvSpPr>
            <p:nvPr/>
          </p:nvSpPr>
          <p:spPr bwMode="auto">
            <a:xfrm>
              <a:off x="1632" y="220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57" name="Line 9"/>
            <p:cNvSpPr>
              <a:spLocks noChangeShapeType="1"/>
            </p:cNvSpPr>
            <p:nvPr/>
          </p:nvSpPr>
          <p:spPr bwMode="auto">
            <a:xfrm flipV="1">
              <a:off x="2352" y="172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58" name="Line 10"/>
            <p:cNvSpPr>
              <a:spLocks noChangeShapeType="1"/>
            </p:cNvSpPr>
            <p:nvPr/>
          </p:nvSpPr>
          <p:spPr bwMode="auto">
            <a:xfrm>
              <a:off x="2352" y="1728"/>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59" name="Line 11"/>
            <p:cNvSpPr>
              <a:spLocks noChangeShapeType="1"/>
            </p:cNvSpPr>
            <p:nvPr/>
          </p:nvSpPr>
          <p:spPr bwMode="auto">
            <a:xfrm>
              <a:off x="3120" y="172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60" name="Line 12"/>
            <p:cNvSpPr>
              <a:spLocks noChangeShapeType="1"/>
            </p:cNvSpPr>
            <p:nvPr/>
          </p:nvSpPr>
          <p:spPr bwMode="auto">
            <a:xfrm>
              <a:off x="3120" y="22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2463" name="Line 15"/>
          <p:cNvSpPr>
            <a:spLocks noChangeShapeType="1"/>
          </p:cNvSpPr>
          <p:nvPr/>
        </p:nvSpPr>
        <p:spPr bwMode="auto">
          <a:xfrm flipV="1">
            <a:off x="4648200" y="2257424"/>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64" name="Line 16"/>
          <p:cNvSpPr>
            <a:spLocks noChangeShapeType="1"/>
          </p:cNvSpPr>
          <p:nvPr/>
        </p:nvSpPr>
        <p:spPr bwMode="auto">
          <a:xfrm>
            <a:off x="4495800" y="3400424"/>
            <a:ext cx="3276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65" name="Line 17"/>
          <p:cNvSpPr>
            <a:spLocks noChangeShapeType="1"/>
          </p:cNvSpPr>
          <p:nvPr/>
        </p:nvSpPr>
        <p:spPr bwMode="auto">
          <a:xfrm flipV="1">
            <a:off x="5181600" y="2181224"/>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66" name="Line 18"/>
          <p:cNvSpPr>
            <a:spLocks noChangeShapeType="1"/>
          </p:cNvSpPr>
          <p:nvPr/>
        </p:nvSpPr>
        <p:spPr bwMode="auto">
          <a:xfrm flipV="1">
            <a:off x="4724400" y="32480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67" name="Line 19"/>
          <p:cNvSpPr>
            <a:spLocks noChangeShapeType="1"/>
          </p:cNvSpPr>
          <p:nvPr/>
        </p:nvSpPr>
        <p:spPr bwMode="auto">
          <a:xfrm>
            <a:off x="48006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68" name="Line 20"/>
          <p:cNvSpPr>
            <a:spLocks noChangeShapeType="1"/>
          </p:cNvSpPr>
          <p:nvPr/>
        </p:nvSpPr>
        <p:spPr bwMode="auto">
          <a:xfrm flipH="1" flipV="1">
            <a:off x="4648200" y="33242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69" name="Line 21"/>
          <p:cNvSpPr>
            <a:spLocks noChangeShapeType="1"/>
          </p:cNvSpPr>
          <p:nvPr/>
        </p:nvSpPr>
        <p:spPr bwMode="auto">
          <a:xfrm flipV="1">
            <a:off x="48768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0" name="Line 22"/>
          <p:cNvSpPr>
            <a:spLocks noChangeShapeType="1"/>
          </p:cNvSpPr>
          <p:nvPr/>
        </p:nvSpPr>
        <p:spPr bwMode="auto">
          <a:xfrm>
            <a:off x="49530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1" name="Line 23"/>
          <p:cNvSpPr>
            <a:spLocks noChangeShapeType="1"/>
          </p:cNvSpPr>
          <p:nvPr/>
        </p:nvSpPr>
        <p:spPr bwMode="auto">
          <a:xfrm flipV="1">
            <a:off x="5029200" y="3171824"/>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2" name="Line 24"/>
          <p:cNvSpPr>
            <a:spLocks noChangeShapeType="1"/>
          </p:cNvSpPr>
          <p:nvPr/>
        </p:nvSpPr>
        <p:spPr bwMode="auto">
          <a:xfrm>
            <a:off x="5181600" y="3171824"/>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3" name="Line 25"/>
          <p:cNvSpPr>
            <a:spLocks noChangeShapeType="1"/>
          </p:cNvSpPr>
          <p:nvPr/>
        </p:nvSpPr>
        <p:spPr bwMode="auto">
          <a:xfrm flipV="1">
            <a:off x="5257800" y="32480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4" name="Line 26"/>
          <p:cNvSpPr>
            <a:spLocks noChangeShapeType="1"/>
          </p:cNvSpPr>
          <p:nvPr/>
        </p:nvSpPr>
        <p:spPr bwMode="auto">
          <a:xfrm>
            <a:off x="53340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5" name="Line 27"/>
          <p:cNvSpPr>
            <a:spLocks noChangeShapeType="1"/>
          </p:cNvSpPr>
          <p:nvPr/>
        </p:nvSpPr>
        <p:spPr bwMode="auto">
          <a:xfrm flipV="1">
            <a:off x="5410200" y="31718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6" name="Line 28"/>
          <p:cNvSpPr>
            <a:spLocks noChangeShapeType="1"/>
          </p:cNvSpPr>
          <p:nvPr/>
        </p:nvSpPr>
        <p:spPr bwMode="auto">
          <a:xfrm>
            <a:off x="5486400" y="31718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7" name="Line 29"/>
          <p:cNvSpPr>
            <a:spLocks noChangeShapeType="1"/>
          </p:cNvSpPr>
          <p:nvPr/>
        </p:nvSpPr>
        <p:spPr bwMode="auto">
          <a:xfrm flipV="1">
            <a:off x="55626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8" name="Line 30"/>
          <p:cNvSpPr>
            <a:spLocks noChangeShapeType="1"/>
          </p:cNvSpPr>
          <p:nvPr/>
        </p:nvSpPr>
        <p:spPr bwMode="auto">
          <a:xfrm>
            <a:off x="56388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79" name="Line 31"/>
          <p:cNvSpPr>
            <a:spLocks noChangeShapeType="1"/>
          </p:cNvSpPr>
          <p:nvPr/>
        </p:nvSpPr>
        <p:spPr bwMode="auto">
          <a:xfrm flipV="1">
            <a:off x="57150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0" name="Line 32"/>
          <p:cNvSpPr>
            <a:spLocks noChangeShapeType="1"/>
          </p:cNvSpPr>
          <p:nvPr/>
        </p:nvSpPr>
        <p:spPr bwMode="auto">
          <a:xfrm>
            <a:off x="5791200" y="32480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1" name="Line 33"/>
          <p:cNvSpPr>
            <a:spLocks noChangeShapeType="1"/>
          </p:cNvSpPr>
          <p:nvPr/>
        </p:nvSpPr>
        <p:spPr bwMode="auto">
          <a:xfrm flipV="1">
            <a:off x="5867400" y="3171824"/>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2" name="Line 34"/>
          <p:cNvSpPr>
            <a:spLocks noChangeShapeType="1"/>
          </p:cNvSpPr>
          <p:nvPr/>
        </p:nvSpPr>
        <p:spPr bwMode="auto">
          <a:xfrm flipV="1">
            <a:off x="6096000" y="32480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3" name="Line 35"/>
          <p:cNvSpPr>
            <a:spLocks noChangeShapeType="1"/>
          </p:cNvSpPr>
          <p:nvPr/>
        </p:nvSpPr>
        <p:spPr bwMode="auto">
          <a:xfrm>
            <a:off x="61722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4" name="Line 36"/>
          <p:cNvSpPr>
            <a:spLocks noChangeShapeType="1"/>
          </p:cNvSpPr>
          <p:nvPr/>
        </p:nvSpPr>
        <p:spPr bwMode="auto">
          <a:xfrm flipH="1" flipV="1">
            <a:off x="6019800" y="33242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5" name="Line 37"/>
          <p:cNvSpPr>
            <a:spLocks noChangeShapeType="1"/>
          </p:cNvSpPr>
          <p:nvPr/>
        </p:nvSpPr>
        <p:spPr bwMode="auto">
          <a:xfrm flipV="1">
            <a:off x="62484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6" name="Line 38"/>
          <p:cNvSpPr>
            <a:spLocks noChangeShapeType="1"/>
          </p:cNvSpPr>
          <p:nvPr/>
        </p:nvSpPr>
        <p:spPr bwMode="auto">
          <a:xfrm>
            <a:off x="63246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7" name="Line 39"/>
          <p:cNvSpPr>
            <a:spLocks noChangeShapeType="1"/>
          </p:cNvSpPr>
          <p:nvPr/>
        </p:nvSpPr>
        <p:spPr bwMode="auto">
          <a:xfrm flipV="1">
            <a:off x="6400800" y="3171824"/>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8" name="Line 40"/>
          <p:cNvSpPr>
            <a:spLocks noChangeShapeType="1"/>
          </p:cNvSpPr>
          <p:nvPr/>
        </p:nvSpPr>
        <p:spPr bwMode="auto">
          <a:xfrm>
            <a:off x="6553200" y="3171824"/>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89" name="Line 41"/>
          <p:cNvSpPr>
            <a:spLocks noChangeShapeType="1"/>
          </p:cNvSpPr>
          <p:nvPr/>
        </p:nvSpPr>
        <p:spPr bwMode="auto">
          <a:xfrm flipV="1">
            <a:off x="6629400" y="32480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0" name="Line 42"/>
          <p:cNvSpPr>
            <a:spLocks noChangeShapeType="1"/>
          </p:cNvSpPr>
          <p:nvPr/>
        </p:nvSpPr>
        <p:spPr bwMode="auto">
          <a:xfrm>
            <a:off x="67056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1" name="Line 43"/>
          <p:cNvSpPr>
            <a:spLocks noChangeShapeType="1"/>
          </p:cNvSpPr>
          <p:nvPr/>
        </p:nvSpPr>
        <p:spPr bwMode="auto">
          <a:xfrm flipV="1">
            <a:off x="6781800" y="31718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2" name="Line 44"/>
          <p:cNvSpPr>
            <a:spLocks noChangeShapeType="1"/>
          </p:cNvSpPr>
          <p:nvPr/>
        </p:nvSpPr>
        <p:spPr bwMode="auto">
          <a:xfrm>
            <a:off x="6858000" y="31718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3" name="Line 45"/>
          <p:cNvSpPr>
            <a:spLocks noChangeShapeType="1"/>
          </p:cNvSpPr>
          <p:nvPr/>
        </p:nvSpPr>
        <p:spPr bwMode="auto">
          <a:xfrm flipV="1">
            <a:off x="69342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4" name="Line 46"/>
          <p:cNvSpPr>
            <a:spLocks noChangeShapeType="1"/>
          </p:cNvSpPr>
          <p:nvPr/>
        </p:nvSpPr>
        <p:spPr bwMode="auto">
          <a:xfrm>
            <a:off x="70104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5" name="Line 47"/>
          <p:cNvSpPr>
            <a:spLocks noChangeShapeType="1"/>
          </p:cNvSpPr>
          <p:nvPr/>
        </p:nvSpPr>
        <p:spPr bwMode="auto">
          <a:xfrm flipV="1">
            <a:off x="7086600" y="3248024"/>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6" name="Line 48"/>
          <p:cNvSpPr>
            <a:spLocks noChangeShapeType="1"/>
          </p:cNvSpPr>
          <p:nvPr/>
        </p:nvSpPr>
        <p:spPr bwMode="auto">
          <a:xfrm>
            <a:off x="7162800" y="32480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7" name="Line 49"/>
          <p:cNvSpPr>
            <a:spLocks noChangeShapeType="1"/>
          </p:cNvSpPr>
          <p:nvPr/>
        </p:nvSpPr>
        <p:spPr bwMode="auto">
          <a:xfrm flipV="1">
            <a:off x="7239000" y="3171824"/>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8" name="Line 50"/>
          <p:cNvSpPr>
            <a:spLocks noChangeShapeType="1"/>
          </p:cNvSpPr>
          <p:nvPr/>
        </p:nvSpPr>
        <p:spPr bwMode="auto">
          <a:xfrm>
            <a:off x="5943600" y="3171824"/>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99" name="Line 51"/>
          <p:cNvSpPr>
            <a:spLocks noChangeShapeType="1"/>
          </p:cNvSpPr>
          <p:nvPr/>
        </p:nvSpPr>
        <p:spPr bwMode="auto">
          <a:xfrm flipV="1">
            <a:off x="6172200" y="2562224"/>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00" name="Line 52"/>
          <p:cNvSpPr>
            <a:spLocks noChangeShapeType="1"/>
          </p:cNvSpPr>
          <p:nvPr/>
        </p:nvSpPr>
        <p:spPr bwMode="auto">
          <a:xfrm flipV="1">
            <a:off x="7162800" y="2790824"/>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01" name="Text Box 53"/>
          <p:cNvSpPr txBox="1">
            <a:spLocks noChangeArrowheads="1"/>
          </p:cNvSpPr>
          <p:nvPr/>
        </p:nvSpPr>
        <p:spPr bwMode="auto">
          <a:xfrm>
            <a:off x="6629400" y="2257424"/>
            <a:ext cx="127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Harmonics</a:t>
            </a:r>
          </a:p>
        </p:txBody>
      </p:sp>
      <p:sp>
        <p:nvSpPr>
          <p:cNvPr id="232502" name="Line 54"/>
          <p:cNvSpPr>
            <a:spLocks noChangeShapeType="1"/>
          </p:cNvSpPr>
          <p:nvPr/>
        </p:nvSpPr>
        <p:spPr bwMode="auto">
          <a:xfrm flipH="1">
            <a:off x="6248400" y="2562224"/>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03" name="Line 55"/>
          <p:cNvSpPr>
            <a:spLocks noChangeShapeType="1"/>
          </p:cNvSpPr>
          <p:nvPr/>
        </p:nvSpPr>
        <p:spPr bwMode="auto">
          <a:xfrm>
            <a:off x="7086600" y="2562224"/>
            <a:ext cx="76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05" name="Text Box 57"/>
          <p:cNvSpPr txBox="1">
            <a:spLocks noChangeArrowheads="1"/>
          </p:cNvSpPr>
          <p:nvPr/>
        </p:nvSpPr>
        <p:spPr bwMode="auto">
          <a:xfrm>
            <a:off x="4810125" y="1866899"/>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Clock</a:t>
            </a:r>
          </a:p>
        </p:txBody>
      </p:sp>
      <p:sp>
        <p:nvSpPr>
          <p:cNvPr id="232506" name="Text Box 58"/>
          <p:cNvSpPr txBox="1">
            <a:spLocks noChangeArrowheads="1"/>
          </p:cNvSpPr>
          <p:nvPr/>
        </p:nvSpPr>
        <p:spPr bwMode="auto">
          <a:xfrm>
            <a:off x="7848600" y="3095624"/>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Noise</a:t>
            </a:r>
          </a:p>
        </p:txBody>
      </p:sp>
      <p:sp>
        <p:nvSpPr>
          <p:cNvPr id="232507" name="Line 59"/>
          <p:cNvSpPr>
            <a:spLocks noChangeShapeType="1"/>
          </p:cNvSpPr>
          <p:nvPr/>
        </p:nvSpPr>
        <p:spPr bwMode="auto">
          <a:xfrm flipH="1">
            <a:off x="7391400" y="3248024"/>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08" name="Line 60"/>
          <p:cNvSpPr>
            <a:spLocks noChangeShapeType="1"/>
          </p:cNvSpPr>
          <p:nvPr/>
        </p:nvSpPr>
        <p:spPr bwMode="auto">
          <a:xfrm flipV="1">
            <a:off x="4667250" y="4733924"/>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09" name="Line 61"/>
          <p:cNvSpPr>
            <a:spLocks noChangeShapeType="1"/>
          </p:cNvSpPr>
          <p:nvPr/>
        </p:nvSpPr>
        <p:spPr bwMode="auto">
          <a:xfrm>
            <a:off x="4514850" y="5876924"/>
            <a:ext cx="3276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10" name="Line 62"/>
          <p:cNvSpPr>
            <a:spLocks noChangeShapeType="1"/>
          </p:cNvSpPr>
          <p:nvPr/>
        </p:nvSpPr>
        <p:spPr bwMode="auto">
          <a:xfrm flipV="1">
            <a:off x="5200650" y="4657724"/>
            <a:ext cx="0" cy="1181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2" name="AutoShape 104"/>
          <p:cNvSpPr>
            <a:spLocks/>
          </p:cNvSpPr>
          <p:nvPr/>
        </p:nvSpPr>
        <p:spPr bwMode="auto">
          <a:xfrm rot="5400000">
            <a:off x="4543425" y="5105399"/>
            <a:ext cx="1314450" cy="190500"/>
          </a:xfrm>
          <a:prstGeom prst="leftBracket">
            <a:avLst>
              <a:gd name="adj" fmla="val 38333"/>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2588" name="Group 140"/>
          <p:cNvGrpSpPr>
            <a:grpSpLocks/>
          </p:cNvGrpSpPr>
          <p:nvPr/>
        </p:nvGrpSpPr>
        <p:grpSpPr bwMode="auto">
          <a:xfrm>
            <a:off x="4676775" y="5838824"/>
            <a:ext cx="2667000" cy="47625"/>
            <a:chOff x="3024" y="2352"/>
            <a:chExt cx="1680" cy="144"/>
          </a:xfrm>
        </p:grpSpPr>
        <p:sp>
          <p:nvSpPr>
            <p:cNvPr id="232555" name="Line 107"/>
            <p:cNvSpPr>
              <a:spLocks noChangeShapeType="1"/>
            </p:cNvSpPr>
            <p:nvPr/>
          </p:nvSpPr>
          <p:spPr bwMode="auto">
            <a:xfrm flipV="1">
              <a:off x="3072" y="24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6" name="Line 108"/>
            <p:cNvSpPr>
              <a:spLocks noChangeShapeType="1"/>
            </p:cNvSpPr>
            <p:nvPr/>
          </p:nvSpPr>
          <p:spPr bwMode="auto">
            <a:xfrm>
              <a:off x="3120"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7" name="Line 109"/>
            <p:cNvSpPr>
              <a:spLocks noChangeShapeType="1"/>
            </p:cNvSpPr>
            <p:nvPr/>
          </p:nvSpPr>
          <p:spPr bwMode="auto">
            <a:xfrm flipH="1" flipV="1">
              <a:off x="3024" y="244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8" name="Line 110"/>
            <p:cNvSpPr>
              <a:spLocks noChangeShapeType="1"/>
            </p:cNvSpPr>
            <p:nvPr/>
          </p:nvSpPr>
          <p:spPr bwMode="auto">
            <a:xfrm flipV="1">
              <a:off x="3168"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9" name="Line 111"/>
            <p:cNvSpPr>
              <a:spLocks noChangeShapeType="1"/>
            </p:cNvSpPr>
            <p:nvPr/>
          </p:nvSpPr>
          <p:spPr bwMode="auto">
            <a:xfrm>
              <a:off x="3216"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0" name="Line 112"/>
            <p:cNvSpPr>
              <a:spLocks noChangeShapeType="1"/>
            </p:cNvSpPr>
            <p:nvPr/>
          </p:nvSpPr>
          <p:spPr bwMode="auto">
            <a:xfrm flipV="1">
              <a:off x="3264" y="235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1" name="Line 113"/>
            <p:cNvSpPr>
              <a:spLocks noChangeShapeType="1"/>
            </p:cNvSpPr>
            <p:nvPr/>
          </p:nvSpPr>
          <p:spPr bwMode="auto">
            <a:xfrm>
              <a:off x="3360" y="2352"/>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2" name="Line 114"/>
            <p:cNvSpPr>
              <a:spLocks noChangeShapeType="1"/>
            </p:cNvSpPr>
            <p:nvPr/>
          </p:nvSpPr>
          <p:spPr bwMode="auto">
            <a:xfrm flipV="1">
              <a:off x="3408" y="24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3" name="Line 115"/>
            <p:cNvSpPr>
              <a:spLocks noChangeShapeType="1"/>
            </p:cNvSpPr>
            <p:nvPr/>
          </p:nvSpPr>
          <p:spPr bwMode="auto">
            <a:xfrm>
              <a:off x="3456"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4" name="Line 116"/>
            <p:cNvSpPr>
              <a:spLocks noChangeShapeType="1"/>
            </p:cNvSpPr>
            <p:nvPr/>
          </p:nvSpPr>
          <p:spPr bwMode="auto">
            <a:xfrm flipV="1">
              <a:off x="3504" y="235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5" name="Line 117"/>
            <p:cNvSpPr>
              <a:spLocks noChangeShapeType="1"/>
            </p:cNvSpPr>
            <p:nvPr/>
          </p:nvSpPr>
          <p:spPr bwMode="auto">
            <a:xfrm>
              <a:off x="3552" y="235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6" name="Line 118"/>
            <p:cNvSpPr>
              <a:spLocks noChangeShapeType="1"/>
            </p:cNvSpPr>
            <p:nvPr/>
          </p:nvSpPr>
          <p:spPr bwMode="auto">
            <a:xfrm flipV="1">
              <a:off x="3600"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7" name="Line 119"/>
            <p:cNvSpPr>
              <a:spLocks noChangeShapeType="1"/>
            </p:cNvSpPr>
            <p:nvPr/>
          </p:nvSpPr>
          <p:spPr bwMode="auto">
            <a:xfrm>
              <a:off x="3648"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8" name="Line 120"/>
            <p:cNvSpPr>
              <a:spLocks noChangeShapeType="1"/>
            </p:cNvSpPr>
            <p:nvPr/>
          </p:nvSpPr>
          <p:spPr bwMode="auto">
            <a:xfrm flipV="1">
              <a:off x="3696"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69" name="Line 121"/>
            <p:cNvSpPr>
              <a:spLocks noChangeShapeType="1"/>
            </p:cNvSpPr>
            <p:nvPr/>
          </p:nvSpPr>
          <p:spPr bwMode="auto">
            <a:xfrm>
              <a:off x="3744" y="24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0" name="Line 122"/>
            <p:cNvSpPr>
              <a:spLocks noChangeShapeType="1"/>
            </p:cNvSpPr>
            <p:nvPr/>
          </p:nvSpPr>
          <p:spPr bwMode="auto">
            <a:xfrm flipV="1">
              <a:off x="3792" y="2352"/>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1" name="Line 123"/>
            <p:cNvSpPr>
              <a:spLocks noChangeShapeType="1"/>
            </p:cNvSpPr>
            <p:nvPr/>
          </p:nvSpPr>
          <p:spPr bwMode="auto">
            <a:xfrm flipV="1">
              <a:off x="3936" y="24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2" name="Line 124"/>
            <p:cNvSpPr>
              <a:spLocks noChangeShapeType="1"/>
            </p:cNvSpPr>
            <p:nvPr/>
          </p:nvSpPr>
          <p:spPr bwMode="auto">
            <a:xfrm>
              <a:off x="3984"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3" name="Line 125"/>
            <p:cNvSpPr>
              <a:spLocks noChangeShapeType="1"/>
            </p:cNvSpPr>
            <p:nvPr/>
          </p:nvSpPr>
          <p:spPr bwMode="auto">
            <a:xfrm flipH="1" flipV="1">
              <a:off x="3888" y="244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4" name="Line 126"/>
            <p:cNvSpPr>
              <a:spLocks noChangeShapeType="1"/>
            </p:cNvSpPr>
            <p:nvPr/>
          </p:nvSpPr>
          <p:spPr bwMode="auto">
            <a:xfrm flipV="1">
              <a:off x="4032"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5" name="Line 127"/>
            <p:cNvSpPr>
              <a:spLocks noChangeShapeType="1"/>
            </p:cNvSpPr>
            <p:nvPr/>
          </p:nvSpPr>
          <p:spPr bwMode="auto">
            <a:xfrm>
              <a:off x="4080"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6" name="Line 128"/>
            <p:cNvSpPr>
              <a:spLocks noChangeShapeType="1"/>
            </p:cNvSpPr>
            <p:nvPr/>
          </p:nvSpPr>
          <p:spPr bwMode="auto">
            <a:xfrm flipV="1">
              <a:off x="4128" y="235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7" name="Line 129"/>
            <p:cNvSpPr>
              <a:spLocks noChangeShapeType="1"/>
            </p:cNvSpPr>
            <p:nvPr/>
          </p:nvSpPr>
          <p:spPr bwMode="auto">
            <a:xfrm>
              <a:off x="4224" y="2352"/>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8" name="Line 130"/>
            <p:cNvSpPr>
              <a:spLocks noChangeShapeType="1"/>
            </p:cNvSpPr>
            <p:nvPr/>
          </p:nvSpPr>
          <p:spPr bwMode="auto">
            <a:xfrm flipV="1">
              <a:off x="4272" y="24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79" name="Line 131"/>
            <p:cNvSpPr>
              <a:spLocks noChangeShapeType="1"/>
            </p:cNvSpPr>
            <p:nvPr/>
          </p:nvSpPr>
          <p:spPr bwMode="auto">
            <a:xfrm>
              <a:off x="4320"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80" name="Line 132"/>
            <p:cNvSpPr>
              <a:spLocks noChangeShapeType="1"/>
            </p:cNvSpPr>
            <p:nvPr/>
          </p:nvSpPr>
          <p:spPr bwMode="auto">
            <a:xfrm flipV="1">
              <a:off x="4368" y="235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81" name="Line 133"/>
            <p:cNvSpPr>
              <a:spLocks noChangeShapeType="1"/>
            </p:cNvSpPr>
            <p:nvPr/>
          </p:nvSpPr>
          <p:spPr bwMode="auto">
            <a:xfrm>
              <a:off x="4416" y="235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82" name="Line 134"/>
            <p:cNvSpPr>
              <a:spLocks noChangeShapeType="1"/>
            </p:cNvSpPr>
            <p:nvPr/>
          </p:nvSpPr>
          <p:spPr bwMode="auto">
            <a:xfrm flipV="1">
              <a:off x="4464"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83" name="Line 135"/>
            <p:cNvSpPr>
              <a:spLocks noChangeShapeType="1"/>
            </p:cNvSpPr>
            <p:nvPr/>
          </p:nvSpPr>
          <p:spPr bwMode="auto">
            <a:xfrm>
              <a:off x="4512"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84" name="Line 136"/>
            <p:cNvSpPr>
              <a:spLocks noChangeShapeType="1"/>
            </p:cNvSpPr>
            <p:nvPr/>
          </p:nvSpPr>
          <p:spPr bwMode="auto">
            <a:xfrm flipV="1">
              <a:off x="4560" y="240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85" name="Line 137"/>
            <p:cNvSpPr>
              <a:spLocks noChangeShapeType="1"/>
            </p:cNvSpPr>
            <p:nvPr/>
          </p:nvSpPr>
          <p:spPr bwMode="auto">
            <a:xfrm>
              <a:off x="4608" y="24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86" name="Line 138"/>
            <p:cNvSpPr>
              <a:spLocks noChangeShapeType="1"/>
            </p:cNvSpPr>
            <p:nvPr/>
          </p:nvSpPr>
          <p:spPr bwMode="auto">
            <a:xfrm flipV="1">
              <a:off x="4656" y="2352"/>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87" name="Line 139"/>
            <p:cNvSpPr>
              <a:spLocks noChangeShapeType="1"/>
            </p:cNvSpPr>
            <p:nvPr/>
          </p:nvSpPr>
          <p:spPr bwMode="auto">
            <a:xfrm>
              <a:off x="3840" y="235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2589" name="Text Box 141"/>
          <p:cNvSpPr txBox="1">
            <a:spLocks noChangeArrowheads="1"/>
          </p:cNvSpPr>
          <p:nvPr/>
        </p:nvSpPr>
        <p:spPr bwMode="auto">
          <a:xfrm>
            <a:off x="5495925" y="3390899"/>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Frequency</a:t>
            </a:r>
          </a:p>
        </p:txBody>
      </p:sp>
      <p:sp>
        <p:nvSpPr>
          <p:cNvPr id="232590" name="Text Box 142"/>
          <p:cNvSpPr txBox="1">
            <a:spLocks noChangeArrowheads="1"/>
          </p:cNvSpPr>
          <p:nvPr/>
        </p:nvSpPr>
        <p:spPr bwMode="auto">
          <a:xfrm>
            <a:off x="5295900" y="5153024"/>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Bandpass Filter</a:t>
            </a:r>
          </a:p>
        </p:txBody>
      </p:sp>
      <p:sp>
        <p:nvSpPr>
          <p:cNvPr id="232591" name="Text Box 143"/>
          <p:cNvSpPr txBox="1">
            <a:spLocks noChangeArrowheads="1"/>
          </p:cNvSpPr>
          <p:nvPr/>
        </p:nvSpPr>
        <p:spPr bwMode="auto">
          <a:xfrm>
            <a:off x="5514975" y="5848349"/>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Frequency</a:t>
            </a:r>
          </a:p>
        </p:txBody>
      </p:sp>
      <p:sp>
        <p:nvSpPr>
          <p:cNvPr id="232592" name="Text Box 144"/>
          <p:cNvSpPr txBox="1">
            <a:spLocks noChangeArrowheads="1"/>
          </p:cNvSpPr>
          <p:nvPr/>
        </p:nvSpPr>
        <p:spPr bwMode="auto">
          <a:xfrm>
            <a:off x="7458075" y="5305424"/>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Lower Noise</a:t>
            </a:r>
          </a:p>
        </p:txBody>
      </p:sp>
      <p:sp>
        <p:nvSpPr>
          <p:cNvPr id="232593" name="Line 145"/>
          <p:cNvSpPr>
            <a:spLocks noChangeShapeType="1"/>
          </p:cNvSpPr>
          <p:nvPr/>
        </p:nvSpPr>
        <p:spPr bwMode="auto">
          <a:xfrm flipH="1">
            <a:off x="7362825" y="5629274"/>
            <a:ext cx="200025"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95" name="Freeform 147"/>
          <p:cNvSpPr>
            <a:spLocks/>
          </p:cNvSpPr>
          <p:nvPr/>
        </p:nvSpPr>
        <p:spPr bwMode="auto">
          <a:xfrm>
            <a:off x="457200" y="4838699"/>
            <a:ext cx="3581400" cy="1176338"/>
          </a:xfrm>
          <a:custGeom>
            <a:avLst/>
            <a:gdLst>
              <a:gd name="T0" fmla="*/ 0 w 2256"/>
              <a:gd name="T1" fmla="*/ 428 h 741"/>
              <a:gd name="T2" fmla="*/ 144 w 2256"/>
              <a:gd name="T3" fmla="*/ 146 h 741"/>
              <a:gd name="T4" fmla="*/ 294 w 2256"/>
              <a:gd name="T5" fmla="*/ 14 h 741"/>
              <a:gd name="T6" fmla="*/ 444 w 2256"/>
              <a:gd name="T7" fmla="*/ 146 h 741"/>
              <a:gd name="T8" fmla="*/ 576 w 2256"/>
              <a:gd name="T9" fmla="*/ 374 h 741"/>
              <a:gd name="T10" fmla="*/ 714 w 2256"/>
              <a:gd name="T11" fmla="*/ 620 h 741"/>
              <a:gd name="T12" fmla="*/ 864 w 2256"/>
              <a:gd name="T13" fmla="*/ 740 h 741"/>
              <a:gd name="T14" fmla="*/ 1026 w 2256"/>
              <a:gd name="T15" fmla="*/ 626 h 741"/>
              <a:gd name="T16" fmla="*/ 1170 w 2256"/>
              <a:gd name="T17" fmla="*/ 392 h 741"/>
              <a:gd name="T18" fmla="*/ 1296 w 2256"/>
              <a:gd name="T19" fmla="*/ 134 h 741"/>
              <a:gd name="T20" fmla="*/ 1446 w 2256"/>
              <a:gd name="T21" fmla="*/ 2 h 741"/>
              <a:gd name="T22" fmla="*/ 1584 w 2256"/>
              <a:gd name="T23" fmla="*/ 122 h 741"/>
              <a:gd name="T24" fmla="*/ 1704 w 2256"/>
              <a:gd name="T25" fmla="*/ 392 h 741"/>
              <a:gd name="T26" fmla="*/ 1818 w 2256"/>
              <a:gd name="T27" fmla="*/ 602 h 741"/>
              <a:gd name="T28" fmla="*/ 1974 w 2256"/>
              <a:gd name="T29" fmla="*/ 716 h 741"/>
              <a:gd name="T30" fmla="*/ 2130 w 2256"/>
              <a:gd name="T31" fmla="*/ 578 h 741"/>
              <a:gd name="T32" fmla="*/ 2256 w 2256"/>
              <a:gd name="T33" fmla="*/ 33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6" h="741">
                <a:moveTo>
                  <a:pt x="0" y="428"/>
                </a:moveTo>
                <a:cubicBezTo>
                  <a:pt x="24" y="381"/>
                  <a:pt x="95" y="215"/>
                  <a:pt x="144" y="146"/>
                </a:cubicBezTo>
                <a:cubicBezTo>
                  <a:pt x="193" y="77"/>
                  <a:pt x="244" y="14"/>
                  <a:pt x="294" y="14"/>
                </a:cubicBezTo>
                <a:cubicBezTo>
                  <a:pt x="344" y="14"/>
                  <a:pt x="397" y="86"/>
                  <a:pt x="444" y="146"/>
                </a:cubicBezTo>
                <a:cubicBezTo>
                  <a:pt x="491" y="206"/>
                  <a:pt x="531" y="295"/>
                  <a:pt x="576" y="374"/>
                </a:cubicBezTo>
                <a:cubicBezTo>
                  <a:pt x="621" y="453"/>
                  <a:pt x="666" y="559"/>
                  <a:pt x="714" y="620"/>
                </a:cubicBezTo>
                <a:cubicBezTo>
                  <a:pt x="762" y="681"/>
                  <a:pt x="812" y="739"/>
                  <a:pt x="864" y="740"/>
                </a:cubicBezTo>
                <a:cubicBezTo>
                  <a:pt x="916" y="741"/>
                  <a:pt x="975" y="684"/>
                  <a:pt x="1026" y="626"/>
                </a:cubicBezTo>
                <a:cubicBezTo>
                  <a:pt x="1077" y="568"/>
                  <a:pt x="1125" y="474"/>
                  <a:pt x="1170" y="392"/>
                </a:cubicBezTo>
                <a:cubicBezTo>
                  <a:pt x="1215" y="310"/>
                  <a:pt x="1250" y="199"/>
                  <a:pt x="1296" y="134"/>
                </a:cubicBezTo>
                <a:cubicBezTo>
                  <a:pt x="1342" y="69"/>
                  <a:pt x="1398" y="4"/>
                  <a:pt x="1446" y="2"/>
                </a:cubicBezTo>
                <a:cubicBezTo>
                  <a:pt x="1494" y="0"/>
                  <a:pt x="1541" y="57"/>
                  <a:pt x="1584" y="122"/>
                </a:cubicBezTo>
                <a:cubicBezTo>
                  <a:pt x="1627" y="187"/>
                  <a:pt x="1665" y="312"/>
                  <a:pt x="1704" y="392"/>
                </a:cubicBezTo>
                <a:cubicBezTo>
                  <a:pt x="1743" y="472"/>
                  <a:pt x="1773" y="548"/>
                  <a:pt x="1818" y="602"/>
                </a:cubicBezTo>
                <a:cubicBezTo>
                  <a:pt x="1863" y="656"/>
                  <a:pt x="1922" y="720"/>
                  <a:pt x="1974" y="716"/>
                </a:cubicBezTo>
                <a:cubicBezTo>
                  <a:pt x="2026" y="712"/>
                  <a:pt x="2083" y="642"/>
                  <a:pt x="2130" y="578"/>
                </a:cubicBezTo>
                <a:cubicBezTo>
                  <a:pt x="2177" y="514"/>
                  <a:pt x="2230" y="383"/>
                  <a:pt x="2256" y="3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96" name="Line 148"/>
          <p:cNvSpPr>
            <a:spLocks noChangeShapeType="1"/>
          </p:cNvSpPr>
          <p:nvPr/>
        </p:nvSpPr>
        <p:spPr bwMode="auto">
          <a:xfrm flipV="1">
            <a:off x="1981200" y="4381499"/>
            <a:ext cx="838200" cy="175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97" name="Text Box 149"/>
          <p:cNvSpPr txBox="1">
            <a:spLocks noChangeArrowheads="1"/>
          </p:cNvSpPr>
          <p:nvPr/>
        </p:nvSpPr>
        <p:spPr bwMode="auto">
          <a:xfrm>
            <a:off x="2813050" y="4448821"/>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Slew Rate</a:t>
            </a:r>
          </a:p>
        </p:txBody>
      </p:sp>
      <p:sp>
        <p:nvSpPr>
          <p:cNvPr id="232598" name="Line 150"/>
          <p:cNvSpPr>
            <a:spLocks noChangeShapeType="1"/>
          </p:cNvSpPr>
          <p:nvPr/>
        </p:nvSpPr>
        <p:spPr bwMode="auto">
          <a:xfrm flipV="1">
            <a:off x="2362200" y="1952624"/>
            <a:ext cx="0" cy="175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99" name="Text Box 151"/>
          <p:cNvSpPr txBox="1">
            <a:spLocks noChangeArrowheads="1"/>
          </p:cNvSpPr>
          <p:nvPr/>
        </p:nvSpPr>
        <p:spPr bwMode="auto">
          <a:xfrm>
            <a:off x="2362200" y="2028824"/>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Slew Rate</a:t>
            </a:r>
          </a:p>
        </p:txBody>
      </p:sp>
    </p:spTree>
    <p:extLst>
      <p:ext uri="{BB962C8B-B14F-4D97-AF65-F5344CB8AC3E}">
        <p14:creationId xmlns:p14="http://schemas.microsoft.com/office/powerpoint/2010/main" val="418840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LMK04803 Filtering</a:t>
            </a:r>
            <a:endParaRPr lang="en-US" dirty="0"/>
          </a:p>
        </p:txBody>
      </p:sp>
      <p:sp>
        <p:nvSpPr>
          <p:cNvPr id="3" name="Content Placeholder 2"/>
          <p:cNvSpPr>
            <a:spLocks noGrp="1"/>
          </p:cNvSpPr>
          <p:nvPr>
            <p:ph idx="1"/>
          </p:nvPr>
        </p:nvSpPr>
        <p:spPr/>
        <p:txBody>
          <a:bodyPr/>
          <a:lstStyle/>
          <a:p>
            <a:r>
              <a:rPr lang="en-US" dirty="0" smtClean="0"/>
              <a:t>The plot below has two phase noise measurements overlaid from the same LMK04803, but the slightly darker trace has a relatively tight LC band-pass filter on it.</a:t>
            </a:r>
          </a:p>
          <a:p>
            <a:r>
              <a:rPr lang="en-US" dirty="0" smtClean="0"/>
              <a:t>Note that the overall jitter in the</a:t>
            </a:r>
            <a:br>
              <a:rPr lang="en-US" dirty="0" smtClean="0"/>
            </a:br>
            <a:r>
              <a:rPr lang="en-US" dirty="0" smtClean="0"/>
              <a:t>1 kHz to 40 MHz bandwidth</a:t>
            </a:r>
            <a:br>
              <a:rPr lang="en-US" dirty="0" smtClean="0"/>
            </a:br>
            <a:r>
              <a:rPr lang="en-US" dirty="0" smtClean="0"/>
              <a:t>has actually degraded slightly</a:t>
            </a:r>
            <a:br>
              <a:rPr lang="en-US" dirty="0" smtClean="0"/>
            </a:br>
            <a:r>
              <a:rPr lang="en-US" dirty="0" smtClean="0"/>
              <a:t>for the filtered case due to a</a:t>
            </a:r>
            <a:br>
              <a:rPr lang="en-US" dirty="0" smtClean="0"/>
            </a:br>
            <a:r>
              <a:rPr lang="en-US" dirty="0" smtClean="0"/>
              <a:t>slower slew rate from filtering</a:t>
            </a:r>
            <a:br>
              <a:rPr lang="en-US" dirty="0" smtClean="0"/>
            </a:br>
            <a:r>
              <a:rPr lang="en-US" dirty="0" smtClean="0"/>
              <a:t>out the harmonics.</a:t>
            </a:r>
          </a:p>
          <a:p>
            <a:r>
              <a:rPr lang="en-US" dirty="0" smtClean="0"/>
              <a:t>However, the wideband noise</a:t>
            </a:r>
            <a:br>
              <a:rPr lang="en-US" dirty="0" smtClean="0"/>
            </a:br>
            <a:r>
              <a:rPr lang="en-US" dirty="0" smtClean="0"/>
              <a:t>has gone from -163 </a:t>
            </a:r>
            <a:r>
              <a:rPr lang="en-US" dirty="0" err="1" smtClean="0"/>
              <a:t>dBc</a:t>
            </a:r>
            <a:r>
              <a:rPr lang="en-US" dirty="0" smtClean="0"/>
              <a:t>/Hz</a:t>
            </a:r>
            <a:br>
              <a:rPr lang="en-US" dirty="0" smtClean="0"/>
            </a:br>
            <a:r>
              <a:rPr lang="en-US" dirty="0" smtClean="0"/>
              <a:t>to -174 </a:t>
            </a:r>
            <a:r>
              <a:rPr lang="en-US" dirty="0" err="1" smtClean="0"/>
              <a:t>dBc</a:t>
            </a:r>
            <a:r>
              <a:rPr lang="en-US" dirty="0" smtClean="0"/>
              <a:t>/Hz. Integrated</a:t>
            </a:r>
            <a:br>
              <a:rPr lang="en-US" dirty="0" smtClean="0"/>
            </a:br>
            <a:r>
              <a:rPr lang="en-US" dirty="0" smtClean="0"/>
              <a:t>over 500 MHz, this will make</a:t>
            </a:r>
            <a:br>
              <a:rPr lang="en-US" dirty="0" smtClean="0"/>
            </a:br>
            <a:r>
              <a:rPr lang="en-US" dirty="0" smtClean="0"/>
              <a:t>a significant difference (~200 </a:t>
            </a:r>
            <a:r>
              <a:rPr lang="en-US" dirty="0" err="1" smtClean="0"/>
              <a:t>fs</a:t>
            </a:r>
            <a:r>
              <a:rPr lang="en-US" dirty="0" smtClean="0"/>
              <a:t>) and will easily</a:t>
            </a:r>
            <a:br>
              <a:rPr lang="en-US" dirty="0" smtClean="0"/>
            </a:br>
            <a:r>
              <a:rPr lang="en-US" dirty="0" smtClean="0"/>
              <a:t>overcome the added jitter due to a lower slew rate.</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25</a:t>
            </a:fld>
            <a:endParaRPr lang="en-US"/>
          </a:p>
        </p:txBody>
      </p:sp>
      <p:pic>
        <p:nvPicPr>
          <p:cNvPr id="132098" name="Picture 2" descr="C:\Users\a0272252\Desktop\HSDC Presentations\HSDC University\Clocking High Speed Data Converters\Phase Noise Measurements\125MHz_40MHzVCXO_doubled__LCfilter_both_1kto40M.png"/>
          <p:cNvPicPr>
            <a:picLocks noChangeAspect="1" noChangeArrowheads="1"/>
          </p:cNvPicPr>
          <p:nvPr/>
        </p:nvPicPr>
        <p:blipFill>
          <a:blip r:embed="rId3" cstate="print"/>
          <a:srcRect/>
          <a:stretch>
            <a:fillRect/>
          </a:stretch>
        </p:blipFill>
        <p:spPr bwMode="auto">
          <a:xfrm>
            <a:off x="4309240" y="2007476"/>
            <a:ext cx="4687615" cy="3515711"/>
          </a:xfrm>
          <a:prstGeom prst="rect">
            <a:avLst/>
          </a:prstGeom>
          <a:noFill/>
        </p:spPr>
      </p:pic>
      <p:sp>
        <p:nvSpPr>
          <p:cNvPr id="12" name="Rectangle 6"/>
          <p:cNvSpPr>
            <a:spLocks noChangeArrowheads="1"/>
          </p:cNvSpPr>
          <p:nvPr/>
        </p:nvSpPr>
        <p:spPr bwMode="auto">
          <a:xfrm>
            <a:off x="6526924" y="3636579"/>
            <a:ext cx="609600" cy="420413"/>
          </a:xfrm>
          <a:prstGeom prst="rect">
            <a:avLst/>
          </a:prstGeom>
          <a:noFill/>
          <a:ln w="28575">
            <a:solidFill>
              <a:srgbClr val="FF0000"/>
            </a:solidFill>
            <a:miter lim="800000"/>
            <a:headEnd/>
            <a:tailEnd/>
          </a:ln>
        </p:spPr>
        <p:txBody>
          <a:bodyPr wrap="none" anchor="ctr"/>
          <a:lstStyle/>
          <a:p>
            <a:endParaRPr lang="en-US"/>
          </a:p>
        </p:txBody>
      </p:sp>
      <p:sp>
        <p:nvSpPr>
          <p:cNvPr id="13" name="Rectangle 6"/>
          <p:cNvSpPr>
            <a:spLocks noChangeArrowheads="1"/>
          </p:cNvSpPr>
          <p:nvPr/>
        </p:nvSpPr>
        <p:spPr bwMode="auto">
          <a:xfrm>
            <a:off x="7367752" y="4056993"/>
            <a:ext cx="704193" cy="493985"/>
          </a:xfrm>
          <a:prstGeom prst="rect">
            <a:avLst/>
          </a:prstGeom>
          <a:noFill/>
          <a:ln w="28575">
            <a:solidFill>
              <a:srgbClr val="FF0000"/>
            </a:solidFill>
            <a:miter lim="800000"/>
            <a:headEnd/>
            <a:tailEnd/>
          </a:ln>
        </p:spPr>
        <p:txBody>
          <a:bodyPr wrap="none" anchor="ctr"/>
          <a:lstStyle/>
          <a:p>
            <a:endParaRPr lang="en-US"/>
          </a:p>
        </p:txBody>
      </p:sp>
      <p:sp>
        <p:nvSpPr>
          <p:cNvPr id="14" name="TextBox 13"/>
          <p:cNvSpPr txBox="1"/>
          <p:nvPr/>
        </p:nvSpPr>
        <p:spPr>
          <a:xfrm>
            <a:off x="6035042" y="3357677"/>
            <a:ext cx="2026307" cy="246221"/>
          </a:xfrm>
          <a:prstGeom prst="rect">
            <a:avLst/>
          </a:prstGeom>
          <a:noFill/>
        </p:spPr>
        <p:txBody>
          <a:bodyPr wrap="square" rtlCol="0">
            <a:spAutoFit/>
          </a:bodyPr>
          <a:lstStyle/>
          <a:p>
            <a:r>
              <a:rPr lang="en-US" sz="1000" dirty="0" smtClean="0">
                <a:solidFill>
                  <a:srgbClr val="FF0000"/>
                </a:solidFill>
              </a:rPr>
              <a:t>Higher in-band phase noise</a:t>
            </a:r>
            <a:endParaRPr lang="en-US" sz="1000" dirty="0">
              <a:solidFill>
                <a:srgbClr val="FF0000"/>
              </a:solidFill>
            </a:endParaRPr>
          </a:p>
        </p:txBody>
      </p:sp>
      <p:sp>
        <p:nvSpPr>
          <p:cNvPr id="15" name="TextBox 14"/>
          <p:cNvSpPr txBox="1"/>
          <p:nvPr/>
        </p:nvSpPr>
        <p:spPr>
          <a:xfrm>
            <a:off x="6567832" y="4600042"/>
            <a:ext cx="1552039" cy="246221"/>
          </a:xfrm>
          <a:prstGeom prst="rect">
            <a:avLst/>
          </a:prstGeom>
          <a:noFill/>
        </p:spPr>
        <p:txBody>
          <a:bodyPr wrap="square" rtlCol="0">
            <a:spAutoFit/>
          </a:bodyPr>
          <a:lstStyle/>
          <a:p>
            <a:r>
              <a:rPr lang="en-US" sz="1000" dirty="0" smtClean="0">
                <a:solidFill>
                  <a:srgbClr val="FF0000"/>
                </a:solidFill>
              </a:rPr>
              <a:t>Lower wide-band noise</a:t>
            </a:r>
            <a:endParaRPr lang="en-US" sz="10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descr="Z:\Matt\HSDCU - Clocking\125M_40MHzVCXO_NOfilter_doubled.png"/>
          <p:cNvPicPr>
            <a:picLocks noChangeAspect="1" noChangeArrowheads="1"/>
          </p:cNvPicPr>
          <p:nvPr/>
        </p:nvPicPr>
        <p:blipFill>
          <a:blip r:embed="rId3" cstate="print"/>
          <a:srcRect/>
          <a:stretch>
            <a:fillRect/>
          </a:stretch>
        </p:blipFill>
        <p:spPr bwMode="auto">
          <a:xfrm>
            <a:off x="139433" y="1089452"/>
            <a:ext cx="5394965" cy="2979057"/>
          </a:xfrm>
          <a:prstGeom prst="rect">
            <a:avLst/>
          </a:prstGeom>
          <a:noFill/>
        </p:spPr>
      </p:pic>
      <p:sp>
        <p:nvSpPr>
          <p:cNvPr id="2" name="Title 1"/>
          <p:cNvSpPr>
            <a:spLocks noGrp="1"/>
          </p:cNvSpPr>
          <p:nvPr>
            <p:ph type="title"/>
          </p:nvPr>
        </p:nvSpPr>
        <p:spPr/>
        <p:txBody>
          <a:bodyPr/>
          <a:lstStyle/>
          <a:p>
            <a:r>
              <a:rPr lang="en-US" dirty="0" smtClean="0"/>
              <a:t>Example: ADS5483 w/ and w/o filtering</a:t>
            </a:r>
            <a:endParaRPr lang="en-US" dirty="0"/>
          </a:p>
        </p:txBody>
      </p:sp>
      <p:sp>
        <p:nvSpPr>
          <p:cNvPr id="7" name="TextBox 6"/>
          <p:cNvSpPr txBox="1"/>
          <p:nvPr/>
        </p:nvSpPr>
        <p:spPr>
          <a:xfrm>
            <a:off x="2546765" y="1246895"/>
            <a:ext cx="1545771" cy="369332"/>
          </a:xfrm>
          <a:prstGeom prst="rect">
            <a:avLst/>
          </a:prstGeom>
          <a:noFill/>
        </p:spPr>
        <p:txBody>
          <a:bodyPr wrap="square" rtlCol="0">
            <a:spAutoFit/>
          </a:bodyPr>
          <a:lstStyle/>
          <a:p>
            <a:r>
              <a:rPr lang="en-US" dirty="0" smtClean="0">
                <a:solidFill>
                  <a:srgbClr val="FF0000"/>
                </a:solidFill>
              </a:rPr>
              <a:t>Without Filter</a:t>
            </a:r>
          </a:p>
        </p:txBody>
      </p:sp>
      <p:sp>
        <p:nvSpPr>
          <p:cNvPr id="13" name="Rectangle 6"/>
          <p:cNvSpPr>
            <a:spLocks noChangeArrowheads="1"/>
          </p:cNvSpPr>
          <p:nvPr/>
        </p:nvSpPr>
        <p:spPr bwMode="auto">
          <a:xfrm>
            <a:off x="4305694" y="1324344"/>
            <a:ext cx="1114507" cy="182946"/>
          </a:xfrm>
          <a:prstGeom prst="rect">
            <a:avLst/>
          </a:prstGeom>
          <a:noFill/>
          <a:ln w="28575">
            <a:solidFill>
              <a:srgbClr val="FF0000"/>
            </a:solidFill>
            <a:miter lim="800000"/>
            <a:headEnd/>
            <a:tailEnd/>
          </a:ln>
        </p:spPr>
        <p:txBody>
          <a:bodyPr wrap="none" anchor="ctr"/>
          <a:lstStyle/>
          <a:p>
            <a:endParaRPr lang="en-US"/>
          </a:p>
        </p:txBody>
      </p:sp>
      <p:pic>
        <p:nvPicPr>
          <p:cNvPr id="134146" name="Picture 2" descr="Z:\Matt\HSDCU - Clocking\125M_40MHzVCXO_LCfilter_doubled.png"/>
          <p:cNvPicPr>
            <a:picLocks noChangeAspect="1" noChangeArrowheads="1"/>
          </p:cNvPicPr>
          <p:nvPr/>
        </p:nvPicPr>
        <p:blipFill>
          <a:blip r:embed="rId4" cstate="print"/>
          <a:srcRect/>
          <a:stretch>
            <a:fillRect/>
          </a:stretch>
        </p:blipFill>
        <p:spPr bwMode="auto">
          <a:xfrm>
            <a:off x="3414096" y="3228927"/>
            <a:ext cx="5618586" cy="3102539"/>
          </a:xfrm>
          <a:prstGeom prst="rect">
            <a:avLst/>
          </a:prstGeom>
          <a:noFill/>
        </p:spPr>
      </p:pic>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26</a:t>
            </a:fld>
            <a:endParaRPr lang="en-US"/>
          </a:p>
        </p:txBody>
      </p:sp>
      <p:sp>
        <p:nvSpPr>
          <p:cNvPr id="8" name="TextBox 7"/>
          <p:cNvSpPr txBox="1"/>
          <p:nvPr/>
        </p:nvSpPr>
        <p:spPr>
          <a:xfrm>
            <a:off x="6298026" y="3381030"/>
            <a:ext cx="1300243" cy="369332"/>
          </a:xfrm>
          <a:prstGeom prst="rect">
            <a:avLst/>
          </a:prstGeom>
          <a:noFill/>
        </p:spPr>
        <p:txBody>
          <a:bodyPr wrap="square" rtlCol="0">
            <a:spAutoFit/>
          </a:bodyPr>
          <a:lstStyle/>
          <a:p>
            <a:r>
              <a:rPr lang="en-US" dirty="0" smtClean="0">
                <a:solidFill>
                  <a:srgbClr val="FF0000"/>
                </a:solidFill>
              </a:rPr>
              <a:t>With Filter</a:t>
            </a:r>
          </a:p>
        </p:txBody>
      </p:sp>
      <p:sp>
        <p:nvSpPr>
          <p:cNvPr id="11" name="Rectangle 6"/>
          <p:cNvSpPr>
            <a:spLocks noChangeArrowheads="1"/>
          </p:cNvSpPr>
          <p:nvPr/>
        </p:nvSpPr>
        <p:spPr bwMode="auto">
          <a:xfrm>
            <a:off x="7743743" y="3474720"/>
            <a:ext cx="1177620" cy="181952"/>
          </a:xfrm>
          <a:prstGeom prst="rect">
            <a:avLst/>
          </a:prstGeom>
          <a:noFill/>
          <a:ln w="28575">
            <a:solidFill>
              <a:srgbClr val="FF0000"/>
            </a:solidFill>
            <a:miter lim="800000"/>
            <a:headEnd/>
            <a:tailEnd/>
          </a:ln>
        </p:spPr>
        <p:txBody>
          <a:bodyPr wrap="none" anchor="ctr"/>
          <a:lstStyle/>
          <a:p>
            <a:endParaRPr lang="en-US"/>
          </a:p>
        </p:txBody>
      </p:sp>
      <p:sp>
        <p:nvSpPr>
          <p:cNvPr id="14" name="TextBox 13"/>
          <p:cNvSpPr txBox="1"/>
          <p:nvPr/>
        </p:nvSpPr>
        <p:spPr>
          <a:xfrm>
            <a:off x="5771293" y="1335818"/>
            <a:ext cx="3299971" cy="646331"/>
          </a:xfrm>
          <a:prstGeom prst="rect">
            <a:avLst/>
          </a:prstGeom>
          <a:noFill/>
        </p:spPr>
        <p:txBody>
          <a:bodyPr wrap="square" rtlCol="0">
            <a:spAutoFit/>
          </a:bodyPr>
          <a:lstStyle/>
          <a:p>
            <a:r>
              <a:rPr lang="en-US" dirty="0" smtClean="0">
                <a:solidFill>
                  <a:srgbClr val="FF0000"/>
                </a:solidFill>
              </a:rPr>
              <a:t>Clocking with a sine wave can reduce clock related spurs.</a:t>
            </a:r>
            <a:endParaRPr lang="en-US" dirty="0">
              <a:solidFill>
                <a:srgbClr val="FF0000"/>
              </a:solidFill>
            </a:endParaRPr>
          </a:p>
        </p:txBody>
      </p:sp>
      <p:cxnSp>
        <p:nvCxnSpPr>
          <p:cNvPr id="12" name="Straight Arrow Connector 11"/>
          <p:cNvCxnSpPr>
            <a:stCxn id="14" idx="1"/>
          </p:cNvCxnSpPr>
          <p:nvPr/>
        </p:nvCxnSpPr>
        <p:spPr>
          <a:xfrm flipH="1">
            <a:off x="3414096" y="1658984"/>
            <a:ext cx="2357197" cy="1076551"/>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z="3200" dirty="0" smtClean="0"/>
              <a:t>Clocking ADCs: Effect of Clock Slew Rate</a:t>
            </a:r>
          </a:p>
        </p:txBody>
      </p:sp>
      <p:sp>
        <p:nvSpPr>
          <p:cNvPr id="231427" name="Rectangle 3"/>
          <p:cNvSpPr>
            <a:spLocks noGrp="1" noChangeArrowheads="1"/>
          </p:cNvSpPr>
          <p:nvPr>
            <p:ph type="body" idx="1"/>
          </p:nvPr>
        </p:nvSpPr>
        <p:spPr>
          <a:xfrm>
            <a:off x="304800" y="953800"/>
            <a:ext cx="8467725" cy="5357812"/>
          </a:xfrm>
        </p:spPr>
        <p:txBody>
          <a:bodyPr/>
          <a:lstStyle/>
          <a:p>
            <a:pPr>
              <a:lnSpc>
                <a:spcPct val="90000"/>
              </a:lnSpc>
            </a:pPr>
            <a:r>
              <a:rPr lang="en-US" sz="2000" dirty="0" smtClean="0"/>
              <a:t>The jitter generated by the ADC clock receiver is affected by the clock slew rate</a:t>
            </a:r>
          </a:p>
          <a:p>
            <a:pPr>
              <a:lnSpc>
                <a:spcPct val="90000"/>
              </a:lnSpc>
            </a:pPr>
            <a:r>
              <a:rPr lang="en-US" sz="2000" dirty="0" smtClean="0"/>
              <a:t>Filtering the ADC clock will lower the clock slew rate by removing the harmonics</a:t>
            </a:r>
          </a:p>
          <a:p>
            <a:pPr>
              <a:lnSpc>
                <a:spcPct val="90000"/>
              </a:lnSpc>
            </a:pPr>
            <a:r>
              <a:rPr lang="en-US" dirty="0" smtClean="0"/>
              <a:t>A slower slew rate causes the receiver to be more susceptible to variations in the zero crossing point</a:t>
            </a: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r>
              <a:rPr lang="en-US" sz="2000" dirty="0" smtClean="0"/>
              <a:t>A faster clock slew rate lowers the jitter due to the receiver voltage noise</a:t>
            </a:r>
          </a:p>
        </p:txBody>
      </p:sp>
      <p:grpSp>
        <p:nvGrpSpPr>
          <p:cNvPr id="231437" name="Group 13"/>
          <p:cNvGrpSpPr>
            <a:grpSpLocks/>
          </p:cNvGrpSpPr>
          <p:nvPr/>
        </p:nvGrpSpPr>
        <p:grpSpPr bwMode="auto">
          <a:xfrm>
            <a:off x="2192338" y="3163030"/>
            <a:ext cx="685800" cy="685800"/>
            <a:chOff x="1440" y="2112"/>
            <a:chExt cx="432" cy="432"/>
          </a:xfrm>
        </p:grpSpPr>
        <p:sp>
          <p:nvSpPr>
            <p:cNvPr id="231430" name="Line 6"/>
            <p:cNvSpPr>
              <a:spLocks noChangeShapeType="1"/>
            </p:cNvSpPr>
            <p:nvPr/>
          </p:nvSpPr>
          <p:spPr bwMode="auto">
            <a:xfrm flipV="1">
              <a:off x="1440" y="2208"/>
              <a:ext cx="4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1" name="Line 7"/>
            <p:cNvSpPr>
              <a:spLocks noChangeShapeType="1"/>
            </p:cNvSpPr>
            <p:nvPr/>
          </p:nvSpPr>
          <p:spPr bwMode="auto">
            <a:xfrm>
              <a:off x="1488" y="2208"/>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2" name="Line 8"/>
            <p:cNvSpPr>
              <a:spLocks noChangeShapeType="1"/>
            </p:cNvSpPr>
            <p:nvPr/>
          </p:nvSpPr>
          <p:spPr bwMode="auto">
            <a:xfrm flipV="1">
              <a:off x="1536" y="2112"/>
              <a:ext cx="9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3" name="Line 9"/>
            <p:cNvSpPr>
              <a:spLocks noChangeShapeType="1"/>
            </p:cNvSpPr>
            <p:nvPr/>
          </p:nvSpPr>
          <p:spPr bwMode="auto">
            <a:xfrm>
              <a:off x="1632" y="2112"/>
              <a:ext cx="4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4" name="Line 10"/>
            <p:cNvSpPr>
              <a:spLocks noChangeShapeType="1"/>
            </p:cNvSpPr>
            <p:nvPr/>
          </p:nvSpPr>
          <p:spPr bwMode="auto">
            <a:xfrm flipV="1">
              <a:off x="1680" y="2208"/>
              <a:ext cx="4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5" name="Line 11"/>
            <p:cNvSpPr>
              <a:spLocks noChangeShapeType="1"/>
            </p:cNvSpPr>
            <p:nvPr/>
          </p:nvSpPr>
          <p:spPr bwMode="auto">
            <a:xfrm>
              <a:off x="1728" y="2208"/>
              <a:ext cx="9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6" name="Line 12"/>
            <p:cNvSpPr>
              <a:spLocks noChangeShapeType="1"/>
            </p:cNvSpPr>
            <p:nvPr/>
          </p:nvSpPr>
          <p:spPr bwMode="auto">
            <a:xfrm flipV="1">
              <a:off x="1824" y="2160"/>
              <a:ext cx="48"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1439" name="Text Box 15"/>
          <p:cNvSpPr txBox="1">
            <a:spLocks noChangeArrowheads="1"/>
          </p:cNvSpPr>
          <p:nvPr/>
        </p:nvSpPr>
        <p:spPr bwMode="auto">
          <a:xfrm>
            <a:off x="1087438" y="3163030"/>
            <a:ext cx="108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Receiver</a:t>
            </a:r>
          </a:p>
          <a:p>
            <a:pPr algn="ctr"/>
            <a:r>
              <a:rPr lang="en-US" dirty="0"/>
              <a:t>noise</a:t>
            </a:r>
          </a:p>
        </p:txBody>
      </p:sp>
      <p:pic>
        <p:nvPicPr>
          <p:cNvPr id="2314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8" y="3969480"/>
            <a:ext cx="32385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80617"/>
            <a:ext cx="16668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47" name="Line 23"/>
          <p:cNvSpPr>
            <a:spLocks noChangeShapeType="1"/>
          </p:cNvSpPr>
          <p:nvPr/>
        </p:nvSpPr>
        <p:spPr bwMode="auto">
          <a:xfrm>
            <a:off x="2497138" y="370278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48" name="Text Box 24"/>
          <p:cNvSpPr txBox="1">
            <a:spLocks noChangeArrowheads="1"/>
          </p:cNvSpPr>
          <p:nvPr/>
        </p:nvSpPr>
        <p:spPr bwMode="auto">
          <a:xfrm>
            <a:off x="1049338" y="5607780"/>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atin typeface="Symbol" pitchFamily="18" charset="2"/>
              </a:rPr>
              <a:t>D</a:t>
            </a:r>
            <a:r>
              <a:rPr lang="en-US"/>
              <a:t>V/</a:t>
            </a:r>
            <a:r>
              <a:rPr lang="en-US">
                <a:latin typeface="Symbol" pitchFamily="18" charset="2"/>
              </a:rPr>
              <a:t>D</a:t>
            </a:r>
            <a:r>
              <a:rPr lang="en-US"/>
              <a:t>t =</a:t>
            </a:r>
          </a:p>
          <a:p>
            <a:pPr algn="ctr"/>
            <a:r>
              <a:rPr lang="en-US"/>
              <a:t>slew rate</a:t>
            </a:r>
          </a:p>
        </p:txBody>
      </p:sp>
      <p:sp>
        <p:nvSpPr>
          <p:cNvPr id="231449" name="Text Box 25"/>
          <p:cNvSpPr txBox="1">
            <a:spLocks noChangeArrowheads="1"/>
          </p:cNvSpPr>
          <p:nvPr/>
        </p:nvSpPr>
        <p:spPr bwMode="auto">
          <a:xfrm>
            <a:off x="3200400" y="5780817"/>
            <a:ext cx="422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Receiver Jitter ~ Receiver Noise * </a:t>
            </a:r>
            <a:r>
              <a:rPr lang="en-US">
                <a:latin typeface="Symbol" pitchFamily="18" charset="2"/>
              </a:rPr>
              <a:t>D</a:t>
            </a:r>
            <a:r>
              <a:rPr lang="en-US"/>
              <a:t>V/</a:t>
            </a:r>
            <a:r>
              <a:rPr lang="en-US">
                <a:latin typeface="Symbol" pitchFamily="18" charset="2"/>
              </a:rPr>
              <a:t>D</a:t>
            </a:r>
            <a:r>
              <a:rPr lang="en-US"/>
              <a:t>t</a:t>
            </a:r>
          </a:p>
        </p:txBody>
      </p:sp>
      <p:sp>
        <p:nvSpPr>
          <p:cNvPr id="231450" name="Line 26"/>
          <p:cNvSpPr>
            <a:spLocks noChangeShapeType="1"/>
          </p:cNvSpPr>
          <p:nvPr/>
        </p:nvSpPr>
        <p:spPr bwMode="auto">
          <a:xfrm flipH="1" flipV="1">
            <a:off x="3352800" y="4866417"/>
            <a:ext cx="228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1451" name="Group 27"/>
          <p:cNvGrpSpPr>
            <a:grpSpLocks/>
          </p:cNvGrpSpPr>
          <p:nvPr/>
        </p:nvGrpSpPr>
        <p:grpSpPr bwMode="auto">
          <a:xfrm>
            <a:off x="3276600" y="3418617"/>
            <a:ext cx="457200" cy="457200"/>
            <a:chOff x="1440" y="2112"/>
            <a:chExt cx="432" cy="432"/>
          </a:xfrm>
        </p:grpSpPr>
        <p:sp>
          <p:nvSpPr>
            <p:cNvPr id="231452" name="Line 28"/>
            <p:cNvSpPr>
              <a:spLocks noChangeShapeType="1"/>
            </p:cNvSpPr>
            <p:nvPr/>
          </p:nvSpPr>
          <p:spPr bwMode="auto">
            <a:xfrm flipV="1">
              <a:off x="1440" y="2208"/>
              <a:ext cx="4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3" name="Line 29"/>
            <p:cNvSpPr>
              <a:spLocks noChangeShapeType="1"/>
            </p:cNvSpPr>
            <p:nvPr/>
          </p:nvSpPr>
          <p:spPr bwMode="auto">
            <a:xfrm>
              <a:off x="1488" y="2208"/>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4" name="Line 30"/>
            <p:cNvSpPr>
              <a:spLocks noChangeShapeType="1"/>
            </p:cNvSpPr>
            <p:nvPr/>
          </p:nvSpPr>
          <p:spPr bwMode="auto">
            <a:xfrm flipV="1">
              <a:off x="1536" y="2112"/>
              <a:ext cx="9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5" name="Line 31"/>
            <p:cNvSpPr>
              <a:spLocks noChangeShapeType="1"/>
            </p:cNvSpPr>
            <p:nvPr/>
          </p:nvSpPr>
          <p:spPr bwMode="auto">
            <a:xfrm>
              <a:off x="1632" y="2112"/>
              <a:ext cx="4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6" name="Line 32"/>
            <p:cNvSpPr>
              <a:spLocks noChangeShapeType="1"/>
            </p:cNvSpPr>
            <p:nvPr/>
          </p:nvSpPr>
          <p:spPr bwMode="auto">
            <a:xfrm flipV="1">
              <a:off x="1680" y="2208"/>
              <a:ext cx="4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7" name="Line 33"/>
            <p:cNvSpPr>
              <a:spLocks noChangeShapeType="1"/>
            </p:cNvSpPr>
            <p:nvPr/>
          </p:nvSpPr>
          <p:spPr bwMode="auto">
            <a:xfrm>
              <a:off x="1728" y="2208"/>
              <a:ext cx="9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8" name="Line 34"/>
            <p:cNvSpPr>
              <a:spLocks noChangeShapeType="1"/>
            </p:cNvSpPr>
            <p:nvPr/>
          </p:nvSpPr>
          <p:spPr bwMode="auto">
            <a:xfrm flipV="1">
              <a:off x="1824" y="2160"/>
              <a:ext cx="48"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1459" name="Text Box 35"/>
          <p:cNvSpPr txBox="1">
            <a:spLocks noChangeArrowheads="1"/>
          </p:cNvSpPr>
          <p:nvPr/>
        </p:nvSpPr>
        <p:spPr bwMode="auto">
          <a:xfrm>
            <a:off x="3795713" y="3185255"/>
            <a:ext cx="106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Aperture</a:t>
            </a:r>
          </a:p>
          <a:p>
            <a:pPr algn="ctr"/>
            <a:r>
              <a:rPr lang="en-US" dirty="0"/>
              <a:t>Jitter</a:t>
            </a:r>
          </a:p>
        </p:txBody>
      </p:sp>
      <p:sp>
        <p:nvSpPr>
          <p:cNvPr id="231460" name="Line 36"/>
          <p:cNvSpPr>
            <a:spLocks noChangeShapeType="1"/>
          </p:cNvSpPr>
          <p:nvPr/>
        </p:nvSpPr>
        <p:spPr bwMode="auto">
          <a:xfrm>
            <a:off x="3505200" y="3875817"/>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61" name="Text Box 37"/>
          <p:cNvSpPr txBox="1">
            <a:spLocks noChangeArrowheads="1"/>
          </p:cNvSpPr>
          <p:nvPr/>
        </p:nvSpPr>
        <p:spPr bwMode="auto">
          <a:xfrm>
            <a:off x="4495800" y="4180617"/>
            <a:ext cx="19907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Total Jitter ~</a:t>
            </a:r>
          </a:p>
          <a:p>
            <a:r>
              <a:rPr lang="en-US"/>
              <a:t>(Clock Jitter</a:t>
            </a:r>
            <a:r>
              <a:rPr lang="en-US" baseline="30000"/>
              <a:t>2</a:t>
            </a:r>
            <a:r>
              <a:rPr lang="en-US"/>
              <a:t> + </a:t>
            </a:r>
          </a:p>
          <a:p>
            <a:r>
              <a:rPr lang="en-US"/>
              <a:t>Receiver Jitter</a:t>
            </a:r>
            <a:r>
              <a:rPr lang="en-US" baseline="30000"/>
              <a:t>2</a:t>
            </a:r>
            <a:r>
              <a:rPr lang="en-US"/>
              <a:t> + </a:t>
            </a:r>
          </a:p>
          <a:p>
            <a:r>
              <a:rPr lang="en-US"/>
              <a:t>Aperture Jitter</a:t>
            </a:r>
            <a:r>
              <a:rPr lang="en-US" baseline="30000"/>
              <a:t>2</a:t>
            </a:r>
            <a:r>
              <a:rPr lang="en-US"/>
              <a:t>)</a:t>
            </a:r>
            <a:r>
              <a:rPr lang="en-US" baseline="30000"/>
              <a:t>1/2</a:t>
            </a:r>
          </a:p>
        </p:txBody>
      </p:sp>
      <p:sp>
        <p:nvSpPr>
          <p:cNvPr id="231462" name="Text Box 38"/>
          <p:cNvSpPr txBox="1">
            <a:spLocks noChangeArrowheads="1"/>
          </p:cNvSpPr>
          <p:nvPr/>
        </p:nvSpPr>
        <p:spPr bwMode="auto">
          <a:xfrm>
            <a:off x="76200" y="4485417"/>
            <a:ext cx="75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Clock</a:t>
            </a:r>
          </a:p>
          <a:p>
            <a:pPr algn="ctr"/>
            <a:r>
              <a:rPr lang="en-US"/>
              <a:t>Jitter</a:t>
            </a:r>
          </a:p>
        </p:txBody>
      </p:sp>
      <p:pic>
        <p:nvPicPr>
          <p:cNvPr id="231464"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7450" y="3358292"/>
            <a:ext cx="1193800"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65" name="Line 41"/>
          <p:cNvSpPr>
            <a:spLocks noChangeShapeType="1"/>
          </p:cNvSpPr>
          <p:nvPr/>
        </p:nvSpPr>
        <p:spPr bwMode="auto">
          <a:xfrm flipV="1">
            <a:off x="6848475" y="4885467"/>
            <a:ext cx="914400" cy="847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74101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noise for slower slew rate</a:t>
            </a:r>
            <a:endParaRPr lang="en-US" dirty="0"/>
          </a:p>
        </p:txBody>
      </p:sp>
      <p:sp>
        <p:nvSpPr>
          <p:cNvPr id="3" name="Content Placeholder 2"/>
          <p:cNvSpPr>
            <a:spLocks noGrp="1"/>
          </p:cNvSpPr>
          <p:nvPr>
            <p:ph idx="1"/>
          </p:nvPr>
        </p:nvSpPr>
        <p:spPr/>
        <p:txBody>
          <a:bodyPr/>
          <a:lstStyle/>
          <a:p>
            <a:r>
              <a:rPr lang="en-US" dirty="0" smtClean="0"/>
              <a:t>For a clock that has ~9 </a:t>
            </a:r>
            <a:r>
              <a:rPr lang="en-US" dirty="0" err="1" smtClean="0"/>
              <a:t>dBm</a:t>
            </a:r>
            <a:r>
              <a:rPr lang="en-US" dirty="0" smtClean="0"/>
              <a:t> less power, jitter has been increased from 31.52 </a:t>
            </a:r>
            <a:r>
              <a:rPr lang="en-US" dirty="0" err="1" smtClean="0"/>
              <a:t>fs</a:t>
            </a:r>
            <a:r>
              <a:rPr lang="en-US" dirty="0" smtClean="0"/>
              <a:t> to 72.208 </a:t>
            </a:r>
            <a:r>
              <a:rPr lang="en-US" dirty="0" err="1" smtClean="0"/>
              <a:t>fs</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28</a:t>
            </a:fld>
            <a:endParaRPr lang="en-US"/>
          </a:p>
        </p:txBody>
      </p:sp>
      <p:pic>
        <p:nvPicPr>
          <p:cNvPr id="143363" name="Picture 3" descr="C:\Users\a0272252\Desktop\HSDC Presentations\HSDC University\Measuring Data Converter Performance\Phase Noise\HP8644B_125MHz_XTALfiltered.png"/>
          <p:cNvPicPr>
            <a:picLocks noChangeAspect="1" noChangeArrowheads="1"/>
          </p:cNvPicPr>
          <p:nvPr/>
        </p:nvPicPr>
        <p:blipFill>
          <a:blip r:embed="rId3" cstate="print"/>
          <a:srcRect/>
          <a:stretch>
            <a:fillRect/>
          </a:stretch>
        </p:blipFill>
        <p:spPr bwMode="auto">
          <a:xfrm>
            <a:off x="222628" y="2350149"/>
            <a:ext cx="4876801" cy="3657600"/>
          </a:xfrm>
          <a:prstGeom prst="rect">
            <a:avLst/>
          </a:prstGeom>
          <a:noFill/>
        </p:spPr>
      </p:pic>
      <p:pic>
        <p:nvPicPr>
          <p:cNvPr id="143362" name="Picture 2" descr="C:\Users\a0272252\Desktop\HSDC Presentations\HSDC University\Measuring Data Converter Performance\Phase Noise\HP8644B_125MHz_XTALfiltered_small_amp.png"/>
          <p:cNvPicPr>
            <a:picLocks noChangeAspect="1" noChangeArrowheads="1"/>
          </p:cNvPicPr>
          <p:nvPr/>
        </p:nvPicPr>
        <p:blipFill>
          <a:blip r:embed="rId4" cstate="print"/>
          <a:srcRect/>
          <a:stretch>
            <a:fillRect/>
          </a:stretch>
        </p:blipFill>
        <p:spPr bwMode="auto">
          <a:xfrm>
            <a:off x="4155886" y="2357024"/>
            <a:ext cx="4876800" cy="3657600"/>
          </a:xfrm>
          <a:prstGeom prst="rect">
            <a:avLst/>
          </a:prstGeom>
          <a:noFill/>
        </p:spPr>
      </p:pic>
      <p:sp>
        <p:nvSpPr>
          <p:cNvPr id="7" name="TextBox 6"/>
          <p:cNvSpPr txBox="1"/>
          <p:nvPr/>
        </p:nvSpPr>
        <p:spPr>
          <a:xfrm>
            <a:off x="206735" y="2027583"/>
            <a:ext cx="2027582" cy="369332"/>
          </a:xfrm>
          <a:prstGeom prst="rect">
            <a:avLst/>
          </a:prstGeom>
          <a:noFill/>
        </p:spPr>
        <p:txBody>
          <a:bodyPr wrap="square" rtlCol="0">
            <a:spAutoFit/>
          </a:bodyPr>
          <a:lstStyle/>
          <a:p>
            <a:r>
              <a:rPr lang="en-US" dirty="0" smtClean="0"/>
              <a:t>6.11 </a:t>
            </a:r>
            <a:r>
              <a:rPr lang="en-US" dirty="0" err="1" smtClean="0"/>
              <a:t>dBm</a:t>
            </a:r>
            <a:r>
              <a:rPr lang="en-US" dirty="0" smtClean="0"/>
              <a:t> Clock:</a:t>
            </a:r>
            <a:endParaRPr lang="en-US" dirty="0"/>
          </a:p>
        </p:txBody>
      </p:sp>
      <p:sp>
        <p:nvSpPr>
          <p:cNvPr id="8" name="TextBox 7"/>
          <p:cNvSpPr txBox="1"/>
          <p:nvPr/>
        </p:nvSpPr>
        <p:spPr>
          <a:xfrm>
            <a:off x="4167810" y="2005054"/>
            <a:ext cx="2027582" cy="369332"/>
          </a:xfrm>
          <a:prstGeom prst="rect">
            <a:avLst/>
          </a:prstGeom>
          <a:noFill/>
        </p:spPr>
        <p:txBody>
          <a:bodyPr wrap="square" rtlCol="0">
            <a:spAutoFit/>
          </a:bodyPr>
          <a:lstStyle/>
          <a:p>
            <a:r>
              <a:rPr lang="en-US" dirty="0" smtClean="0"/>
              <a:t>-3.35 </a:t>
            </a:r>
            <a:r>
              <a:rPr lang="en-US" dirty="0" err="1" smtClean="0"/>
              <a:t>dBm</a:t>
            </a:r>
            <a:r>
              <a:rPr lang="en-US" dirty="0" smtClean="0"/>
              <a:t> Clock:</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lnSpc>
                <a:spcPct val="100000"/>
              </a:lnSpc>
              <a:spcBef>
                <a:spcPct val="100000"/>
              </a:spcBef>
              <a:spcAft>
                <a:spcPct val="100000"/>
              </a:spcAft>
            </a:pPr>
            <a:r>
              <a:rPr lang="en-US" dirty="0" smtClean="0"/>
              <a:t>A different Way to look at Clock Jitter/Noise</a:t>
            </a:r>
            <a:endParaRPr lang="en-US" sz="800" dirty="0" smtClean="0"/>
          </a:p>
        </p:txBody>
      </p:sp>
      <p:sp>
        <p:nvSpPr>
          <p:cNvPr id="2" name="Text Placeholder 1"/>
          <p:cNvSpPr>
            <a:spLocks noGrp="1"/>
          </p:cNvSpPr>
          <p:nvPr>
            <p:ph type="body" idx="1"/>
          </p:nvPr>
        </p:nvSpPr>
        <p:spPr/>
        <p:txBody>
          <a:bodyPr/>
          <a:lstStyle/>
          <a:p>
            <a:endParaRPr lang="en-US"/>
          </a:p>
        </p:txBody>
      </p:sp>
      <p:sp>
        <p:nvSpPr>
          <p:cNvPr id="128002" name="Rectangle 24"/>
          <p:cNvSpPr txBox="1">
            <a:spLocks noGrp="1" noChangeArrowheads="1"/>
          </p:cNvSpPr>
          <p:nvPr/>
        </p:nvSpPr>
        <p:spPr bwMode="auto">
          <a:xfrm>
            <a:off x="6642100" y="6038850"/>
            <a:ext cx="2133600" cy="206375"/>
          </a:xfrm>
          <a:prstGeom prst="rect">
            <a:avLst/>
          </a:prstGeom>
          <a:noFill/>
          <a:ln w="9525">
            <a:noFill/>
            <a:miter lim="800000"/>
            <a:headEnd/>
            <a:tailEnd/>
          </a:ln>
        </p:spPr>
        <p:txBody>
          <a:bodyPr/>
          <a:lstStyle/>
          <a:p>
            <a:pPr algn="r"/>
            <a:fld id="{066BABBE-0405-4A74-A4C8-77DBCC97EF17}" type="slidenum">
              <a:rPr lang="en-US" sz="800" b="0"/>
              <a:pPr algn="r"/>
              <a:t>29</a:t>
            </a:fld>
            <a:endParaRPr lang="en-US" sz="800" b="0"/>
          </a:p>
        </p:txBody>
      </p:sp>
    </p:spTree>
    <p:extLst>
      <p:ext uri="{BB962C8B-B14F-4D97-AF65-F5344CB8AC3E}">
        <p14:creationId xmlns:p14="http://schemas.microsoft.com/office/powerpoint/2010/main" val="218187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UnderstandING</a:t>
            </a:r>
            <a:r>
              <a:rPr lang="en-US" dirty="0" smtClean="0"/>
              <a:t> the theory for </a:t>
            </a:r>
            <a:r>
              <a:rPr lang="en-US" dirty="0" err="1" smtClean="0"/>
              <a:t>adcS</a:t>
            </a:r>
            <a:r>
              <a:rPr lang="en-US" dirty="0" smtClean="0"/>
              <a:t/>
            </a:r>
            <a:br>
              <a:rPr lang="en-US" dirty="0" smtClean="0"/>
            </a:br>
            <a:endParaRPr lang="en-US" dirty="0"/>
          </a:p>
        </p:txBody>
      </p:sp>
      <p:sp>
        <p:nvSpPr>
          <p:cNvPr id="6" name="Text Placeholder 5"/>
          <p:cNvSpPr>
            <a:spLocks noGrp="1"/>
          </p:cNvSpPr>
          <p:nvPr>
            <p:ph type="body" idx="1"/>
          </p:nvPr>
        </p:nvSpPr>
        <p:spPr/>
        <p:txBody>
          <a:bodyPr/>
          <a:lstStyle/>
          <a:p>
            <a:r>
              <a:rPr lang="en-US" dirty="0" smtClean="0"/>
              <a:t>SNR, Noise Sources, and ADC Performance</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Limitation of the Traditional SNR Calculation Due to Jitter</a:t>
            </a:r>
            <a:endParaRPr lang="en-US" dirty="0"/>
          </a:p>
        </p:txBody>
      </p:sp>
      <p:sp>
        <p:nvSpPr>
          <p:cNvPr id="14" name="Content Placeholder 13"/>
          <p:cNvSpPr>
            <a:spLocks noGrp="1"/>
          </p:cNvSpPr>
          <p:nvPr>
            <p:ph idx="1"/>
          </p:nvPr>
        </p:nvSpPr>
        <p:spPr/>
        <p:txBody>
          <a:bodyPr/>
          <a:lstStyle/>
          <a:p>
            <a:r>
              <a:rPr lang="en-US" dirty="0" smtClean="0"/>
              <a:t>The traditional SNR due to jitter equation gives the SNR over the entire </a:t>
            </a:r>
            <a:r>
              <a:rPr lang="en-US" dirty="0" err="1" smtClean="0"/>
              <a:t>Nyquist</a:t>
            </a:r>
            <a:r>
              <a:rPr lang="en-US" dirty="0" smtClean="0"/>
              <a:t> band, with the jitter measured over a wide clock offset frequency</a:t>
            </a:r>
          </a:p>
          <a:p>
            <a:r>
              <a:rPr lang="en-US" dirty="0" smtClean="0"/>
              <a:t>The equation is a function of the analog input frequency and jitter performance</a:t>
            </a:r>
          </a:p>
          <a:p>
            <a:endParaRPr lang="en-US" dirty="0" smtClean="0"/>
          </a:p>
          <a:p>
            <a:endParaRPr lang="en-US" dirty="0"/>
          </a:p>
          <a:p>
            <a:r>
              <a:rPr lang="en-US" dirty="0" smtClean="0"/>
              <a:t>If the ADC clock is already fine tuned to the best jitter performance, would the only option left to meet the stringent SNR performance is to adjust the input frequency?</a:t>
            </a:r>
          </a:p>
          <a:p>
            <a:r>
              <a:rPr lang="en-US" dirty="0" smtClean="0"/>
              <a:t>If so, what is the point of over-sampling ADCs?</a:t>
            </a:r>
            <a:endParaRPr lang="en-US" dirty="0"/>
          </a:p>
        </p:txBody>
      </p:sp>
      <p:sp>
        <p:nvSpPr>
          <p:cNvPr id="4" name="Slide Number Placeholder 3"/>
          <p:cNvSpPr>
            <a:spLocks noGrp="1"/>
          </p:cNvSpPr>
          <p:nvPr>
            <p:ph type="sldNum" sz="quarter" idx="10"/>
          </p:nvPr>
        </p:nvSpPr>
        <p:spPr/>
        <p:txBody>
          <a:bodyPr/>
          <a:lstStyle/>
          <a:p>
            <a:pPr>
              <a:defRPr/>
            </a:pPr>
            <a:fld id="{B163FAC0-BBE9-4A0A-B31B-1A22314D147B}" type="slidenum">
              <a:rPr lang="en-US" smtClean="0"/>
              <a:pPr>
                <a:defRPr/>
              </a:pPr>
              <a:t>30</a:t>
            </a:fld>
            <a:endParaRPr lang="en-US"/>
          </a:p>
        </p:txBody>
      </p:sp>
      <p:graphicFrame>
        <p:nvGraphicFramePr>
          <p:cNvPr id="12" name="Object 11"/>
          <p:cNvGraphicFramePr>
            <a:graphicFrameLocks noGrp="1" noChangeAspect="1"/>
          </p:cNvGraphicFramePr>
          <p:nvPr>
            <p:extLst>
              <p:ext uri="{D42A27DB-BD31-4B8C-83A1-F6EECF244321}">
                <p14:modId xmlns:p14="http://schemas.microsoft.com/office/powerpoint/2010/main" val="3168046663"/>
              </p:ext>
            </p:extLst>
          </p:nvPr>
        </p:nvGraphicFramePr>
        <p:xfrm>
          <a:off x="2757488" y="2902268"/>
          <a:ext cx="2506992" cy="1212532"/>
        </p:xfrm>
        <a:graphic>
          <a:graphicData uri="http://schemas.openxmlformats.org/presentationml/2006/ole">
            <mc:AlternateContent xmlns:mc="http://schemas.openxmlformats.org/markup-compatibility/2006">
              <mc:Choice xmlns:v="urn:schemas-microsoft-com:vml" Requires="v">
                <p:oleObj spid="_x0000_s207891" name="Equation" r:id="rId3" imgW="1942920" imgH="939600" progId="Equation.3">
                  <p:embed/>
                </p:oleObj>
              </mc:Choice>
              <mc:Fallback>
                <p:oleObj name="Equation" r:id="rId3" imgW="1942920" imgH="939600" progId="Equation.3">
                  <p:embed/>
                  <p:pic>
                    <p:nvPicPr>
                      <p:cNvPr id="0" name="Content Placeholder 6"/>
                      <p:cNvPicPr>
                        <a:picLocks noGrp="1" noChangeAspect="1" noChangeArrowheads="1"/>
                      </p:cNvPicPr>
                      <p:nvPr/>
                    </p:nvPicPr>
                    <p:blipFill>
                      <a:blip r:embed="rId4"/>
                      <a:srcRect/>
                      <a:stretch>
                        <a:fillRect/>
                      </a:stretch>
                    </p:blipFill>
                    <p:spPr bwMode="auto">
                      <a:xfrm>
                        <a:off x="2757488" y="2902268"/>
                        <a:ext cx="2506992" cy="12125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2218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Equation for ADC SNR</a:t>
            </a:r>
            <a:endParaRPr lang="en-US" dirty="0"/>
          </a:p>
        </p:txBody>
      </p:sp>
      <p:sp>
        <p:nvSpPr>
          <p:cNvPr id="3" name="Content Placeholder 2"/>
          <p:cNvSpPr>
            <a:spLocks noGrp="1"/>
          </p:cNvSpPr>
          <p:nvPr>
            <p:ph idx="1"/>
          </p:nvPr>
        </p:nvSpPr>
        <p:spPr/>
        <p:txBody>
          <a:bodyPr/>
          <a:lstStyle/>
          <a:p>
            <a:r>
              <a:rPr lang="en-US" dirty="0" smtClean="0"/>
              <a:t>It turns out the SNR equation is also a function of clock frequency as well. Recall the jitter equation:</a:t>
            </a:r>
          </a:p>
          <a:p>
            <a:endParaRPr lang="en-US" dirty="0"/>
          </a:p>
          <a:p>
            <a:r>
              <a:rPr lang="en-US" dirty="0" smtClean="0"/>
              <a:t>If we substitute the jitter equation into the SNR equation, we would get the following:</a:t>
            </a:r>
          </a:p>
          <a:p>
            <a:endParaRPr lang="en-US" dirty="0"/>
          </a:p>
          <a:p>
            <a:endParaRPr lang="en-US" dirty="0" smtClean="0"/>
          </a:p>
          <a:p>
            <a:endParaRPr lang="en-US" dirty="0"/>
          </a:p>
          <a:p>
            <a:r>
              <a:rPr lang="en-US" dirty="0" smtClean="0"/>
              <a:t>The first term is the inherent integrated noise due to clock noise. The second term is a correction term. This is important to help us understand the performance of over-sampling. If over-sampling is used, the SNR can be improved</a:t>
            </a:r>
          </a:p>
          <a:p>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31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17509461"/>
              </p:ext>
            </p:extLst>
          </p:nvPr>
        </p:nvGraphicFramePr>
        <p:xfrm>
          <a:off x="4199255" y="1627189"/>
          <a:ext cx="1437713" cy="925512"/>
        </p:xfrm>
        <a:graphic>
          <a:graphicData uri="http://schemas.openxmlformats.org/presentationml/2006/ole">
            <mc:AlternateContent xmlns:mc="http://schemas.openxmlformats.org/markup-compatibility/2006">
              <mc:Choice xmlns:v="urn:schemas-microsoft-com:vml" Requires="v">
                <p:oleObj spid="_x0000_s208919" name="Equation" r:id="rId3" imgW="927000" imgH="596880" progId="Equation.3">
                  <p:embed/>
                </p:oleObj>
              </mc:Choice>
              <mc:Fallback>
                <p:oleObj name="Equation" r:id="rId3" imgW="927000" imgH="596880" progId="Equation.3">
                  <p:embed/>
                  <p:pic>
                    <p:nvPicPr>
                      <p:cNvPr id="0" name="Object 7"/>
                      <p:cNvPicPr>
                        <a:picLocks noChangeAspect="1" noChangeArrowheads="1"/>
                      </p:cNvPicPr>
                      <p:nvPr/>
                    </p:nvPicPr>
                    <p:blipFill>
                      <a:blip r:embed="rId4"/>
                      <a:srcRect/>
                      <a:stretch>
                        <a:fillRect/>
                      </a:stretch>
                    </p:blipFill>
                    <p:spPr bwMode="auto">
                      <a:xfrm>
                        <a:off x="4199255" y="1627189"/>
                        <a:ext cx="1437713" cy="9255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03131512"/>
              </p:ext>
            </p:extLst>
          </p:nvPr>
        </p:nvGraphicFramePr>
        <p:xfrm>
          <a:off x="2769235" y="2862580"/>
          <a:ext cx="2921000" cy="2108200"/>
        </p:xfrm>
        <a:graphic>
          <a:graphicData uri="http://schemas.openxmlformats.org/presentationml/2006/ole">
            <mc:AlternateContent xmlns:mc="http://schemas.openxmlformats.org/markup-compatibility/2006">
              <mc:Choice xmlns:v="urn:schemas-microsoft-com:vml" Requires="v">
                <p:oleObj spid="_x0000_s208920" name="Equation" r:id="rId5" imgW="2920680" imgH="2108160" progId="Equation.3">
                  <p:embed/>
                </p:oleObj>
              </mc:Choice>
              <mc:Fallback>
                <p:oleObj name="Equation" r:id="rId5" imgW="2920680" imgH="2108160" progId="Equation.3">
                  <p:embed/>
                  <p:pic>
                    <p:nvPicPr>
                      <p:cNvPr id="0" name=""/>
                      <p:cNvPicPr/>
                      <p:nvPr/>
                    </p:nvPicPr>
                    <p:blipFill>
                      <a:blip r:embed="rId6"/>
                      <a:stretch>
                        <a:fillRect/>
                      </a:stretch>
                    </p:blipFill>
                    <p:spPr>
                      <a:xfrm>
                        <a:off x="2769235" y="2862580"/>
                        <a:ext cx="2921000" cy="2108200"/>
                      </a:xfrm>
                      <a:prstGeom prst="rect">
                        <a:avLst/>
                      </a:prstGeom>
                    </p:spPr>
                  </p:pic>
                </p:oleObj>
              </mc:Fallback>
            </mc:AlternateContent>
          </a:graphicData>
        </a:graphic>
      </p:graphicFrame>
    </p:spTree>
    <p:extLst>
      <p:ext uri="{BB962C8B-B14F-4D97-AF65-F5344CB8AC3E}">
        <p14:creationId xmlns:p14="http://schemas.microsoft.com/office/powerpoint/2010/main" val="379529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is the general equation important?</a:t>
            </a:r>
            <a:endParaRPr lang="en-US" dirty="0"/>
          </a:p>
        </p:txBody>
      </p:sp>
      <p:sp>
        <p:nvSpPr>
          <p:cNvPr id="4" name="Slide Number Placeholder 3"/>
          <p:cNvSpPr>
            <a:spLocks noGrp="1"/>
          </p:cNvSpPr>
          <p:nvPr>
            <p:ph type="sldNum" sz="quarter" idx="10"/>
          </p:nvPr>
        </p:nvSpPr>
        <p:spPr/>
        <p:txBody>
          <a:bodyPr/>
          <a:lstStyle/>
          <a:p>
            <a:pPr>
              <a:defRPr/>
            </a:pPr>
            <a:fld id="{B163FAC0-BBE9-4A0A-B31B-1A22314D147B}" type="slidenum">
              <a:rPr lang="en-US" smtClean="0"/>
              <a:pPr>
                <a:defRPr/>
              </a:pPr>
              <a:t>32</a:t>
            </a:fld>
            <a:endParaRPr lang="en-US"/>
          </a:p>
        </p:txBody>
      </p:sp>
      <p:sp>
        <p:nvSpPr>
          <p:cNvPr id="7" name="Content Placeholder 6"/>
          <p:cNvSpPr>
            <a:spLocks noGrp="1"/>
          </p:cNvSpPr>
          <p:nvPr>
            <p:ph idx="1"/>
          </p:nvPr>
        </p:nvSpPr>
        <p:spPr/>
        <p:txBody>
          <a:bodyPr/>
          <a:lstStyle/>
          <a:p>
            <a:r>
              <a:rPr lang="en-US" dirty="0" smtClean="0"/>
              <a:t>The general equation is important because the traditional equation often simplifies the ADC clock noise floor as an uniform white noise.</a:t>
            </a:r>
          </a:p>
          <a:p>
            <a:r>
              <a:rPr lang="en-US" dirty="0" smtClean="0"/>
              <a:t>In reality, the ADC clock usually has better noise behavior as the offset frequency increases, and also, the clock is often well filtered.</a:t>
            </a:r>
          </a:p>
        </p:txBody>
      </p:sp>
      <p:pic>
        <p:nvPicPr>
          <p:cNvPr id="10" name="Picture 2" descr="http://i.cmpnet.com/planetanalog/2010/09/C0646-Fig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 y="2940416"/>
            <a:ext cx="6484620" cy="300021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4820" y="3086100"/>
            <a:ext cx="3444240" cy="338554"/>
          </a:xfrm>
          <a:prstGeom prst="rect">
            <a:avLst/>
          </a:prstGeom>
          <a:noFill/>
        </p:spPr>
        <p:txBody>
          <a:bodyPr wrap="square" rtlCol="0">
            <a:spAutoFit/>
          </a:bodyPr>
          <a:lstStyle/>
          <a:p>
            <a:r>
              <a:rPr lang="en-US" sz="1600" dirty="0" smtClean="0">
                <a:solidFill>
                  <a:srgbClr val="FF0000"/>
                </a:solidFill>
              </a:rPr>
              <a:t>Simplified integrated clock noise</a:t>
            </a:r>
            <a:endParaRPr lang="en-US" sz="1600" dirty="0">
              <a:solidFill>
                <a:srgbClr val="FF0000"/>
              </a:solidFill>
            </a:endParaRPr>
          </a:p>
        </p:txBody>
      </p:sp>
      <p:cxnSp>
        <p:nvCxnSpPr>
          <p:cNvPr id="12" name="Straight Arrow Connector 11"/>
          <p:cNvCxnSpPr>
            <a:stCxn id="9" idx="2"/>
          </p:cNvCxnSpPr>
          <p:nvPr/>
        </p:nvCxnSpPr>
        <p:spPr>
          <a:xfrm>
            <a:off x="2186940" y="3424654"/>
            <a:ext cx="175260" cy="12159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07480" y="3255377"/>
            <a:ext cx="1897380" cy="338554"/>
          </a:xfrm>
          <a:prstGeom prst="rect">
            <a:avLst/>
          </a:prstGeom>
          <a:noFill/>
        </p:spPr>
        <p:txBody>
          <a:bodyPr wrap="square" rtlCol="0">
            <a:spAutoFit/>
          </a:bodyPr>
          <a:lstStyle/>
          <a:p>
            <a:r>
              <a:rPr lang="en-US" sz="1600" dirty="0" smtClean="0">
                <a:solidFill>
                  <a:srgbClr val="FF0000"/>
                </a:solidFill>
              </a:rPr>
              <a:t>Actual phase noise</a:t>
            </a:r>
            <a:endParaRPr lang="en-US" sz="1600" dirty="0">
              <a:solidFill>
                <a:srgbClr val="FF0000"/>
              </a:solidFill>
            </a:endParaRPr>
          </a:p>
        </p:txBody>
      </p:sp>
      <p:cxnSp>
        <p:nvCxnSpPr>
          <p:cNvPr id="15" name="Straight Arrow Connector 14"/>
          <p:cNvCxnSpPr/>
          <p:nvPr/>
        </p:nvCxnSpPr>
        <p:spPr>
          <a:xfrm flipH="1">
            <a:off x="6271260" y="3688080"/>
            <a:ext cx="510540" cy="5486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97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Requirement Implication</a:t>
            </a:r>
            <a:endParaRPr lang="en-US" dirty="0"/>
          </a:p>
        </p:txBody>
      </p:sp>
      <p:sp>
        <p:nvSpPr>
          <p:cNvPr id="3" name="Content Placeholder 2"/>
          <p:cNvSpPr>
            <a:spLocks noGrp="1"/>
          </p:cNvSpPr>
          <p:nvPr>
            <p:ph idx="1"/>
          </p:nvPr>
        </p:nvSpPr>
        <p:spPr/>
        <p:txBody>
          <a:bodyPr/>
          <a:lstStyle/>
          <a:p>
            <a:r>
              <a:rPr lang="en-US" dirty="0"/>
              <a:t>Most importantly, some of the stringent system requirements often are bandwidth specific. </a:t>
            </a:r>
            <a:r>
              <a:rPr lang="en-US" dirty="0" smtClean="0"/>
              <a:t>I.e. noise spec over a specific bandwidth. </a:t>
            </a:r>
          </a:p>
          <a:p>
            <a:r>
              <a:rPr lang="en-US" dirty="0" smtClean="0"/>
              <a:t>For </a:t>
            </a:r>
            <a:r>
              <a:rPr lang="en-US" dirty="0"/>
              <a:t>instance, </a:t>
            </a:r>
            <a:r>
              <a:rPr lang="en-US" dirty="0" smtClean="0"/>
              <a:t>when given a certain blocker signal, the traditional SNR calculation may overestimate the noise over the bandwidth of the wanted signal. This may make jitter specification of the clock impossible to achieve.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33</a:t>
            </a:fld>
            <a:endParaRPr lang="en-US"/>
          </a:p>
        </p:txBody>
      </p:sp>
      <p:pic>
        <p:nvPicPr>
          <p:cNvPr id="6" name="Picture 2" descr="http://i.cmpnet.com/planetanalog/2010/09/C0646-Fig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 y="3306176"/>
            <a:ext cx="6484620" cy="300021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699260" y="4137660"/>
            <a:ext cx="3169920" cy="1889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781300" y="3375660"/>
            <a:ext cx="182880" cy="701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798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Experiment Result</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34</a:t>
            </a:fld>
            <a:endParaRPr lang="en-US"/>
          </a:p>
        </p:txBody>
      </p:sp>
      <p:pic>
        <p:nvPicPr>
          <p:cNvPr id="9" name="Picture 2" descr="http://i.cmpnet.com/planetanalog/2010/09/C0646-Figure3.gi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07234" y="2388891"/>
            <a:ext cx="4157662" cy="34207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cmpnet.com/planetanalog/2010/09/C0646-Figure2.gif"/>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21467" y="2304707"/>
            <a:ext cx="4157663" cy="3372538"/>
          </a:xfrm>
          <a:prstGeom prst="rect">
            <a:avLst/>
          </a:prstGeom>
          <a:solidFill>
            <a:srgbClr val="00B0F0"/>
          </a:solidFill>
        </p:spPr>
      </p:pic>
      <p:sp>
        <p:nvSpPr>
          <p:cNvPr id="8" name="Rectangle 7"/>
          <p:cNvSpPr/>
          <p:nvPr/>
        </p:nvSpPr>
        <p:spPr>
          <a:xfrm>
            <a:off x="2386123" y="3651597"/>
            <a:ext cx="219075" cy="1600198"/>
          </a:xfrm>
          <a:prstGeom prst="rect">
            <a:avLst/>
          </a:prstGeom>
          <a:solidFill>
            <a:srgbClr val="4C77CC"/>
          </a:solidFill>
          <a:ln>
            <a:solidFill>
              <a:srgbClr val="4C7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624250" y="2680045"/>
            <a:ext cx="0" cy="2571750"/>
          </a:xfrm>
          <a:prstGeom prst="line">
            <a:avLst/>
          </a:prstGeom>
          <a:ln w="38100">
            <a:solidFill>
              <a:srgbClr val="4C77CC"/>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3828" y="1077432"/>
            <a:ext cx="3983664" cy="923330"/>
          </a:xfrm>
          <a:prstGeom prst="rect">
            <a:avLst/>
          </a:prstGeom>
          <a:noFill/>
        </p:spPr>
        <p:txBody>
          <a:bodyPr wrap="square" rtlCol="0">
            <a:spAutoFit/>
          </a:bodyPr>
          <a:lstStyle/>
          <a:p>
            <a:r>
              <a:rPr lang="en-US" dirty="0" smtClean="0"/>
              <a:t>Clocking the ADC with a 250MHz tone + 10MHz noise ranging from 240MHz to 250MHz </a:t>
            </a:r>
          </a:p>
        </p:txBody>
      </p:sp>
      <p:sp>
        <p:nvSpPr>
          <p:cNvPr id="16" name="Rectangle 15"/>
          <p:cNvSpPr/>
          <p:nvPr/>
        </p:nvSpPr>
        <p:spPr>
          <a:xfrm>
            <a:off x="1597299" y="5718176"/>
            <a:ext cx="2044149" cy="369332"/>
          </a:xfrm>
          <a:prstGeom prst="rect">
            <a:avLst/>
          </a:prstGeom>
        </p:spPr>
        <p:txBody>
          <a:bodyPr wrap="none">
            <a:spAutoFit/>
          </a:bodyPr>
          <a:lstStyle/>
          <a:p>
            <a:pPr algn="ctr"/>
            <a:r>
              <a:rPr lang="en-US" dirty="0"/>
              <a:t>(DAC5681 output)</a:t>
            </a:r>
          </a:p>
        </p:txBody>
      </p:sp>
      <p:sp>
        <p:nvSpPr>
          <p:cNvPr id="19" name="TextBox 18"/>
          <p:cNvSpPr txBox="1"/>
          <p:nvPr/>
        </p:nvSpPr>
        <p:spPr>
          <a:xfrm>
            <a:off x="5327465" y="953522"/>
            <a:ext cx="3369968" cy="923330"/>
          </a:xfrm>
          <a:prstGeom prst="rect">
            <a:avLst/>
          </a:prstGeom>
          <a:noFill/>
        </p:spPr>
        <p:txBody>
          <a:bodyPr wrap="square" rtlCol="0">
            <a:spAutoFit/>
          </a:bodyPr>
          <a:lstStyle/>
          <a:p>
            <a:r>
              <a:rPr lang="en-US" dirty="0" smtClean="0"/>
              <a:t>ADS4149 at 250MSPS</a:t>
            </a:r>
          </a:p>
          <a:p>
            <a:r>
              <a:rPr lang="en-US" dirty="0" smtClean="0"/>
              <a:t>Two inputs shown and overlaid: 10MHz and 100MHz</a:t>
            </a:r>
          </a:p>
        </p:txBody>
      </p:sp>
    </p:spTree>
    <p:extLst>
      <p:ext uri="{BB962C8B-B14F-4D97-AF65-F5344CB8AC3E}">
        <p14:creationId xmlns:p14="http://schemas.microsoft.com/office/powerpoint/2010/main" val="3193787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ADC Test Result</a:t>
            </a:r>
            <a:endParaRPr lang="en-US" dirty="0"/>
          </a:p>
        </p:txBody>
      </p:sp>
      <p:sp>
        <p:nvSpPr>
          <p:cNvPr id="5" name="Slide Number Placeholder 4"/>
          <p:cNvSpPr>
            <a:spLocks noGrp="1"/>
          </p:cNvSpPr>
          <p:nvPr>
            <p:ph type="sldNum" sz="quarter" idx="10"/>
          </p:nvPr>
        </p:nvSpPr>
        <p:spPr/>
        <p:txBody>
          <a:bodyPr/>
          <a:lstStyle/>
          <a:p>
            <a:pPr>
              <a:defRPr/>
            </a:pPr>
            <a:fld id="{F719BCE1-1331-4783-86A9-B6EC508F54C8}" type="slidenum">
              <a:rPr lang="en-US" smtClean="0"/>
              <a:pPr>
                <a:defRPr/>
              </a:pPr>
              <a:t>35</a:t>
            </a:fld>
            <a:endParaRPr lang="en-US"/>
          </a:p>
        </p:txBody>
      </p:sp>
      <p:pic>
        <p:nvPicPr>
          <p:cNvPr id="8" name="Picture 2" descr="http://i.cmpnet.com/planetanalog/2010/09/C0646-Figure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441" y="1322349"/>
            <a:ext cx="5703578" cy="4692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3916" y="1137683"/>
            <a:ext cx="2525050" cy="369332"/>
          </a:xfrm>
          <a:prstGeom prst="rect">
            <a:avLst/>
          </a:prstGeom>
          <a:noFill/>
        </p:spPr>
        <p:txBody>
          <a:bodyPr wrap="none" rtlCol="0">
            <a:spAutoFit/>
          </a:bodyPr>
          <a:lstStyle/>
          <a:p>
            <a:r>
              <a:rPr lang="en-US" dirty="0" smtClean="0"/>
              <a:t>20log(250/10) = 28dBc</a:t>
            </a:r>
            <a:endParaRPr lang="en-US" dirty="0"/>
          </a:p>
        </p:txBody>
      </p:sp>
      <p:sp>
        <p:nvSpPr>
          <p:cNvPr id="10" name="TextBox 9"/>
          <p:cNvSpPr txBox="1"/>
          <p:nvPr/>
        </p:nvSpPr>
        <p:spPr>
          <a:xfrm>
            <a:off x="6166884" y="1058974"/>
            <a:ext cx="2525050" cy="369332"/>
          </a:xfrm>
          <a:prstGeom prst="rect">
            <a:avLst/>
          </a:prstGeom>
          <a:noFill/>
        </p:spPr>
        <p:txBody>
          <a:bodyPr wrap="none" rtlCol="0">
            <a:spAutoFit/>
          </a:bodyPr>
          <a:lstStyle/>
          <a:p>
            <a:r>
              <a:rPr lang="en-US" dirty="0" smtClean="0"/>
              <a:t>20log(250/100) = 8dBc</a:t>
            </a:r>
            <a:endParaRPr lang="en-US" dirty="0"/>
          </a:p>
        </p:txBody>
      </p:sp>
      <p:cxnSp>
        <p:nvCxnSpPr>
          <p:cNvPr id="12" name="Straight Arrow Connector 11"/>
          <p:cNvCxnSpPr/>
          <p:nvPr/>
        </p:nvCxnSpPr>
        <p:spPr>
          <a:xfrm flipH="1">
            <a:off x="2758966" y="3168502"/>
            <a:ext cx="7088" cy="69466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59796" y="3161414"/>
            <a:ext cx="7088" cy="28353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p:cNvCxnSpPr>
          <p:nvPr/>
        </p:nvCxnSpPr>
        <p:spPr>
          <a:xfrm flipH="1">
            <a:off x="6329916" y="1428306"/>
            <a:ext cx="1099493" cy="17401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48843" y="1507015"/>
            <a:ext cx="1110123" cy="16047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362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lnSpc>
                <a:spcPct val="100000"/>
              </a:lnSpc>
              <a:spcBef>
                <a:spcPct val="100000"/>
              </a:spcBef>
              <a:spcAft>
                <a:spcPct val="100000"/>
              </a:spcAft>
            </a:pPr>
            <a:r>
              <a:rPr lang="en-US" dirty="0" smtClean="0"/>
              <a:t>DAC NSD </a:t>
            </a:r>
            <a:r>
              <a:rPr lang="en-US" dirty="0" err="1" smtClean="0"/>
              <a:t>vs</a:t>
            </a:r>
            <a:r>
              <a:rPr lang="en-US" dirty="0" smtClean="0"/>
              <a:t> SNR</a:t>
            </a:r>
            <a:endParaRPr lang="en-US" sz="800" dirty="0" smtClean="0"/>
          </a:p>
        </p:txBody>
      </p:sp>
      <p:sp>
        <p:nvSpPr>
          <p:cNvPr id="2" name="Text Placeholder 1"/>
          <p:cNvSpPr>
            <a:spLocks noGrp="1"/>
          </p:cNvSpPr>
          <p:nvPr>
            <p:ph type="body" idx="1"/>
          </p:nvPr>
        </p:nvSpPr>
        <p:spPr/>
        <p:txBody>
          <a:bodyPr/>
          <a:lstStyle/>
          <a:p>
            <a:endParaRPr lang="en-US"/>
          </a:p>
        </p:txBody>
      </p:sp>
      <p:sp>
        <p:nvSpPr>
          <p:cNvPr id="128002" name="Rectangle 24"/>
          <p:cNvSpPr txBox="1">
            <a:spLocks noGrp="1" noChangeArrowheads="1"/>
          </p:cNvSpPr>
          <p:nvPr/>
        </p:nvSpPr>
        <p:spPr bwMode="auto">
          <a:xfrm>
            <a:off x="6642100" y="6038850"/>
            <a:ext cx="2133600" cy="206375"/>
          </a:xfrm>
          <a:prstGeom prst="rect">
            <a:avLst/>
          </a:prstGeom>
          <a:noFill/>
          <a:ln w="9525">
            <a:noFill/>
            <a:miter lim="800000"/>
            <a:headEnd/>
            <a:tailEnd/>
          </a:ln>
        </p:spPr>
        <p:txBody>
          <a:bodyPr/>
          <a:lstStyle/>
          <a:p>
            <a:pPr algn="r"/>
            <a:fld id="{066BABBE-0405-4A74-A4C8-77DBCC97EF17}" type="slidenum">
              <a:rPr lang="en-US" sz="800" b="0"/>
              <a:pPr algn="r"/>
              <a:t>36</a:t>
            </a:fld>
            <a:endParaRPr lang="en-US" sz="800" b="0"/>
          </a:p>
        </p:txBody>
      </p:sp>
    </p:spTree>
    <p:extLst>
      <p:ext uri="{BB962C8B-B14F-4D97-AF65-F5344CB8AC3E}">
        <p14:creationId xmlns:p14="http://schemas.microsoft.com/office/powerpoint/2010/main" val="1458797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6" name="Title 1"/>
          <p:cNvSpPr>
            <a:spLocks noGrp="1"/>
          </p:cNvSpPr>
          <p:nvPr>
            <p:ph type="title" idx="4294967295"/>
          </p:nvPr>
        </p:nvSpPr>
        <p:spPr/>
        <p:txBody>
          <a:bodyPr/>
          <a:lstStyle/>
          <a:p>
            <a:pPr eaLnBrk="1" hangingPunct="1"/>
            <a:r>
              <a:rPr lang="en-US" dirty="0" smtClean="0"/>
              <a:t>SNR Jitter estimate is the same for DACs</a:t>
            </a:r>
          </a:p>
        </p:txBody>
      </p:sp>
      <p:sp>
        <p:nvSpPr>
          <p:cNvPr id="176137" name="Content Placeholder 2"/>
          <p:cNvSpPr>
            <a:spLocks noGrp="1"/>
          </p:cNvSpPr>
          <p:nvPr>
            <p:ph idx="4294967295"/>
          </p:nvPr>
        </p:nvSpPr>
        <p:spPr/>
        <p:txBody>
          <a:bodyPr/>
          <a:lstStyle/>
          <a:p>
            <a:pPr eaLnBrk="1" hangingPunct="1"/>
            <a:r>
              <a:rPr lang="en-US" smtClean="0"/>
              <a:t>The total SNR is the vector sum of all individual SNR contributions</a:t>
            </a:r>
            <a:br>
              <a:rPr lang="en-US" smtClean="0"/>
            </a:b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Similar treatment of clock jitter (integrated phase noise) for SNR limit of DAC sampled system</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76138"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420CCD2D-723F-4F1C-B87C-6DF93DA07332}" type="slidenum">
              <a:rPr lang="en-US" sz="800" b="0"/>
              <a:pPr algn="r"/>
              <a:t>37</a:t>
            </a:fld>
            <a:endParaRPr lang="en-US" sz="800" b="0"/>
          </a:p>
        </p:txBody>
      </p:sp>
      <p:graphicFrame>
        <p:nvGraphicFramePr>
          <p:cNvPr id="176133" name="Object 5"/>
          <p:cNvGraphicFramePr>
            <a:graphicFrameLocks noGrp="1" noChangeAspect="1"/>
          </p:cNvGraphicFramePr>
          <p:nvPr/>
        </p:nvGraphicFramePr>
        <p:xfrm>
          <a:off x="1230313" y="1928813"/>
          <a:ext cx="5702300" cy="877887"/>
        </p:xfrm>
        <a:graphic>
          <a:graphicData uri="http://schemas.openxmlformats.org/presentationml/2006/ole">
            <mc:AlternateContent xmlns:mc="http://schemas.openxmlformats.org/markup-compatibility/2006">
              <mc:Choice xmlns:v="urn:schemas-microsoft-com:vml" Requires="v">
                <p:oleObj spid="_x0000_s209932" name="Equation" r:id="rId3" imgW="3136680" imgH="482400" progId="Equation.3">
                  <p:embed/>
                </p:oleObj>
              </mc:Choice>
              <mc:Fallback>
                <p:oleObj name="Equation" r:id="rId3" imgW="3136680" imgH="4824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1928813"/>
                        <a:ext cx="57023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6139" name="TextBox 6"/>
          <p:cNvSpPr txBox="1">
            <a:spLocks noChangeArrowheads="1"/>
          </p:cNvSpPr>
          <p:nvPr/>
        </p:nvSpPr>
        <p:spPr bwMode="auto">
          <a:xfrm>
            <a:off x="1139825" y="2911475"/>
            <a:ext cx="6434138" cy="915988"/>
          </a:xfrm>
          <a:prstGeom prst="rect">
            <a:avLst/>
          </a:prstGeom>
          <a:noFill/>
          <a:ln w="9525">
            <a:noFill/>
            <a:miter lim="800000"/>
            <a:headEnd/>
            <a:tailEnd/>
          </a:ln>
        </p:spPr>
        <p:txBody>
          <a:bodyPr>
            <a:spAutoFit/>
          </a:bodyPr>
          <a:lstStyle/>
          <a:p>
            <a:r>
              <a:rPr lang="en-US" b="0"/>
              <a:t>SNR</a:t>
            </a:r>
            <a:r>
              <a:rPr lang="en-US" b="0" baseline="-25000"/>
              <a:t>QUANT</a:t>
            </a:r>
            <a:r>
              <a:rPr lang="en-US" b="0"/>
              <a:t> = SNR due to quantization</a:t>
            </a:r>
          </a:p>
          <a:p>
            <a:r>
              <a:rPr lang="en-US" b="0"/>
              <a:t>SNR</a:t>
            </a:r>
            <a:r>
              <a:rPr lang="en-US" b="0" baseline="-25000"/>
              <a:t>CLK</a:t>
            </a:r>
            <a:r>
              <a:rPr lang="en-US" b="0"/>
              <a:t> = SNR due to clock and aperture jitter</a:t>
            </a:r>
          </a:p>
          <a:p>
            <a:r>
              <a:rPr lang="en-US" b="0"/>
              <a:t>SNR</a:t>
            </a:r>
            <a:r>
              <a:rPr lang="en-US" b="0" baseline="-25000"/>
              <a:t>THERM</a:t>
            </a:r>
            <a:r>
              <a:rPr lang="en-US" b="0"/>
              <a:t> = SNR due to thermal and transistor noise</a:t>
            </a:r>
          </a:p>
        </p:txBody>
      </p:sp>
      <p:graphicFrame>
        <p:nvGraphicFramePr>
          <p:cNvPr id="176135" name="Object 3"/>
          <p:cNvGraphicFramePr>
            <a:graphicFrameLocks noChangeAspect="1"/>
          </p:cNvGraphicFramePr>
          <p:nvPr/>
        </p:nvGraphicFramePr>
        <p:xfrm>
          <a:off x="2544763" y="4651375"/>
          <a:ext cx="3160712" cy="1570038"/>
        </p:xfrm>
        <a:graphic>
          <a:graphicData uri="http://schemas.openxmlformats.org/presentationml/2006/ole">
            <mc:AlternateContent xmlns:mc="http://schemas.openxmlformats.org/markup-compatibility/2006">
              <mc:Choice xmlns:v="urn:schemas-microsoft-com:vml" Requires="v">
                <p:oleObj spid="_x0000_s209933" name="Equation" r:id="rId5" imgW="1942920" imgH="965160" progId="Equation.3">
                  <p:embed/>
                </p:oleObj>
              </mc:Choice>
              <mc:Fallback>
                <p:oleObj name="Equation" r:id="rId5" imgW="1942920" imgH="965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763" y="4651375"/>
                        <a:ext cx="316071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48805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Jitter Applicable For DACs?</a:t>
            </a:r>
            <a:endParaRPr lang="en-US" dirty="0"/>
          </a:p>
        </p:txBody>
      </p:sp>
      <p:sp>
        <p:nvSpPr>
          <p:cNvPr id="4" name="Content Placeholder 3"/>
          <p:cNvSpPr>
            <a:spLocks noGrp="1"/>
          </p:cNvSpPr>
          <p:nvPr>
            <p:ph idx="1"/>
          </p:nvPr>
        </p:nvSpPr>
        <p:spPr>
          <a:xfrm>
            <a:off x="333375" y="905306"/>
            <a:ext cx="8467725" cy="4692650"/>
          </a:xfrm>
        </p:spPr>
        <p:txBody>
          <a:bodyPr/>
          <a:lstStyle/>
          <a:p>
            <a:r>
              <a:rPr lang="en-US" dirty="0" smtClean="0"/>
              <a:t>For DACs, generally the noise spectral density (NSD) is more important than overall SNR</a:t>
            </a:r>
          </a:p>
          <a:p>
            <a:pPr lvl="1"/>
            <a:r>
              <a:rPr lang="en-US" dirty="0" smtClean="0"/>
              <a:t>The shape of the NSD around the carrier must meet mask requirements</a:t>
            </a:r>
          </a:p>
          <a:p>
            <a:pPr lvl="1"/>
            <a:r>
              <a:rPr lang="en-US" dirty="0" smtClean="0"/>
              <a:t>When SNR is required, customer’s often limit the bandwidth of the transmitted signal by a </a:t>
            </a:r>
            <a:r>
              <a:rPr lang="en-US" dirty="0" err="1" smtClean="0"/>
              <a:t>bandpass</a:t>
            </a:r>
            <a:r>
              <a:rPr lang="en-US" dirty="0" smtClean="0"/>
              <a:t> or </a:t>
            </a:r>
            <a:r>
              <a:rPr lang="en-US" dirty="0" err="1" smtClean="0"/>
              <a:t>lowpass</a:t>
            </a:r>
            <a:r>
              <a:rPr lang="en-US" dirty="0" smtClean="0"/>
              <a:t> filter</a:t>
            </a:r>
          </a:p>
          <a:p>
            <a:r>
              <a:rPr lang="en-US" dirty="0" smtClean="0"/>
              <a:t>For this reason, newer datasheets report NSD rather than SNR</a:t>
            </a:r>
          </a:p>
          <a:p>
            <a:endParaRPr lang="en-US" dirty="0"/>
          </a:p>
        </p:txBody>
      </p:sp>
      <p:sp>
        <p:nvSpPr>
          <p:cNvPr id="2" name="Slide Number Placeholder 1"/>
          <p:cNvSpPr>
            <a:spLocks noGrp="1"/>
          </p:cNvSpPr>
          <p:nvPr>
            <p:ph type="sldNum" sz="quarter" idx="10"/>
          </p:nvPr>
        </p:nvSpPr>
        <p:spPr/>
        <p:txBody>
          <a:bodyPr/>
          <a:lstStyle/>
          <a:p>
            <a:pPr>
              <a:defRPr/>
            </a:pPr>
            <a:fld id="{D5C09F73-EBF6-4555-AB08-C2B0C14BB802}" type="slidenum">
              <a:rPr lang="en-US" smtClean="0"/>
              <a:pPr>
                <a:defRPr/>
              </a:pPr>
              <a:t>38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47774574"/>
              </p:ext>
            </p:extLst>
          </p:nvPr>
        </p:nvGraphicFramePr>
        <p:xfrm>
          <a:off x="3367088" y="3747081"/>
          <a:ext cx="114300" cy="215900"/>
        </p:xfrm>
        <a:graphic>
          <a:graphicData uri="http://schemas.openxmlformats.org/presentationml/2006/ole">
            <mc:AlternateContent xmlns:mc="http://schemas.openxmlformats.org/markup-compatibility/2006">
              <mc:Choice xmlns:v="urn:schemas-microsoft-com:vml" Requires="v">
                <p:oleObj spid="_x0000_s210951"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88" y="3747081"/>
                        <a:ext cx="114300" cy="215900"/>
                      </a:xfrm>
                      <a:prstGeom prst="rect">
                        <a:avLst/>
                      </a:prstGeom>
                      <a:noFill/>
                    </p:spPr>
                  </p:pic>
                </p:oleObj>
              </mc:Fallback>
            </mc:AlternateContent>
          </a:graphicData>
        </a:graphic>
      </p:graphicFrame>
      <p:grpSp>
        <p:nvGrpSpPr>
          <p:cNvPr id="6" name="Group 5"/>
          <p:cNvGrpSpPr>
            <a:grpSpLocks/>
          </p:cNvGrpSpPr>
          <p:nvPr/>
        </p:nvGrpSpPr>
        <p:grpSpPr bwMode="auto">
          <a:xfrm>
            <a:off x="5628" y="3141521"/>
            <a:ext cx="3509963" cy="3092450"/>
            <a:chOff x="720" y="1776"/>
            <a:chExt cx="2211" cy="1948"/>
          </a:xfrm>
        </p:grpSpPr>
        <p:pic>
          <p:nvPicPr>
            <p:cNvPr id="7" name="Picture 6"/>
            <p:cNvPicPr>
              <a:picLocks noChangeAspect="1" noChangeArrowheads="1"/>
            </p:cNvPicPr>
            <p:nvPr/>
          </p:nvPicPr>
          <p:blipFill>
            <a:blip r:embed="rId5"/>
            <a:srcRect/>
            <a:stretch>
              <a:fillRect/>
            </a:stretch>
          </p:blipFill>
          <p:spPr bwMode="auto">
            <a:xfrm>
              <a:off x="720" y="1776"/>
              <a:ext cx="2211" cy="1948"/>
            </a:xfrm>
            <a:prstGeom prst="rect">
              <a:avLst/>
            </a:prstGeom>
            <a:noFill/>
            <a:ln w="9525">
              <a:noFill/>
              <a:miter lim="800000"/>
              <a:headEnd/>
              <a:tailEnd/>
            </a:ln>
          </p:spPr>
        </p:pic>
        <p:sp>
          <p:nvSpPr>
            <p:cNvPr id="8" name="Rectangle 7"/>
            <p:cNvSpPr>
              <a:spLocks noChangeArrowheads="1"/>
            </p:cNvSpPr>
            <p:nvPr/>
          </p:nvSpPr>
          <p:spPr bwMode="auto">
            <a:xfrm>
              <a:off x="1824" y="1872"/>
              <a:ext cx="816" cy="480"/>
            </a:xfrm>
            <a:prstGeom prst="rect">
              <a:avLst/>
            </a:prstGeom>
            <a:solidFill>
              <a:schemeClr val="bg1"/>
            </a:solidFill>
            <a:ln w="9525">
              <a:noFill/>
              <a:miter lim="800000"/>
              <a:headEnd/>
              <a:tailEnd/>
            </a:ln>
          </p:spPr>
          <p:txBody>
            <a:bodyPr wrap="none" anchor="ctr"/>
            <a:lstStyle/>
            <a:p>
              <a:endParaRPr lang="en-US" b="0"/>
            </a:p>
          </p:txBody>
        </p:sp>
      </p:grpSp>
      <p:sp>
        <p:nvSpPr>
          <p:cNvPr id="9" name="Text Box 8"/>
          <p:cNvSpPr txBox="1">
            <a:spLocks noChangeArrowheads="1"/>
          </p:cNvSpPr>
          <p:nvPr/>
        </p:nvSpPr>
        <p:spPr bwMode="auto">
          <a:xfrm>
            <a:off x="1443038" y="3474031"/>
            <a:ext cx="1689100" cy="654050"/>
          </a:xfrm>
          <a:prstGeom prst="rect">
            <a:avLst/>
          </a:prstGeom>
          <a:solidFill>
            <a:schemeClr val="bg1"/>
          </a:solidFill>
          <a:ln w="12700">
            <a:solidFill>
              <a:schemeClr val="tx1"/>
            </a:solidFill>
            <a:miter lim="800000"/>
            <a:headEnd/>
            <a:tailEnd/>
          </a:ln>
        </p:spPr>
        <p:txBody>
          <a:bodyPr lIns="91397" tIns="45698" rIns="91397" bIns="45698">
            <a:spAutoFit/>
          </a:bodyPr>
          <a:lstStyle/>
          <a:p>
            <a:r>
              <a:rPr lang="en-US" b="0"/>
              <a:t>fs = 1GSPS</a:t>
            </a:r>
          </a:p>
          <a:p>
            <a:r>
              <a:rPr lang="en-US" b="0"/>
              <a:t>f out = 20MHz</a:t>
            </a:r>
          </a:p>
        </p:txBody>
      </p:sp>
      <p:sp>
        <p:nvSpPr>
          <p:cNvPr id="10" name="Text Box 9"/>
          <p:cNvSpPr txBox="1">
            <a:spLocks noChangeArrowheads="1"/>
          </p:cNvSpPr>
          <p:nvPr/>
        </p:nvSpPr>
        <p:spPr bwMode="auto">
          <a:xfrm>
            <a:off x="1443038" y="4771019"/>
            <a:ext cx="914400" cy="379412"/>
          </a:xfrm>
          <a:prstGeom prst="rect">
            <a:avLst/>
          </a:prstGeom>
          <a:solidFill>
            <a:schemeClr val="bg1"/>
          </a:solidFill>
          <a:ln w="12700">
            <a:solidFill>
              <a:schemeClr val="tx1"/>
            </a:solidFill>
            <a:miter lim="800000"/>
            <a:headEnd/>
            <a:tailEnd/>
          </a:ln>
        </p:spPr>
        <p:txBody>
          <a:bodyPr lIns="91397" tIns="45698" rIns="91397" bIns="45698">
            <a:spAutoFit/>
          </a:bodyPr>
          <a:lstStyle/>
          <a:p>
            <a:r>
              <a:rPr lang="en-US" b="0"/>
              <a:t>Noise</a:t>
            </a:r>
          </a:p>
        </p:txBody>
      </p:sp>
      <p:sp>
        <p:nvSpPr>
          <p:cNvPr id="11" name="Line 10"/>
          <p:cNvSpPr>
            <a:spLocks noChangeShapeType="1"/>
          </p:cNvSpPr>
          <p:nvPr/>
        </p:nvSpPr>
        <p:spPr bwMode="auto">
          <a:xfrm rot="5400000" flipH="1">
            <a:off x="757238" y="3626431"/>
            <a:ext cx="609600" cy="609600"/>
          </a:xfrm>
          <a:prstGeom prst="line">
            <a:avLst/>
          </a:prstGeom>
          <a:noFill/>
          <a:ln w="38100">
            <a:solidFill>
              <a:schemeClr val="accent2"/>
            </a:solidFill>
            <a:round/>
            <a:headEnd/>
            <a:tailEnd type="triangle" w="med" len="med"/>
          </a:ln>
        </p:spPr>
        <p:txBody>
          <a:bodyPr/>
          <a:lstStyle/>
          <a:p>
            <a:endParaRPr lang="en-US"/>
          </a:p>
        </p:txBody>
      </p:sp>
      <p:sp>
        <p:nvSpPr>
          <p:cNvPr id="12" name="Line 11"/>
          <p:cNvSpPr>
            <a:spLocks noChangeShapeType="1"/>
          </p:cNvSpPr>
          <p:nvPr/>
        </p:nvSpPr>
        <p:spPr bwMode="auto">
          <a:xfrm rot="-5400000" flipH="1" flipV="1">
            <a:off x="931863" y="4899606"/>
            <a:ext cx="336550" cy="533400"/>
          </a:xfrm>
          <a:prstGeom prst="line">
            <a:avLst/>
          </a:prstGeom>
          <a:noFill/>
          <a:ln w="38100">
            <a:solidFill>
              <a:schemeClr val="accent2"/>
            </a:solidFill>
            <a:round/>
            <a:headEnd/>
            <a:tailEnd type="triangle" w="med" len="med"/>
          </a:ln>
        </p:spPr>
        <p:txBody>
          <a:bodyPr/>
          <a:lstStyle/>
          <a:p>
            <a:endParaRPr lang="en-US"/>
          </a:p>
        </p:txBody>
      </p:sp>
      <p:sp>
        <p:nvSpPr>
          <p:cNvPr id="13" name="Line 12"/>
          <p:cNvSpPr>
            <a:spLocks noChangeShapeType="1"/>
          </p:cNvSpPr>
          <p:nvPr/>
        </p:nvSpPr>
        <p:spPr bwMode="auto">
          <a:xfrm rot="5400000" flipV="1">
            <a:off x="2608263" y="4899606"/>
            <a:ext cx="336550" cy="533400"/>
          </a:xfrm>
          <a:prstGeom prst="line">
            <a:avLst/>
          </a:prstGeom>
          <a:noFill/>
          <a:ln w="38100">
            <a:solidFill>
              <a:schemeClr val="accent2"/>
            </a:solidFill>
            <a:round/>
            <a:headEnd/>
            <a:tailEnd type="triangle" w="med" len="med"/>
          </a:ln>
        </p:spPr>
        <p:txBody>
          <a:bodyPr/>
          <a:lstStyle/>
          <a:p>
            <a:endParaRPr lang="en-US"/>
          </a:p>
        </p:txBody>
      </p:sp>
      <p:sp>
        <p:nvSpPr>
          <p:cNvPr id="14" name="Text Box 13"/>
          <p:cNvSpPr txBox="1">
            <a:spLocks noChangeArrowheads="1"/>
          </p:cNvSpPr>
          <p:nvPr/>
        </p:nvSpPr>
        <p:spPr bwMode="auto">
          <a:xfrm>
            <a:off x="1443038" y="4236031"/>
            <a:ext cx="914400" cy="379413"/>
          </a:xfrm>
          <a:prstGeom prst="rect">
            <a:avLst/>
          </a:prstGeom>
          <a:solidFill>
            <a:schemeClr val="bg1"/>
          </a:solidFill>
          <a:ln w="12700">
            <a:solidFill>
              <a:schemeClr val="tx1"/>
            </a:solidFill>
            <a:miter lim="800000"/>
            <a:headEnd/>
            <a:tailEnd/>
          </a:ln>
        </p:spPr>
        <p:txBody>
          <a:bodyPr lIns="91397" tIns="45698" rIns="91397" bIns="45698">
            <a:spAutoFit/>
          </a:bodyPr>
          <a:lstStyle/>
          <a:p>
            <a:r>
              <a:rPr lang="en-US" b="0"/>
              <a:t>Signal</a:t>
            </a:r>
          </a:p>
        </p:txBody>
      </p:sp>
      <p:sp>
        <p:nvSpPr>
          <p:cNvPr id="15" name="Line 14"/>
          <p:cNvSpPr>
            <a:spLocks noChangeShapeType="1"/>
          </p:cNvSpPr>
          <p:nvPr/>
        </p:nvSpPr>
        <p:spPr bwMode="auto">
          <a:xfrm rot="5400000" flipH="1">
            <a:off x="1900238" y="4159831"/>
            <a:ext cx="0" cy="1066800"/>
          </a:xfrm>
          <a:prstGeom prst="line">
            <a:avLst/>
          </a:prstGeom>
          <a:noFill/>
          <a:ln w="38100">
            <a:solidFill>
              <a:schemeClr val="accent2"/>
            </a:solidFill>
            <a:round/>
            <a:headEnd/>
            <a:tailEnd/>
          </a:ln>
        </p:spPr>
        <p:txBody>
          <a:bodyPr/>
          <a:lstStyle/>
          <a:p>
            <a:endParaRPr lang="en-US"/>
          </a:p>
        </p:txBody>
      </p:sp>
      <p:sp>
        <p:nvSpPr>
          <p:cNvPr id="16" name="Text Box 15"/>
          <p:cNvSpPr txBox="1">
            <a:spLocks noChangeArrowheads="1"/>
          </p:cNvSpPr>
          <p:nvPr/>
        </p:nvSpPr>
        <p:spPr bwMode="auto">
          <a:xfrm>
            <a:off x="3429000" y="3550231"/>
            <a:ext cx="5562600" cy="1344613"/>
          </a:xfrm>
          <a:prstGeom prst="rect">
            <a:avLst/>
          </a:prstGeom>
          <a:noFill/>
          <a:ln w="9525">
            <a:noFill/>
            <a:miter lim="800000"/>
            <a:headEnd/>
            <a:tailEnd/>
          </a:ln>
        </p:spPr>
        <p:txBody>
          <a:bodyPr lIns="91397" tIns="45698" rIns="91397" bIns="45698">
            <a:spAutoFit/>
          </a:bodyPr>
          <a:lstStyle/>
          <a:p>
            <a:pPr>
              <a:buFontTx/>
              <a:buChar char="•"/>
            </a:pPr>
            <a:r>
              <a:rPr lang="en-US" altLang="ja-JP" b="0">
                <a:ea typeface="ＭＳ Ｐゴシック" pitchFamily="34" charset="-128"/>
              </a:rPr>
              <a:t> DAC output noise is comprised of</a:t>
            </a:r>
          </a:p>
          <a:p>
            <a:pPr lvl="1">
              <a:buFont typeface="Arial" charset="0"/>
              <a:buChar char="–"/>
            </a:pPr>
            <a:r>
              <a:rPr lang="en-US" altLang="ja-JP" sz="1600" b="0">
                <a:ea typeface="ＭＳ Ｐゴシック" pitchFamily="34" charset="-128"/>
              </a:rPr>
              <a:t> Quantization noise</a:t>
            </a:r>
          </a:p>
          <a:p>
            <a:pPr lvl="1">
              <a:buFont typeface="Arial" charset="0"/>
              <a:buChar char="–"/>
            </a:pPr>
            <a:r>
              <a:rPr lang="en-US" altLang="ja-JP" sz="1600" b="0">
                <a:ea typeface="ＭＳ Ｐゴシック" pitchFamily="34" charset="-128"/>
              </a:rPr>
              <a:t> Thermal noise</a:t>
            </a:r>
          </a:p>
          <a:p>
            <a:pPr lvl="1">
              <a:buFont typeface="Arial" charset="0"/>
              <a:buChar char="–"/>
            </a:pPr>
            <a:r>
              <a:rPr lang="en-US" altLang="ja-JP" sz="1600" b="0">
                <a:ea typeface="ＭＳ Ｐゴシック" pitchFamily="34" charset="-128"/>
              </a:rPr>
              <a:t> Jitter noise</a:t>
            </a:r>
          </a:p>
          <a:p>
            <a:pPr lvl="1">
              <a:buFont typeface="Arial" charset="0"/>
              <a:buChar char="–"/>
            </a:pPr>
            <a:r>
              <a:rPr lang="en-US" altLang="ja-JP" sz="1600" b="0">
                <a:ea typeface="ＭＳ Ｐゴシック" pitchFamily="34" charset="-128"/>
              </a:rPr>
              <a:t> Data dependent noise</a:t>
            </a:r>
          </a:p>
        </p:txBody>
      </p:sp>
    </p:spTree>
    <p:extLst>
      <p:ext uri="{BB962C8B-B14F-4D97-AF65-F5344CB8AC3E}">
        <p14:creationId xmlns:p14="http://schemas.microsoft.com/office/powerpoint/2010/main" val="339007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Title 1"/>
          <p:cNvSpPr>
            <a:spLocks noGrp="1"/>
          </p:cNvSpPr>
          <p:nvPr>
            <p:ph type="title" idx="4294967295"/>
          </p:nvPr>
        </p:nvSpPr>
        <p:spPr/>
        <p:txBody>
          <a:bodyPr/>
          <a:lstStyle/>
          <a:p>
            <a:r>
              <a:rPr lang="en-US" smtClean="0"/>
              <a:t>Why NSD over SNR?</a:t>
            </a:r>
          </a:p>
        </p:txBody>
      </p:sp>
      <p:sp>
        <p:nvSpPr>
          <p:cNvPr id="178184" name="Content Placeholder 2"/>
          <p:cNvSpPr>
            <a:spLocks noGrp="1"/>
          </p:cNvSpPr>
          <p:nvPr>
            <p:ph idx="4294967295"/>
          </p:nvPr>
        </p:nvSpPr>
        <p:spPr/>
        <p:txBody>
          <a:bodyPr/>
          <a:lstStyle/>
          <a:p>
            <a:r>
              <a:rPr lang="en-US" smtClean="0"/>
              <a:t>In real systems, there is often tight filtering around the band of interest, where all the noise outside of that band is filtered out.</a:t>
            </a:r>
          </a:p>
          <a:p>
            <a:r>
              <a:rPr lang="en-US" smtClean="0"/>
              <a:t>Rather than showing the SNR of the signal in the first Nyquist zone, it is more convenient to show the noise power so that the total noise power in the unfiltered band can be readily calculated</a:t>
            </a:r>
          </a:p>
          <a:p>
            <a:r>
              <a:rPr lang="en-US" smtClean="0"/>
              <a:t>For example, consider a DAC3484 running at 1228.8 MSPS with a band of interest of 100 MHz and the following filters:</a:t>
            </a:r>
          </a:p>
          <a:p>
            <a:pPr lvl="1"/>
            <a:r>
              <a:rPr lang="en-US" smtClean="0"/>
              <a:t>A 614.4-MHz low-pass filter (passing full first Nyquist zone):</a:t>
            </a:r>
          </a:p>
          <a:p>
            <a:pPr lvl="1"/>
            <a:endParaRPr lang="en-US" smtClean="0"/>
          </a:p>
          <a:p>
            <a:pPr lvl="1"/>
            <a:endParaRPr lang="en-US" smtClean="0"/>
          </a:p>
          <a:p>
            <a:pPr lvl="1"/>
            <a:r>
              <a:rPr lang="en-US" smtClean="0"/>
              <a:t>A 100-MHz low-pass filter:</a:t>
            </a:r>
          </a:p>
        </p:txBody>
      </p:sp>
      <p:sp>
        <p:nvSpPr>
          <p:cNvPr id="178185"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7E003EF2-0A08-4EA7-A024-CBF373CB1A5C}" type="slidenum">
              <a:rPr lang="en-US" sz="800" b="0"/>
              <a:pPr algn="r"/>
              <a:t>39</a:t>
            </a:fld>
            <a:endParaRPr lang="en-US" sz="800" b="0"/>
          </a:p>
        </p:txBody>
      </p:sp>
      <p:graphicFrame>
        <p:nvGraphicFramePr>
          <p:cNvPr id="178181" name="Object 5"/>
          <p:cNvGraphicFramePr>
            <a:graphicFrameLocks noGrp="1" noChangeAspect="1"/>
          </p:cNvGraphicFramePr>
          <p:nvPr/>
        </p:nvGraphicFramePr>
        <p:xfrm>
          <a:off x="1179513" y="4183063"/>
          <a:ext cx="7526337" cy="393700"/>
        </p:xfrm>
        <a:graphic>
          <a:graphicData uri="http://schemas.openxmlformats.org/presentationml/2006/ole">
            <mc:AlternateContent xmlns:mc="http://schemas.openxmlformats.org/markup-compatibility/2006">
              <mc:Choice xmlns:v="urn:schemas-microsoft-com:vml" Requires="v">
                <p:oleObj spid="_x0000_s211980" name="Equation" r:id="rId3" imgW="4381200" imgH="228600" progId="Equation.3">
                  <p:embed/>
                </p:oleObj>
              </mc:Choice>
              <mc:Fallback>
                <p:oleObj name="Equation" r:id="rId3" imgW="4381200" imgH="2286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513" y="4183063"/>
                        <a:ext cx="75263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2" name="Object 6"/>
          <p:cNvGraphicFramePr>
            <a:graphicFrameLocks noGrp="1" noChangeAspect="1"/>
          </p:cNvGraphicFramePr>
          <p:nvPr/>
        </p:nvGraphicFramePr>
        <p:xfrm>
          <a:off x="1176338" y="5156200"/>
          <a:ext cx="6958012" cy="393700"/>
        </p:xfrm>
        <a:graphic>
          <a:graphicData uri="http://schemas.openxmlformats.org/presentationml/2006/ole">
            <mc:AlternateContent xmlns:mc="http://schemas.openxmlformats.org/markup-compatibility/2006">
              <mc:Choice xmlns:v="urn:schemas-microsoft-com:vml" Requires="v">
                <p:oleObj spid="_x0000_s211981" name="Equation" r:id="rId5" imgW="4051080" imgH="228600" progId="Equation.3">
                  <p:embed/>
                </p:oleObj>
              </mc:Choice>
              <mc:Fallback>
                <p:oleObj name="Equation" r:id="rId5" imgW="4051080" imgH="2286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6338" y="5156200"/>
                        <a:ext cx="6958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306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Signal-to-Noise Ratio Basics</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4</a:t>
            </a:fld>
            <a:endParaRPr lang="en-US"/>
          </a:p>
        </p:txBody>
      </p:sp>
      <p:sp>
        <p:nvSpPr>
          <p:cNvPr id="5" name="Rectangle 3"/>
          <p:cNvSpPr txBox="1">
            <a:spLocks noChangeArrowheads="1"/>
          </p:cNvSpPr>
          <p:nvPr/>
        </p:nvSpPr>
        <p:spPr bwMode="auto">
          <a:xfrm>
            <a:off x="930276" y="2989287"/>
            <a:ext cx="6165850" cy="411162"/>
          </a:xfrm>
          <a:prstGeom prst="rect">
            <a:avLst/>
          </a:prstGeom>
          <a:noFill/>
          <a:ln w="9525" algn="ctr">
            <a:noFill/>
            <a:miter lim="800000"/>
            <a:headEnd/>
            <a:tailEnd/>
          </a:ln>
        </p:spPr>
        <p:txBody>
          <a:bodyPr vert="horz" wrap="square" lIns="80453" tIns="39520" rIns="80453" bIns="39520" numCol="1" anchor="t" anchorCtr="0" compatLnSpc="1">
            <a:prstTxWarp prst="textNoShape">
              <a:avLst/>
            </a:prstTxWarp>
          </a:bodyPr>
          <a:lstStyle/>
          <a:p>
            <a:pPr marL="227013" marR="0" lvl="0" indent="-227013" algn="l" defTabSz="914400" rtl="0" eaLnBrk="1" fontAlgn="base" latinLnBrk="0" hangingPunct="1">
              <a:lnSpc>
                <a:spcPct val="100000"/>
              </a:lnSpc>
              <a:spcBef>
                <a:spcPct val="6500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Noise		        Signal		  Noisy Signal</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3060700" y="2017736"/>
            <a:ext cx="1085850" cy="950912"/>
            <a:chOff x="2034" y="930"/>
            <a:chExt cx="769" cy="673"/>
          </a:xfrm>
        </p:grpSpPr>
        <p:grpSp>
          <p:nvGrpSpPr>
            <p:cNvPr id="6" name="Group 5"/>
            <p:cNvGrpSpPr>
              <a:grpSpLocks/>
            </p:cNvGrpSpPr>
            <p:nvPr/>
          </p:nvGrpSpPr>
          <p:grpSpPr bwMode="auto">
            <a:xfrm>
              <a:off x="2034" y="930"/>
              <a:ext cx="385" cy="337"/>
              <a:chOff x="2034" y="930"/>
              <a:chExt cx="385" cy="337"/>
            </a:xfrm>
          </p:grpSpPr>
          <p:sp>
            <p:nvSpPr>
              <p:cNvPr id="11" name="Freeform 6"/>
              <p:cNvSpPr>
                <a:spLocks/>
              </p:cNvSpPr>
              <p:nvPr/>
            </p:nvSpPr>
            <p:spPr bwMode="auto">
              <a:xfrm>
                <a:off x="2034" y="930"/>
                <a:ext cx="193" cy="337"/>
              </a:xfrm>
              <a:custGeom>
                <a:avLst/>
                <a:gdLst/>
                <a:ahLst/>
                <a:cxnLst>
                  <a:cxn ang="0">
                    <a:pos x="0" y="336"/>
                  </a:cxn>
                  <a:cxn ang="0">
                    <a:pos x="23" y="242"/>
                  </a:cxn>
                  <a:cxn ang="0">
                    <a:pos x="56" y="140"/>
                  </a:cxn>
                  <a:cxn ang="0">
                    <a:pos x="87" y="70"/>
                  </a:cxn>
                  <a:cxn ang="0">
                    <a:pos x="126" y="21"/>
                  </a:cxn>
                  <a:cxn ang="0">
                    <a:pos x="159" y="4"/>
                  </a:cxn>
                  <a:cxn ang="0">
                    <a:pos x="192" y="0"/>
                  </a:cxn>
                </a:cxnLst>
                <a:rect l="0" t="0" r="r" b="b"/>
                <a:pathLst>
                  <a:path w="193" h="337">
                    <a:moveTo>
                      <a:pt x="0" y="336"/>
                    </a:moveTo>
                    <a:lnTo>
                      <a:pt x="23" y="242"/>
                    </a:lnTo>
                    <a:lnTo>
                      <a:pt x="56" y="140"/>
                    </a:lnTo>
                    <a:lnTo>
                      <a:pt x="87" y="70"/>
                    </a:lnTo>
                    <a:lnTo>
                      <a:pt x="126" y="21"/>
                    </a:lnTo>
                    <a:lnTo>
                      <a:pt x="159" y="4"/>
                    </a:lnTo>
                    <a:lnTo>
                      <a:pt x="192"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12" name="Freeform 7"/>
              <p:cNvSpPr>
                <a:spLocks/>
              </p:cNvSpPr>
              <p:nvPr/>
            </p:nvSpPr>
            <p:spPr bwMode="auto">
              <a:xfrm>
                <a:off x="2226" y="930"/>
                <a:ext cx="193" cy="337"/>
              </a:xfrm>
              <a:custGeom>
                <a:avLst/>
                <a:gdLst/>
                <a:ahLst/>
                <a:cxnLst>
                  <a:cxn ang="0">
                    <a:pos x="192" y="336"/>
                  </a:cxn>
                  <a:cxn ang="0">
                    <a:pos x="169" y="242"/>
                  </a:cxn>
                  <a:cxn ang="0">
                    <a:pos x="136" y="140"/>
                  </a:cxn>
                  <a:cxn ang="0">
                    <a:pos x="105" y="70"/>
                  </a:cxn>
                  <a:cxn ang="0">
                    <a:pos x="66" y="21"/>
                  </a:cxn>
                  <a:cxn ang="0">
                    <a:pos x="33" y="4"/>
                  </a:cxn>
                  <a:cxn ang="0">
                    <a:pos x="0" y="0"/>
                  </a:cxn>
                </a:cxnLst>
                <a:rect l="0" t="0" r="r" b="b"/>
                <a:pathLst>
                  <a:path w="193" h="337">
                    <a:moveTo>
                      <a:pt x="192" y="336"/>
                    </a:moveTo>
                    <a:lnTo>
                      <a:pt x="169" y="242"/>
                    </a:lnTo>
                    <a:lnTo>
                      <a:pt x="136" y="140"/>
                    </a:lnTo>
                    <a:lnTo>
                      <a:pt x="105" y="70"/>
                    </a:lnTo>
                    <a:lnTo>
                      <a:pt x="66" y="21"/>
                    </a:lnTo>
                    <a:lnTo>
                      <a:pt x="33" y="4"/>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grpSp>
        <p:grpSp>
          <p:nvGrpSpPr>
            <p:cNvPr id="7" name="Group 8"/>
            <p:cNvGrpSpPr>
              <a:grpSpLocks/>
            </p:cNvGrpSpPr>
            <p:nvPr/>
          </p:nvGrpSpPr>
          <p:grpSpPr bwMode="auto">
            <a:xfrm>
              <a:off x="2418" y="1266"/>
              <a:ext cx="385" cy="337"/>
              <a:chOff x="2418" y="1266"/>
              <a:chExt cx="385" cy="337"/>
            </a:xfrm>
          </p:grpSpPr>
          <p:sp>
            <p:nvSpPr>
              <p:cNvPr id="9" name="Freeform 9"/>
              <p:cNvSpPr>
                <a:spLocks/>
              </p:cNvSpPr>
              <p:nvPr/>
            </p:nvSpPr>
            <p:spPr bwMode="auto">
              <a:xfrm>
                <a:off x="2418" y="1266"/>
                <a:ext cx="193" cy="337"/>
              </a:xfrm>
              <a:custGeom>
                <a:avLst/>
                <a:gdLst/>
                <a:ahLst/>
                <a:cxnLst>
                  <a:cxn ang="0">
                    <a:pos x="0" y="0"/>
                  </a:cxn>
                  <a:cxn ang="0">
                    <a:pos x="23" y="95"/>
                  </a:cxn>
                  <a:cxn ang="0">
                    <a:pos x="56" y="196"/>
                  </a:cxn>
                  <a:cxn ang="0">
                    <a:pos x="87" y="266"/>
                  </a:cxn>
                  <a:cxn ang="0">
                    <a:pos x="126" y="315"/>
                  </a:cxn>
                  <a:cxn ang="0">
                    <a:pos x="159" y="333"/>
                  </a:cxn>
                  <a:cxn ang="0">
                    <a:pos x="192" y="336"/>
                  </a:cxn>
                </a:cxnLst>
                <a:rect l="0" t="0" r="r" b="b"/>
                <a:pathLst>
                  <a:path w="193" h="337">
                    <a:moveTo>
                      <a:pt x="0" y="0"/>
                    </a:moveTo>
                    <a:lnTo>
                      <a:pt x="23" y="95"/>
                    </a:lnTo>
                    <a:lnTo>
                      <a:pt x="56" y="196"/>
                    </a:lnTo>
                    <a:lnTo>
                      <a:pt x="87" y="266"/>
                    </a:lnTo>
                    <a:lnTo>
                      <a:pt x="126" y="315"/>
                    </a:lnTo>
                    <a:lnTo>
                      <a:pt x="159" y="333"/>
                    </a:lnTo>
                    <a:lnTo>
                      <a:pt x="192" y="336"/>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10" name="Freeform 10"/>
              <p:cNvSpPr>
                <a:spLocks/>
              </p:cNvSpPr>
              <p:nvPr/>
            </p:nvSpPr>
            <p:spPr bwMode="auto">
              <a:xfrm>
                <a:off x="2610" y="1266"/>
                <a:ext cx="193" cy="337"/>
              </a:xfrm>
              <a:custGeom>
                <a:avLst/>
                <a:gdLst/>
                <a:ahLst/>
                <a:cxnLst>
                  <a:cxn ang="0">
                    <a:pos x="192" y="0"/>
                  </a:cxn>
                  <a:cxn ang="0">
                    <a:pos x="169" y="95"/>
                  </a:cxn>
                  <a:cxn ang="0">
                    <a:pos x="136" y="196"/>
                  </a:cxn>
                  <a:cxn ang="0">
                    <a:pos x="105" y="266"/>
                  </a:cxn>
                  <a:cxn ang="0">
                    <a:pos x="66" y="315"/>
                  </a:cxn>
                  <a:cxn ang="0">
                    <a:pos x="33" y="333"/>
                  </a:cxn>
                  <a:cxn ang="0">
                    <a:pos x="0" y="336"/>
                  </a:cxn>
                </a:cxnLst>
                <a:rect l="0" t="0" r="r" b="b"/>
                <a:pathLst>
                  <a:path w="193" h="337">
                    <a:moveTo>
                      <a:pt x="192" y="0"/>
                    </a:moveTo>
                    <a:lnTo>
                      <a:pt x="169" y="95"/>
                    </a:lnTo>
                    <a:lnTo>
                      <a:pt x="136" y="196"/>
                    </a:lnTo>
                    <a:lnTo>
                      <a:pt x="105" y="266"/>
                    </a:lnTo>
                    <a:lnTo>
                      <a:pt x="66" y="315"/>
                    </a:lnTo>
                    <a:lnTo>
                      <a:pt x="33" y="333"/>
                    </a:lnTo>
                    <a:lnTo>
                      <a:pt x="0" y="336"/>
                    </a:lnTo>
                  </a:path>
                </a:pathLst>
              </a:custGeom>
              <a:noFill/>
              <a:ln w="12700" cap="rnd" cmpd="sng">
                <a:solidFill>
                  <a:schemeClr val="tx1"/>
                </a:solidFill>
                <a:prstDash val="solid"/>
                <a:round/>
                <a:headEnd type="none" w="med" len="med"/>
                <a:tailEnd type="none" w="med" len="med"/>
              </a:ln>
              <a:effectLst/>
            </p:spPr>
            <p:txBody>
              <a:bodyPr/>
              <a:lstStyle/>
              <a:p>
                <a:endParaRPr lang="en-US"/>
              </a:p>
            </p:txBody>
          </p:sp>
        </p:grpSp>
      </p:grpSp>
      <p:sp>
        <p:nvSpPr>
          <p:cNvPr id="13" name="Freeform 11"/>
          <p:cNvSpPr>
            <a:spLocks/>
          </p:cNvSpPr>
          <p:nvPr/>
        </p:nvSpPr>
        <p:spPr bwMode="auto">
          <a:xfrm>
            <a:off x="5757863" y="1944711"/>
            <a:ext cx="1085850" cy="1017587"/>
          </a:xfrm>
          <a:custGeom>
            <a:avLst/>
            <a:gdLst/>
            <a:ahLst/>
            <a:cxnLst>
              <a:cxn ang="0">
                <a:pos x="9" y="353"/>
              </a:cxn>
              <a:cxn ang="0">
                <a:pos x="17" y="279"/>
              </a:cxn>
              <a:cxn ang="0">
                <a:pos x="29" y="276"/>
              </a:cxn>
              <a:cxn ang="0">
                <a:pos x="39" y="203"/>
              </a:cxn>
              <a:cxn ang="0">
                <a:pos x="53" y="196"/>
              </a:cxn>
              <a:cxn ang="0">
                <a:pos x="64" y="126"/>
              </a:cxn>
              <a:cxn ang="0">
                <a:pos x="71" y="153"/>
              </a:cxn>
              <a:cxn ang="0">
                <a:pos x="88" y="80"/>
              </a:cxn>
              <a:cxn ang="0">
                <a:pos x="103" y="86"/>
              </a:cxn>
              <a:cxn ang="0">
                <a:pos x="118" y="30"/>
              </a:cxn>
              <a:cxn ang="0">
                <a:pos x="142" y="49"/>
              </a:cxn>
              <a:cxn ang="0">
                <a:pos x="163" y="9"/>
              </a:cxn>
              <a:cxn ang="0">
                <a:pos x="183" y="20"/>
              </a:cxn>
              <a:cxn ang="0">
                <a:pos x="190" y="11"/>
              </a:cxn>
              <a:cxn ang="0">
                <a:pos x="213" y="51"/>
              </a:cxn>
              <a:cxn ang="0">
                <a:pos x="230" y="8"/>
              </a:cxn>
              <a:cxn ang="0">
                <a:pos x="246" y="68"/>
              </a:cxn>
              <a:cxn ang="0">
                <a:pos x="284" y="49"/>
              </a:cxn>
              <a:cxn ang="0">
                <a:pos x="296" y="122"/>
              </a:cxn>
              <a:cxn ang="0">
                <a:pos x="304" y="68"/>
              </a:cxn>
              <a:cxn ang="0">
                <a:pos x="316" y="172"/>
              </a:cxn>
              <a:cxn ang="0">
                <a:pos x="335" y="138"/>
              </a:cxn>
              <a:cxn ang="0">
                <a:pos x="347" y="251"/>
              </a:cxn>
              <a:cxn ang="0">
                <a:pos x="362" y="226"/>
              </a:cxn>
              <a:cxn ang="0">
                <a:pos x="374" y="355"/>
              </a:cxn>
              <a:cxn ang="0">
                <a:pos x="394" y="356"/>
              </a:cxn>
              <a:cxn ang="0">
                <a:pos x="403" y="478"/>
              </a:cxn>
              <a:cxn ang="0">
                <a:pos x="420" y="480"/>
              </a:cxn>
              <a:cxn ang="0">
                <a:pos x="435" y="606"/>
              </a:cxn>
              <a:cxn ang="0">
                <a:pos x="456" y="573"/>
              </a:cxn>
              <a:cxn ang="0">
                <a:pos x="470" y="663"/>
              </a:cxn>
              <a:cxn ang="0">
                <a:pos x="479" y="652"/>
              </a:cxn>
              <a:cxn ang="0">
                <a:pos x="486" y="647"/>
              </a:cxn>
              <a:cxn ang="0">
                <a:pos x="494" y="689"/>
              </a:cxn>
              <a:cxn ang="0">
                <a:pos x="519" y="686"/>
              </a:cxn>
              <a:cxn ang="0">
                <a:pos x="530" y="717"/>
              </a:cxn>
              <a:cxn ang="0">
                <a:pos x="552" y="684"/>
              </a:cxn>
              <a:cxn ang="0">
                <a:pos x="577" y="717"/>
              </a:cxn>
              <a:cxn ang="0">
                <a:pos x="592" y="695"/>
              </a:cxn>
              <a:cxn ang="0">
                <a:pos x="613" y="718"/>
              </a:cxn>
              <a:cxn ang="0">
                <a:pos x="625" y="663"/>
              </a:cxn>
              <a:cxn ang="0">
                <a:pos x="635" y="712"/>
              </a:cxn>
              <a:cxn ang="0">
                <a:pos x="645" y="634"/>
              </a:cxn>
              <a:cxn ang="0">
                <a:pos x="675" y="665"/>
              </a:cxn>
              <a:cxn ang="0">
                <a:pos x="685" y="591"/>
              </a:cxn>
              <a:cxn ang="0">
                <a:pos x="703" y="616"/>
              </a:cxn>
              <a:cxn ang="0">
                <a:pos x="712" y="506"/>
              </a:cxn>
              <a:cxn ang="0">
                <a:pos x="737" y="514"/>
              </a:cxn>
              <a:cxn ang="0">
                <a:pos x="746" y="384"/>
              </a:cxn>
              <a:cxn ang="0">
                <a:pos x="768" y="437"/>
              </a:cxn>
            </a:cxnLst>
            <a:rect l="0" t="0" r="r" b="b"/>
            <a:pathLst>
              <a:path w="769" h="721">
                <a:moveTo>
                  <a:pt x="3" y="365"/>
                </a:moveTo>
                <a:lnTo>
                  <a:pt x="0" y="337"/>
                </a:lnTo>
                <a:lnTo>
                  <a:pt x="9" y="353"/>
                </a:lnTo>
                <a:lnTo>
                  <a:pt x="11" y="320"/>
                </a:lnTo>
                <a:lnTo>
                  <a:pt x="15" y="335"/>
                </a:lnTo>
                <a:lnTo>
                  <a:pt x="17" y="279"/>
                </a:lnTo>
                <a:lnTo>
                  <a:pt x="21" y="294"/>
                </a:lnTo>
                <a:lnTo>
                  <a:pt x="23" y="258"/>
                </a:lnTo>
                <a:lnTo>
                  <a:pt x="29" y="276"/>
                </a:lnTo>
                <a:lnTo>
                  <a:pt x="30" y="229"/>
                </a:lnTo>
                <a:lnTo>
                  <a:pt x="41" y="255"/>
                </a:lnTo>
                <a:lnTo>
                  <a:pt x="39" y="203"/>
                </a:lnTo>
                <a:lnTo>
                  <a:pt x="44" y="212"/>
                </a:lnTo>
                <a:lnTo>
                  <a:pt x="50" y="180"/>
                </a:lnTo>
                <a:lnTo>
                  <a:pt x="53" y="196"/>
                </a:lnTo>
                <a:lnTo>
                  <a:pt x="56" y="147"/>
                </a:lnTo>
                <a:lnTo>
                  <a:pt x="59" y="174"/>
                </a:lnTo>
                <a:lnTo>
                  <a:pt x="64" y="126"/>
                </a:lnTo>
                <a:lnTo>
                  <a:pt x="68" y="156"/>
                </a:lnTo>
                <a:lnTo>
                  <a:pt x="70" y="119"/>
                </a:lnTo>
                <a:lnTo>
                  <a:pt x="71" y="153"/>
                </a:lnTo>
                <a:lnTo>
                  <a:pt x="76" y="94"/>
                </a:lnTo>
                <a:lnTo>
                  <a:pt x="82" y="135"/>
                </a:lnTo>
                <a:lnTo>
                  <a:pt x="88" y="80"/>
                </a:lnTo>
                <a:lnTo>
                  <a:pt x="95" y="97"/>
                </a:lnTo>
                <a:lnTo>
                  <a:pt x="97" y="63"/>
                </a:lnTo>
                <a:lnTo>
                  <a:pt x="103" y="86"/>
                </a:lnTo>
                <a:lnTo>
                  <a:pt x="104" y="48"/>
                </a:lnTo>
                <a:lnTo>
                  <a:pt x="112" y="77"/>
                </a:lnTo>
                <a:lnTo>
                  <a:pt x="118" y="30"/>
                </a:lnTo>
                <a:lnTo>
                  <a:pt x="125" y="65"/>
                </a:lnTo>
                <a:lnTo>
                  <a:pt x="136" y="8"/>
                </a:lnTo>
                <a:lnTo>
                  <a:pt x="142" y="49"/>
                </a:lnTo>
                <a:lnTo>
                  <a:pt x="151" y="8"/>
                </a:lnTo>
                <a:lnTo>
                  <a:pt x="159" y="39"/>
                </a:lnTo>
                <a:lnTo>
                  <a:pt x="163" y="9"/>
                </a:lnTo>
                <a:lnTo>
                  <a:pt x="177" y="33"/>
                </a:lnTo>
                <a:lnTo>
                  <a:pt x="178" y="14"/>
                </a:lnTo>
                <a:lnTo>
                  <a:pt x="183" y="20"/>
                </a:lnTo>
                <a:lnTo>
                  <a:pt x="183" y="27"/>
                </a:lnTo>
                <a:lnTo>
                  <a:pt x="184" y="31"/>
                </a:lnTo>
                <a:lnTo>
                  <a:pt x="190" y="11"/>
                </a:lnTo>
                <a:lnTo>
                  <a:pt x="195" y="22"/>
                </a:lnTo>
                <a:lnTo>
                  <a:pt x="205" y="3"/>
                </a:lnTo>
                <a:lnTo>
                  <a:pt x="213" y="51"/>
                </a:lnTo>
                <a:lnTo>
                  <a:pt x="213" y="8"/>
                </a:lnTo>
                <a:lnTo>
                  <a:pt x="224" y="36"/>
                </a:lnTo>
                <a:lnTo>
                  <a:pt x="230" y="8"/>
                </a:lnTo>
                <a:lnTo>
                  <a:pt x="239" y="42"/>
                </a:lnTo>
                <a:lnTo>
                  <a:pt x="239" y="0"/>
                </a:lnTo>
                <a:lnTo>
                  <a:pt x="246" y="68"/>
                </a:lnTo>
                <a:lnTo>
                  <a:pt x="249" y="5"/>
                </a:lnTo>
                <a:lnTo>
                  <a:pt x="273" y="67"/>
                </a:lnTo>
                <a:lnTo>
                  <a:pt x="284" y="49"/>
                </a:lnTo>
                <a:lnTo>
                  <a:pt x="284" y="111"/>
                </a:lnTo>
                <a:lnTo>
                  <a:pt x="288" y="57"/>
                </a:lnTo>
                <a:lnTo>
                  <a:pt x="296" y="122"/>
                </a:lnTo>
                <a:lnTo>
                  <a:pt x="296" y="63"/>
                </a:lnTo>
                <a:lnTo>
                  <a:pt x="304" y="132"/>
                </a:lnTo>
                <a:lnTo>
                  <a:pt x="304" y="68"/>
                </a:lnTo>
                <a:lnTo>
                  <a:pt x="307" y="150"/>
                </a:lnTo>
                <a:lnTo>
                  <a:pt x="316" y="101"/>
                </a:lnTo>
                <a:lnTo>
                  <a:pt x="316" y="172"/>
                </a:lnTo>
                <a:lnTo>
                  <a:pt x="323" y="117"/>
                </a:lnTo>
                <a:lnTo>
                  <a:pt x="329" y="194"/>
                </a:lnTo>
                <a:lnTo>
                  <a:pt x="335" y="138"/>
                </a:lnTo>
                <a:lnTo>
                  <a:pt x="337" y="223"/>
                </a:lnTo>
                <a:lnTo>
                  <a:pt x="349" y="178"/>
                </a:lnTo>
                <a:lnTo>
                  <a:pt x="347" y="251"/>
                </a:lnTo>
                <a:lnTo>
                  <a:pt x="355" y="212"/>
                </a:lnTo>
                <a:lnTo>
                  <a:pt x="356" y="306"/>
                </a:lnTo>
                <a:lnTo>
                  <a:pt x="362" y="226"/>
                </a:lnTo>
                <a:lnTo>
                  <a:pt x="365" y="323"/>
                </a:lnTo>
                <a:lnTo>
                  <a:pt x="377" y="282"/>
                </a:lnTo>
                <a:lnTo>
                  <a:pt x="374" y="355"/>
                </a:lnTo>
                <a:lnTo>
                  <a:pt x="385" y="323"/>
                </a:lnTo>
                <a:lnTo>
                  <a:pt x="384" y="417"/>
                </a:lnTo>
                <a:lnTo>
                  <a:pt x="394" y="356"/>
                </a:lnTo>
                <a:lnTo>
                  <a:pt x="391" y="448"/>
                </a:lnTo>
                <a:lnTo>
                  <a:pt x="400" y="400"/>
                </a:lnTo>
                <a:lnTo>
                  <a:pt x="403" y="478"/>
                </a:lnTo>
                <a:lnTo>
                  <a:pt x="412" y="425"/>
                </a:lnTo>
                <a:lnTo>
                  <a:pt x="411" y="509"/>
                </a:lnTo>
                <a:lnTo>
                  <a:pt x="420" y="480"/>
                </a:lnTo>
                <a:lnTo>
                  <a:pt x="421" y="551"/>
                </a:lnTo>
                <a:lnTo>
                  <a:pt x="435" y="488"/>
                </a:lnTo>
                <a:lnTo>
                  <a:pt x="435" y="606"/>
                </a:lnTo>
                <a:lnTo>
                  <a:pt x="441" y="549"/>
                </a:lnTo>
                <a:lnTo>
                  <a:pt x="450" y="628"/>
                </a:lnTo>
                <a:lnTo>
                  <a:pt x="456" y="573"/>
                </a:lnTo>
                <a:lnTo>
                  <a:pt x="457" y="643"/>
                </a:lnTo>
                <a:lnTo>
                  <a:pt x="469" y="609"/>
                </a:lnTo>
                <a:lnTo>
                  <a:pt x="470" y="663"/>
                </a:lnTo>
                <a:lnTo>
                  <a:pt x="479" y="638"/>
                </a:lnTo>
                <a:lnTo>
                  <a:pt x="479" y="643"/>
                </a:lnTo>
                <a:lnTo>
                  <a:pt x="479" y="652"/>
                </a:lnTo>
                <a:lnTo>
                  <a:pt x="479" y="662"/>
                </a:lnTo>
                <a:lnTo>
                  <a:pt x="479" y="672"/>
                </a:lnTo>
                <a:lnTo>
                  <a:pt x="486" y="647"/>
                </a:lnTo>
                <a:lnTo>
                  <a:pt x="488" y="671"/>
                </a:lnTo>
                <a:lnTo>
                  <a:pt x="494" y="655"/>
                </a:lnTo>
                <a:lnTo>
                  <a:pt x="494" y="689"/>
                </a:lnTo>
                <a:lnTo>
                  <a:pt x="506" y="672"/>
                </a:lnTo>
                <a:lnTo>
                  <a:pt x="513" y="714"/>
                </a:lnTo>
                <a:lnTo>
                  <a:pt x="519" y="686"/>
                </a:lnTo>
                <a:lnTo>
                  <a:pt x="521" y="705"/>
                </a:lnTo>
                <a:lnTo>
                  <a:pt x="527" y="681"/>
                </a:lnTo>
                <a:lnTo>
                  <a:pt x="530" y="717"/>
                </a:lnTo>
                <a:lnTo>
                  <a:pt x="537" y="687"/>
                </a:lnTo>
                <a:lnTo>
                  <a:pt x="555" y="717"/>
                </a:lnTo>
                <a:lnTo>
                  <a:pt x="552" y="684"/>
                </a:lnTo>
                <a:lnTo>
                  <a:pt x="563" y="720"/>
                </a:lnTo>
                <a:lnTo>
                  <a:pt x="565" y="690"/>
                </a:lnTo>
                <a:lnTo>
                  <a:pt x="577" y="717"/>
                </a:lnTo>
                <a:lnTo>
                  <a:pt x="578" y="695"/>
                </a:lnTo>
                <a:lnTo>
                  <a:pt x="589" y="718"/>
                </a:lnTo>
                <a:lnTo>
                  <a:pt x="592" y="695"/>
                </a:lnTo>
                <a:lnTo>
                  <a:pt x="601" y="715"/>
                </a:lnTo>
                <a:lnTo>
                  <a:pt x="604" y="687"/>
                </a:lnTo>
                <a:lnTo>
                  <a:pt x="613" y="718"/>
                </a:lnTo>
                <a:lnTo>
                  <a:pt x="620" y="678"/>
                </a:lnTo>
                <a:lnTo>
                  <a:pt x="623" y="706"/>
                </a:lnTo>
                <a:lnTo>
                  <a:pt x="625" y="663"/>
                </a:lnTo>
                <a:lnTo>
                  <a:pt x="631" y="708"/>
                </a:lnTo>
                <a:lnTo>
                  <a:pt x="635" y="646"/>
                </a:lnTo>
                <a:lnTo>
                  <a:pt x="635" y="712"/>
                </a:lnTo>
                <a:lnTo>
                  <a:pt x="643" y="655"/>
                </a:lnTo>
                <a:lnTo>
                  <a:pt x="643" y="686"/>
                </a:lnTo>
                <a:lnTo>
                  <a:pt x="645" y="634"/>
                </a:lnTo>
                <a:lnTo>
                  <a:pt x="657" y="689"/>
                </a:lnTo>
                <a:lnTo>
                  <a:pt x="660" y="610"/>
                </a:lnTo>
                <a:lnTo>
                  <a:pt x="675" y="665"/>
                </a:lnTo>
                <a:lnTo>
                  <a:pt x="676" y="604"/>
                </a:lnTo>
                <a:lnTo>
                  <a:pt x="679" y="641"/>
                </a:lnTo>
                <a:lnTo>
                  <a:pt x="685" y="591"/>
                </a:lnTo>
                <a:lnTo>
                  <a:pt x="688" y="635"/>
                </a:lnTo>
                <a:lnTo>
                  <a:pt x="693" y="560"/>
                </a:lnTo>
                <a:lnTo>
                  <a:pt x="703" y="616"/>
                </a:lnTo>
                <a:lnTo>
                  <a:pt x="706" y="539"/>
                </a:lnTo>
                <a:lnTo>
                  <a:pt x="709" y="577"/>
                </a:lnTo>
                <a:lnTo>
                  <a:pt x="712" y="506"/>
                </a:lnTo>
                <a:lnTo>
                  <a:pt x="726" y="539"/>
                </a:lnTo>
                <a:lnTo>
                  <a:pt x="728" y="480"/>
                </a:lnTo>
                <a:lnTo>
                  <a:pt x="737" y="514"/>
                </a:lnTo>
                <a:lnTo>
                  <a:pt x="731" y="443"/>
                </a:lnTo>
                <a:lnTo>
                  <a:pt x="743" y="496"/>
                </a:lnTo>
                <a:lnTo>
                  <a:pt x="746" y="384"/>
                </a:lnTo>
                <a:lnTo>
                  <a:pt x="755" y="456"/>
                </a:lnTo>
                <a:lnTo>
                  <a:pt x="755" y="377"/>
                </a:lnTo>
                <a:lnTo>
                  <a:pt x="768" y="437"/>
                </a:lnTo>
                <a:lnTo>
                  <a:pt x="764" y="352"/>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14" name="Freeform 12"/>
          <p:cNvSpPr>
            <a:spLocks/>
          </p:cNvSpPr>
          <p:nvPr/>
        </p:nvSpPr>
        <p:spPr bwMode="auto">
          <a:xfrm>
            <a:off x="744538" y="2419373"/>
            <a:ext cx="1085850" cy="136525"/>
          </a:xfrm>
          <a:custGeom>
            <a:avLst/>
            <a:gdLst/>
            <a:ahLst/>
            <a:cxnLst>
              <a:cxn ang="0">
                <a:pos x="5" y="0"/>
              </a:cxn>
              <a:cxn ang="0">
                <a:pos x="12" y="24"/>
              </a:cxn>
              <a:cxn ang="0">
                <a:pos x="20" y="24"/>
              </a:cxn>
              <a:cxn ang="0">
                <a:pos x="28" y="25"/>
              </a:cxn>
              <a:cxn ang="0">
                <a:pos x="37" y="37"/>
              </a:cxn>
              <a:cxn ang="0">
                <a:pos x="46" y="21"/>
              </a:cxn>
              <a:cxn ang="0">
                <a:pos x="53" y="21"/>
              </a:cxn>
              <a:cxn ang="0">
                <a:pos x="59" y="13"/>
              </a:cxn>
              <a:cxn ang="0">
                <a:pos x="72" y="25"/>
              </a:cxn>
              <a:cxn ang="0">
                <a:pos x="81" y="28"/>
              </a:cxn>
              <a:cxn ang="0">
                <a:pos x="98" y="13"/>
              </a:cxn>
              <a:cxn ang="0">
                <a:pos x="111" y="25"/>
              </a:cxn>
              <a:cxn ang="0">
                <a:pos x="120" y="21"/>
              </a:cxn>
              <a:cxn ang="0">
                <a:pos x="136" y="25"/>
              </a:cxn>
              <a:cxn ang="0">
                <a:pos x="145" y="41"/>
              </a:cxn>
              <a:cxn ang="0">
                <a:pos x="158" y="30"/>
              </a:cxn>
              <a:cxn ang="0">
                <a:pos x="178" y="41"/>
              </a:cxn>
              <a:cxn ang="0">
                <a:pos x="185" y="71"/>
              </a:cxn>
              <a:cxn ang="0">
                <a:pos x="188" y="30"/>
              </a:cxn>
              <a:cxn ang="0">
                <a:pos x="208" y="37"/>
              </a:cxn>
              <a:cxn ang="0">
                <a:pos x="225" y="30"/>
              </a:cxn>
              <a:cxn ang="0">
                <a:pos x="244" y="25"/>
              </a:cxn>
              <a:cxn ang="0">
                <a:pos x="258" y="37"/>
              </a:cxn>
              <a:cxn ang="0">
                <a:pos x="266" y="24"/>
              </a:cxn>
              <a:cxn ang="0">
                <a:pos x="284" y="25"/>
              </a:cxn>
              <a:cxn ang="0">
                <a:pos x="295" y="25"/>
              </a:cxn>
              <a:cxn ang="0">
                <a:pos x="309" y="28"/>
              </a:cxn>
              <a:cxn ang="0">
                <a:pos x="316" y="17"/>
              </a:cxn>
              <a:cxn ang="0">
                <a:pos x="333" y="4"/>
              </a:cxn>
              <a:cxn ang="0">
                <a:pos x="354" y="24"/>
              </a:cxn>
              <a:cxn ang="0">
                <a:pos x="376" y="38"/>
              </a:cxn>
              <a:cxn ang="0">
                <a:pos x="392" y="24"/>
              </a:cxn>
              <a:cxn ang="0">
                <a:pos x="394" y="52"/>
              </a:cxn>
              <a:cxn ang="0">
                <a:pos x="399" y="69"/>
              </a:cxn>
              <a:cxn ang="0">
                <a:pos x="420" y="56"/>
              </a:cxn>
              <a:cxn ang="0">
                <a:pos x="432" y="58"/>
              </a:cxn>
              <a:cxn ang="0">
                <a:pos x="444" y="61"/>
              </a:cxn>
              <a:cxn ang="0">
                <a:pos x="455" y="71"/>
              </a:cxn>
              <a:cxn ang="0">
                <a:pos x="473" y="54"/>
              </a:cxn>
              <a:cxn ang="0">
                <a:pos x="483" y="66"/>
              </a:cxn>
              <a:cxn ang="0">
                <a:pos x="498" y="75"/>
              </a:cxn>
              <a:cxn ang="0">
                <a:pos x="518" y="65"/>
              </a:cxn>
              <a:cxn ang="0">
                <a:pos x="528" y="96"/>
              </a:cxn>
              <a:cxn ang="0">
                <a:pos x="546" y="62"/>
              </a:cxn>
              <a:cxn ang="0">
                <a:pos x="555" y="88"/>
              </a:cxn>
              <a:cxn ang="0">
                <a:pos x="577" y="90"/>
              </a:cxn>
              <a:cxn ang="0">
                <a:pos x="597" y="71"/>
              </a:cxn>
              <a:cxn ang="0">
                <a:pos x="610" y="78"/>
              </a:cxn>
              <a:cxn ang="0">
                <a:pos x="619" y="79"/>
              </a:cxn>
              <a:cxn ang="0">
                <a:pos x="640" y="88"/>
              </a:cxn>
              <a:cxn ang="0">
                <a:pos x="652" y="61"/>
              </a:cxn>
              <a:cxn ang="0">
                <a:pos x="667" y="82"/>
              </a:cxn>
              <a:cxn ang="0">
                <a:pos x="678" y="56"/>
              </a:cxn>
              <a:cxn ang="0">
                <a:pos x="685" y="58"/>
              </a:cxn>
              <a:cxn ang="0">
                <a:pos x="701" y="66"/>
              </a:cxn>
              <a:cxn ang="0">
                <a:pos x="712" y="37"/>
              </a:cxn>
              <a:cxn ang="0">
                <a:pos x="725" y="75"/>
              </a:cxn>
              <a:cxn ang="0">
                <a:pos x="746" y="78"/>
              </a:cxn>
              <a:cxn ang="0">
                <a:pos x="768" y="54"/>
              </a:cxn>
            </a:cxnLst>
            <a:rect l="0" t="0" r="r" b="b"/>
            <a:pathLst>
              <a:path w="769" h="97">
                <a:moveTo>
                  <a:pt x="0" y="49"/>
                </a:moveTo>
                <a:lnTo>
                  <a:pt x="5" y="0"/>
                </a:lnTo>
                <a:lnTo>
                  <a:pt x="5" y="71"/>
                </a:lnTo>
                <a:lnTo>
                  <a:pt x="12" y="24"/>
                </a:lnTo>
                <a:lnTo>
                  <a:pt x="12" y="73"/>
                </a:lnTo>
                <a:lnTo>
                  <a:pt x="20" y="24"/>
                </a:lnTo>
                <a:lnTo>
                  <a:pt x="23" y="62"/>
                </a:lnTo>
                <a:lnTo>
                  <a:pt x="28" y="25"/>
                </a:lnTo>
                <a:lnTo>
                  <a:pt x="30" y="78"/>
                </a:lnTo>
                <a:lnTo>
                  <a:pt x="37" y="37"/>
                </a:lnTo>
                <a:lnTo>
                  <a:pt x="38" y="54"/>
                </a:lnTo>
                <a:lnTo>
                  <a:pt x="46" y="21"/>
                </a:lnTo>
                <a:lnTo>
                  <a:pt x="46" y="71"/>
                </a:lnTo>
                <a:lnTo>
                  <a:pt x="53" y="21"/>
                </a:lnTo>
                <a:lnTo>
                  <a:pt x="54" y="49"/>
                </a:lnTo>
                <a:lnTo>
                  <a:pt x="59" y="13"/>
                </a:lnTo>
                <a:lnTo>
                  <a:pt x="59" y="73"/>
                </a:lnTo>
                <a:lnTo>
                  <a:pt x="72" y="25"/>
                </a:lnTo>
                <a:lnTo>
                  <a:pt x="75" y="79"/>
                </a:lnTo>
                <a:lnTo>
                  <a:pt x="81" y="28"/>
                </a:lnTo>
                <a:lnTo>
                  <a:pt x="98" y="79"/>
                </a:lnTo>
                <a:lnTo>
                  <a:pt x="98" y="13"/>
                </a:lnTo>
                <a:lnTo>
                  <a:pt x="111" y="69"/>
                </a:lnTo>
                <a:lnTo>
                  <a:pt x="111" y="25"/>
                </a:lnTo>
                <a:lnTo>
                  <a:pt x="119" y="78"/>
                </a:lnTo>
                <a:lnTo>
                  <a:pt x="120" y="21"/>
                </a:lnTo>
                <a:lnTo>
                  <a:pt x="136" y="82"/>
                </a:lnTo>
                <a:lnTo>
                  <a:pt x="136" y="25"/>
                </a:lnTo>
                <a:lnTo>
                  <a:pt x="142" y="95"/>
                </a:lnTo>
                <a:lnTo>
                  <a:pt x="145" y="41"/>
                </a:lnTo>
                <a:lnTo>
                  <a:pt x="158" y="79"/>
                </a:lnTo>
                <a:lnTo>
                  <a:pt x="158" y="30"/>
                </a:lnTo>
                <a:lnTo>
                  <a:pt x="176" y="58"/>
                </a:lnTo>
                <a:lnTo>
                  <a:pt x="178" y="41"/>
                </a:lnTo>
                <a:lnTo>
                  <a:pt x="182" y="58"/>
                </a:lnTo>
                <a:lnTo>
                  <a:pt x="185" y="71"/>
                </a:lnTo>
                <a:lnTo>
                  <a:pt x="185" y="86"/>
                </a:lnTo>
                <a:lnTo>
                  <a:pt x="188" y="30"/>
                </a:lnTo>
                <a:lnTo>
                  <a:pt x="210" y="83"/>
                </a:lnTo>
                <a:lnTo>
                  <a:pt x="208" y="37"/>
                </a:lnTo>
                <a:lnTo>
                  <a:pt x="217" y="88"/>
                </a:lnTo>
                <a:lnTo>
                  <a:pt x="225" y="30"/>
                </a:lnTo>
                <a:lnTo>
                  <a:pt x="242" y="90"/>
                </a:lnTo>
                <a:lnTo>
                  <a:pt x="244" y="25"/>
                </a:lnTo>
                <a:lnTo>
                  <a:pt x="257" y="82"/>
                </a:lnTo>
                <a:lnTo>
                  <a:pt x="258" y="37"/>
                </a:lnTo>
                <a:lnTo>
                  <a:pt x="261" y="79"/>
                </a:lnTo>
                <a:lnTo>
                  <a:pt x="266" y="24"/>
                </a:lnTo>
                <a:lnTo>
                  <a:pt x="285" y="79"/>
                </a:lnTo>
                <a:lnTo>
                  <a:pt x="284" y="25"/>
                </a:lnTo>
                <a:lnTo>
                  <a:pt x="294" y="82"/>
                </a:lnTo>
                <a:lnTo>
                  <a:pt x="295" y="25"/>
                </a:lnTo>
                <a:lnTo>
                  <a:pt x="304" y="73"/>
                </a:lnTo>
                <a:lnTo>
                  <a:pt x="309" y="28"/>
                </a:lnTo>
                <a:lnTo>
                  <a:pt x="316" y="90"/>
                </a:lnTo>
                <a:lnTo>
                  <a:pt x="316" y="17"/>
                </a:lnTo>
                <a:lnTo>
                  <a:pt x="331" y="73"/>
                </a:lnTo>
                <a:lnTo>
                  <a:pt x="333" y="4"/>
                </a:lnTo>
                <a:lnTo>
                  <a:pt x="352" y="83"/>
                </a:lnTo>
                <a:lnTo>
                  <a:pt x="354" y="24"/>
                </a:lnTo>
                <a:lnTo>
                  <a:pt x="376" y="95"/>
                </a:lnTo>
                <a:lnTo>
                  <a:pt x="376" y="38"/>
                </a:lnTo>
                <a:lnTo>
                  <a:pt x="384" y="86"/>
                </a:lnTo>
                <a:lnTo>
                  <a:pt x="392" y="24"/>
                </a:lnTo>
                <a:lnTo>
                  <a:pt x="394" y="38"/>
                </a:lnTo>
                <a:lnTo>
                  <a:pt x="394" y="52"/>
                </a:lnTo>
                <a:lnTo>
                  <a:pt x="395" y="65"/>
                </a:lnTo>
                <a:lnTo>
                  <a:pt x="399" y="69"/>
                </a:lnTo>
                <a:lnTo>
                  <a:pt x="405" y="16"/>
                </a:lnTo>
                <a:lnTo>
                  <a:pt x="420" y="56"/>
                </a:lnTo>
                <a:lnTo>
                  <a:pt x="420" y="24"/>
                </a:lnTo>
                <a:lnTo>
                  <a:pt x="432" y="58"/>
                </a:lnTo>
                <a:lnTo>
                  <a:pt x="435" y="20"/>
                </a:lnTo>
                <a:lnTo>
                  <a:pt x="444" y="61"/>
                </a:lnTo>
                <a:lnTo>
                  <a:pt x="448" y="17"/>
                </a:lnTo>
                <a:lnTo>
                  <a:pt x="455" y="71"/>
                </a:lnTo>
                <a:lnTo>
                  <a:pt x="462" y="20"/>
                </a:lnTo>
                <a:lnTo>
                  <a:pt x="473" y="54"/>
                </a:lnTo>
                <a:lnTo>
                  <a:pt x="477" y="24"/>
                </a:lnTo>
                <a:lnTo>
                  <a:pt x="483" y="66"/>
                </a:lnTo>
                <a:lnTo>
                  <a:pt x="489" y="25"/>
                </a:lnTo>
                <a:lnTo>
                  <a:pt x="498" y="75"/>
                </a:lnTo>
                <a:lnTo>
                  <a:pt x="505" y="17"/>
                </a:lnTo>
                <a:lnTo>
                  <a:pt x="518" y="65"/>
                </a:lnTo>
                <a:lnTo>
                  <a:pt x="520" y="13"/>
                </a:lnTo>
                <a:lnTo>
                  <a:pt x="528" y="96"/>
                </a:lnTo>
                <a:lnTo>
                  <a:pt x="535" y="21"/>
                </a:lnTo>
                <a:lnTo>
                  <a:pt x="546" y="62"/>
                </a:lnTo>
                <a:lnTo>
                  <a:pt x="550" y="17"/>
                </a:lnTo>
                <a:lnTo>
                  <a:pt x="555" y="88"/>
                </a:lnTo>
                <a:lnTo>
                  <a:pt x="570" y="21"/>
                </a:lnTo>
                <a:lnTo>
                  <a:pt x="577" y="90"/>
                </a:lnTo>
                <a:lnTo>
                  <a:pt x="590" y="20"/>
                </a:lnTo>
                <a:lnTo>
                  <a:pt x="597" y="71"/>
                </a:lnTo>
                <a:lnTo>
                  <a:pt x="604" y="17"/>
                </a:lnTo>
                <a:lnTo>
                  <a:pt x="610" y="78"/>
                </a:lnTo>
                <a:lnTo>
                  <a:pt x="615" y="20"/>
                </a:lnTo>
                <a:lnTo>
                  <a:pt x="619" y="79"/>
                </a:lnTo>
                <a:lnTo>
                  <a:pt x="626" y="16"/>
                </a:lnTo>
                <a:lnTo>
                  <a:pt x="640" y="88"/>
                </a:lnTo>
                <a:lnTo>
                  <a:pt x="647" y="16"/>
                </a:lnTo>
                <a:lnTo>
                  <a:pt x="652" y="61"/>
                </a:lnTo>
                <a:lnTo>
                  <a:pt x="658" y="3"/>
                </a:lnTo>
                <a:lnTo>
                  <a:pt x="667" y="82"/>
                </a:lnTo>
                <a:lnTo>
                  <a:pt x="672" y="0"/>
                </a:lnTo>
                <a:lnTo>
                  <a:pt x="678" y="56"/>
                </a:lnTo>
                <a:lnTo>
                  <a:pt x="682" y="3"/>
                </a:lnTo>
                <a:lnTo>
                  <a:pt x="685" y="58"/>
                </a:lnTo>
                <a:lnTo>
                  <a:pt x="694" y="4"/>
                </a:lnTo>
                <a:lnTo>
                  <a:pt x="701" y="66"/>
                </a:lnTo>
                <a:lnTo>
                  <a:pt x="706" y="11"/>
                </a:lnTo>
                <a:lnTo>
                  <a:pt x="712" y="37"/>
                </a:lnTo>
                <a:lnTo>
                  <a:pt x="721" y="3"/>
                </a:lnTo>
                <a:lnTo>
                  <a:pt x="725" y="75"/>
                </a:lnTo>
                <a:lnTo>
                  <a:pt x="742" y="0"/>
                </a:lnTo>
                <a:lnTo>
                  <a:pt x="746" y="78"/>
                </a:lnTo>
                <a:lnTo>
                  <a:pt x="763" y="17"/>
                </a:lnTo>
                <a:lnTo>
                  <a:pt x="768" y="54"/>
                </a:lnTo>
              </a:path>
            </a:pathLst>
          </a:custGeom>
          <a:noFill/>
          <a:ln w="12700" cap="rnd" cmpd="sng">
            <a:solidFill>
              <a:schemeClr val="tx1"/>
            </a:solidFill>
            <a:prstDash val="solid"/>
            <a:round/>
            <a:headEnd type="none" w="med" len="med"/>
            <a:tailEnd type="none" w="med" len="med"/>
          </a:ln>
          <a:effectLst/>
        </p:spPr>
        <p:txBody>
          <a:bodyPr/>
          <a:lstStyle/>
          <a:p>
            <a:endParaRPr lang="en-US"/>
          </a:p>
        </p:txBody>
      </p:sp>
      <p:grpSp>
        <p:nvGrpSpPr>
          <p:cNvPr id="8" name="Group 13"/>
          <p:cNvGrpSpPr>
            <a:grpSpLocks/>
          </p:cNvGrpSpPr>
          <p:nvPr/>
        </p:nvGrpSpPr>
        <p:grpSpPr bwMode="auto">
          <a:xfrm>
            <a:off x="757238" y="3641735"/>
            <a:ext cx="5060950" cy="2646362"/>
            <a:chOff x="1056" y="2070"/>
            <a:chExt cx="3586" cy="1875"/>
          </a:xfrm>
        </p:grpSpPr>
        <p:sp>
          <p:nvSpPr>
            <p:cNvPr id="16" name="Freeform 14"/>
            <p:cNvSpPr>
              <a:spLocks/>
            </p:cNvSpPr>
            <p:nvPr/>
          </p:nvSpPr>
          <p:spPr bwMode="auto">
            <a:xfrm>
              <a:off x="1392" y="2208"/>
              <a:ext cx="2449" cy="1537"/>
            </a:xfrm>
            <a:custGeom>
              <a:avLst/>
              <a:gdLst/>
              <a:ahLst/>
              <a:cxnLst>
                <a:cxn ang="0">
                  <a:pos x="0" y="0"/>
                </a:cxn>
                <a:cxn ang="0">
                  <a:pos x="0" y="1536"/>
                </a:cxn>
                <a:cxn ang="0">
                  <a:pos x="2448" y="1536"/>
                </a:cxn>
              </a:cxnLst>
              <a:rect l="0" t="0" r="r" b="b"/>
              <a:pathLst>
                <a:path w="2449" h="1537">
                  <a:moveTo>
                    <a:pt x="0" y="0"/>
                  </a:moveTo>
                  <a:lnTo>
                    <a:pt x="0" y="1536"/>
                  </a:lnTo>
                  <a:lnTo>
                    <a:pt x="2448" y="1536"/>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17" name="Line 15"/>
            <p:cNvSpPr>
              <a:spLocks noChangeShapeType="1"/>
            </p:cNvSpPr>
            <p:nvPr/>
          </p:nvSpPr>
          <p:spPr bwMode="auto">
            <a:xfrm>
              <a:off x="1396" y="2304"/>
              <a:ext cx="1816" cy="0"/>
            </a:xfrm>
            <a:prstGeom prst="line">
              <a:avLst/>
            </a:prstGeom>
            <a:noFill/>
            <a:ln w="12700">
              <a:solidFill>
                <a:schemeClr val="tx1"/>
              </a:solidFill>
              <a:round/>
              <a:headEnd/>
              <a:tailEnd/>
            </a:ln>
            <a:effectLst/>
          </p:spPr>
          <p:txBody>
            <a:bodyPr wrap="none" anchor="ctr"/>
            <a:lstStyle/>
            <a:p>
              <a:endParaRPr lang="en-US"/>
            </a:p>
          </p:txBody>
        </p:sp>
        <p:sp>
          <p:nvSpPr>
            <p:cNvPr id="18" name="Line 16"/>
            <p:cNvSpPr>
              <a:spLocks noChangeShapeType="1"/>
            </p:cNvSpPr>
            <p:nvPr/>
          </p:nvSpPr>
          <p:spPr bwMode="auto">
            <a:xfrm>
              <a:off x="2064" y="2312"/>
              <a:ext cx="0" cy="1424"/>
            </a:xfrm>
            <a:prstGeom prst="line">
              <a:avLst/>
            </a:prstGeom>
            <a:noFill/>
            <a:ln w="25400">
              <a:solidFill>
                <a:schemeClr val="tx1"/>
              </a:solidFill>
              <a:round/>
              <a:headEnd/>
              <a:tailEnd/>
            </a:ln>
            <a:effectLst/>
          </p:spPr>
          <p:txBody>
            <a:bodyPr wrap="none" anchor="ctr"/>
            <a:lstStyle/>
            <a:p>
              <a:endParaRPr lang="en-US"/>
            </a:p>
          </p:txBody>
        </p:sp>
        <p:grpSp>
          <p:nvGrpSpPr>
            <p:cNvPr id="15" name="Group 17"/>
            <p:cNvGrpSpPr>
              <a:grpSpLocks/>
            </p:cNvGrpSpPr>
            <p:nvPr/>
          </p:nvGrpSpPr>
          <p:grpSpPr bwMode="auto">
            <a:xfrm>
              <a:off x="1392" y="3604"/>
              <a:ext cx="2352" cy="136"/>
              <a:chOff x="1392" y="3604"/>
              <a:chExt cx="2352" cy="136"/>
            </a:xfrm>
          </p:grpSpPr>
          <p:sp>
            <p:nvSpPr>
              <p:cNvPr id="26" name="Line 18"/>
              <p:cNvSpPr>
                <a:spLocks noChangeShapeType="1"/>
              </p:cNvSpPr>
              <p:nvPr/>
            </p:nvSpPr>
            <p:spPr bwMode="auto">
              <a:xfrm>
                <a:off x="3744" y="3645"/>
                <a:ext cx="0" cy="54"/>
              </a:xfrm>
              <a:prstGeom prst="line">
                <a:avLst/>
              </a:prstGeom>
              <a:noFill/>
              <a:ln w="12700">
                <a:solidFill>
                  <a:schemeClr val="tx1"/>
                </a:solidFill>
                <a:round/>
                <a:headEnd/>
                <a:tailEnd/>
              </a:ln>
              <a:effectLst/>
            </p:spPr>
            <p:txBody>
              <a:bodyPr wrap="none" anchor="ctr"/>
              <a:lstStyle/>
              <a:p>
                <a:endParaRPr lang="en-US"/>
              </a:p>
            </p:txBody>
          </p:sp>
          <p:sp>
            <p:nvSpPr>
              <p:cNvPr id="27" name="Line 19"/>
              <p:cNvSpPr>
                <a:spLocks noChangeShapeType="1"/>
              </p:cNvSpPr>
              <p:nvPr/>
            </p:nvSpPr>
            <p:spPr bwMode="auto">
              <a:xfrm>
                <a:off x="3732" y="3625"/>
                <a:ext cx="0" cy="94"/>
              </a:xfrm>
              <a:prstGeom prst="line">
                <a:avLst/>
              </a:prstGeom>
              <a:noFill/>
              <a:ln w="12700">
                <a:solidFill>
                  <a:schemeClr val="tx1"/>
                </a:solidFill>
                <a:round/>
                <a:headEnd/>
                <a:tailEnd/>
              </a:ln>
              <a:effectLst/>
            </p:spPr>
            <p:txBody>
              <a:bodyPr wrap="none" anchor="ctr"/>
              <a:lstStyle/>
              <a:p>
                <a:endParaRPr lang="en-US"/>
              </a:p>
            </p:txBody>
          </p:sp>
          <p:sp>
            <p:nvSpPr>
              <p:cNvPr id="28" name="Line 20"/>
              <p:cNvSpPr>
                <a:spLocks noChangeShapeType="1"/>
              </p:cNvSpPr>
              <p:nvPr/>
            </p:nvSpPr>
            <p:spPr bwMode="auto">
              <a:xfrm>
                <a:off x="3719" y="3645"/>
                <a:ext cx="0" cy="54"/>
              </a:xfrm>
              <a:prstGeom prst="line">
                <a:avLst/>
              </a:prstGeom>
              <a:noFill/>
              <a:ln w="12700">
                <a:solidFill>
                  <a:schemeClr val="tx1"/>
                </a:solidFill>
                <a:round/>
                <a:headEnd/>
                <a:tailEnd/>
              </a:ln>
              <a:effectLst/>
            </p:spPr>
            <p:txBody>
              <a:bodyPr wrap="none" anchor="ctr"/>
              <a:lstStyle/>
              <a:p>
                <a:endParaRPr lang="en-US"/>
              </a:p>
            </p:txBody>
          </p:sp>
          <p:sp>
            <p:nvSpPr>
              <p:cNvPr id="29" name="Line 21"/>
              <p:cNvSpPr>
                <a:spLocks noChangeShapeType="1"/>
              </p:cNvSpPr>
              <p:nvPr/>
            </p:nvSpPr>
            <p:spPr bwMode="auto">
              <a:xfrm>
                <a:off x="3707" y="3666"/>
                <a:ext cx="0" cy="12"/>
              </a:xfrm>
              <a:prstGeom prst="line">
                <a:avLst/>
              </a:prstGeom>
              <a:noFill/>
              <a:ln w="12700">
                <a:solidFill>
                  <a:schemeClr val="tx1"/>
                </a:solidFill>
                <a:round/>
                <a:headEnd/>
                <a:tailEnd/>
              </a:ln>
              <a:effectLst/>
            </p:spPr>
            <p:txBody>
              <a:bodyPr wrap="none" anchor="ctr"/>
              <a:lstStyle/>
              <a:p>
                <a:endParaRPr lang="en-US"/>
              </a:p>
            </p:txBody>
          </p:sp>
          <p:sp>
            <p:nvSpPr>
              <p:cNvPr id="30" name="Line 22"/>
              <p:cNvSpPr>
                <a:spLocks noChangeShapeType="1"/>
              </p:cNvSpPr>
              <p:nvPr/>
            </p:nvSpPr>
            <p:spPr bwMode="auto">
              <a:xfrm>
                <a:off x="3695" y="3604"/>
                <a:ext cx="0" cy="136"/>
              </a:xfrm>
              <a:prstGeom prst="line">
                <a:avLst/>
              </a:prstGeom>
              <a:noFill/>
              <a:ln w="12700">
                <a:solidFill>
                  <a:schemeClr val="tx1"/>
                </a:solidFill>
                <a:round/>
                <a:headEnd/>
                <a:tailEnd/>
              </a:ln>
              <a:effectLst/>
            </p:spPr>
            <p:txBody>
              <a:bodyPr wrap="none" anchor="ctr"/>
              <a:lstStyle/>
              <a:p>
                <a:endParaRPr lang="en-US"/>
              </a:p>
            </p:txBody>
          </p:sp>
          <p:sp>
            <p:nvSpPr>
              <p:cNvPr id="31" name="Line 23"/>
              <p:cNvSpPr>
                <a:spLocks noChangeShapeType="1"/>
              </p:cNvSpPr>
              <p:nvPr/>
            </p:nvSpPr>
            <p:spPr bwMode="auto">
              <a:xfrm>
                <a:off x="3682" y="3645"/>
                <a:ext cx="0" cy="54"/>
              </a:xfrm>
              <a:prstGeom prst="line">
                <a:avLst/>
              </a:prstGeom>
              <a:noFill/>
              <a:ln w="12700">
                <a:solidFill>
                  <a:schemeClr val="tx1"/>
                </a:solidFill>
                <a:round/>
                <a:headEnd/>
                <a:tailEnd/>
              </a:ln>
              <a:effectLst/>
            </p:spPr>
            <p:txBody>
              <a:bodyPr wrap="none" anchor="ctr"/>
              <a:lstStyle/>
              <a:p>
                <a:endParaRPr lang="en-US"/>
              </a:p>
            </p:txBody>
          </p:sp>
          <p:sp>
            <p:nvSpPr>
              <p:cNvPr id="32" name="Line 24"/>
              <p:cNvSpPr>
                <a:spLocks noChangeShapeType="1"/>
              </p:cNvSpPr>
              <p:nvPr/>
            </p:nvSpPr>
            <p:spPr bwMode="auto">
              <a:xfrm>
                <a:off x="3670" y="3666"/>
                <a:ext cx="0" cy="12"/>
              </a:xfrm>
              <a:prstGeom prst="line">
                <a:avLst/>
              </a:prstGeom>
              <a:noFill/>
              <a:ln w="12700">
                <a:solidFill>
                  <a:schemeClr val="tx1"/>
                </a:solidFill>
                <a:round/>
                <a:headEnd/>
                <a:tailEnd/>
              </a:ln>
              <a:effectLst/>
            </p:spPr>
            <p:txBody>
              <a:bodyPr wrap="none" anchor="ctr"/>
              <a:lstStyle/>
              <a:p>
                <a:endParaRPr lang="en-US"/>
              </a:p>
            </p:txBody>
          </p:sp>
          <p:sp>
            <p:nvSpPr>
              <p:cNvPr id="33" name="Line 25"/>
              <p:cNvSpPr>
                <a:spLocks noChangeShapeType="1"/>
              </p:cNvSpPr>
              <p:nvPr/>
            </p:nvSpPr>
            <p:spPr bwMode="auto">
              <a:xfrm>
                <a:off x="3658" y="3645"/>
                <a:ext cx="0" cy="54"/>
              </a:xfrm>
              <a:prstGeom prst="line">
                <a:avLst/>
              </a:prstGeom>
              <a:noFill/>
              <a:ln w="12700">
                <a:solidFill>
                  <a:schemeClr val="tx1"/>
                </a:solidFill>
                <a:round/>
                <a:headEnd/>
                <a:tailEnd/>
              </a:ln>
              <a:effectLst/>
            </p:spPr>
            <p:txBody>
              <a:bodyPr wrap="none" anchor="ctr"/>
              <a:lstStyle/>
              <a:p>
                <a:endParaRPr lang="en-US"/>
              </a:p>
            </p:txBody>
          </p:sp>
          <p:sp>
            <p:nvSpPr>
              <p:cNvPr id="34" name="Line 26"/>
              <p:cNvSpPr>
                <a:spLocks noChangeShapeType="1"/>
              </p:cNvSpPr>
              <p:nvPr/>
            </p:nvSpPr>
            <p:spPr bwMode="auto">
              <a:xfrm>
                <a:off x="3645" y="3625"/>
                <a:ext cx="0" cy="94"/>
              </a:xfrm>
              <a:prstGeom prst="line">
                <a:avLst/>
              </a:prstGeom>
              <a:noFill/>
              <a:ln w="12700">
                <a:solidFill>
                  <a:schemeClr val="tx1"/>
                </a:solidFill>
                <a:round/>
                <a:headEnd/>
                <a:tailEnd/>
              </a:ln>
              <a:effectLst/>
            </p:spPr>
            <p:txBody>
              <a:bodyPr wrap="none" anchor="ctr"/>
              <a:lstStyle/>
              <a:p>
                <a:endParaRPr lang="en-US"/>
              </a:p>
            </p:txBody>
          </p:sp>
          <p:sp>
            <p:nvSpPr>
              <p:cNvPr id="35" name="Line 27"/>
              <p:cNvSpPr>
                <a:spLocks noChangeShapeType="1"/>
              </p:cNvSpPr>
              <p:nvPr/>
            </p:nvSpPr>
            <p:spPr bwMode="auto">
              <a:xfrm flipV="1">
                <a:off x="3633" y="3617"/>
                <a:ext cx="0" cy="110"/>
              </a:xfrm>
              <a:prstGeom prst="line">
                <a:avLst/>
              </a:prstGeom>
              <a:noFill/>
              <a:ln w="12700">
                <a:solidFill>
                  <a:schemeClr val="tx1"/>
                </a:solidFill>
                <a:round/>
                <a:headEnd/>
                <a:tailEnd/>
              </a:ln>
              <a:effectLst/>
            </p:spPr>
            <p:txBody>
              <a:bodyPr wrap="none" anchor="ctr"/>
              <a:lstStyle/>
              <a:p>
                <a:endParaRPr lang="en-US"/>
              </a:p>
            </p:txBody>
          </p:sp>
          <p:sp>
            <p:nvSpPr>
              <p:cNvPr id="36" name="Line 28"/>
              <p:cNvSpPr>
                <a:spLocks noChangeShapeType="1"/>
              </p:cNvSpPr>
              <p:nvPr/>
            </p:nvSpPr>
            <p:spPr bwMode="auto">
              <a:xfrm>
                <a:off x="3621" y="3604"/>
                <a:ext cx="0" cy="136"/>
              </a:xfrm>
              <a:prstGeom prst="line">
                <a:avLst/>
              </a:prstGeom>
              <a:noFill/>
              <a:ln w="12700">
                <a:solidFill>
                  <a:schemeClr val="tx1"/>
                </a:solidFill>
                <a:round/>
                <a:headEnd/>
                <a:tailEnd/>
              </a:ln>
              <a:effectLst/>
            </p:spPr>
            <p:txBody>
              <a:bodyPr wrap="none" anchor="ctr"/>
              <a:lstStyle/>
              <a:p>
                <a:endParaRPr lang="en-US"/>
              </a:p>
            </p:txBody>
          </p:sp>
          <p:sp>
            <p:nvSpPr>
              <p:cNvPr id="37" name="Line 29"/>
              <p:cNvSpPr>
                <a:spLocks noChangeShapeType="1"/>
              </p:cNvSpPr>
              <p:nvPr/>
            </p:nvSpPr>
            <p:spPr bwMode="auto">
              <a:xfrm flipV="1">
                <a:off x="3609" y="3658"/>
                <a:ext cx="0" cy="28"/>
              </a:xfrm>
              <a:prstGeom prst="line">
                <a:avLst/>
              </a:prstGeom>
              <a:noFill/>
              <a:ln w="12700">
                <a:solidFill>
                  <a:schemeClr val="tx1"/>
                </a:solidFill>
                <a:round/>
                <a:headEnd/>
                <a:tailEnd/>
              </a:ln>
              <a:effectLst/>
            </p:spPr>
            <p:txBody>
              <a:bodyPr wrap="none" anchor="ctr"/>
              <a:lstStyle/>
              <a:p>
                <a:endParaRPr lang="en-US"/>
              </a:p>
            </p:txBody>
          </p:sp>
          <p:sp>
            <p:nvSpPr>
              <p:cNvPr id="38" name="Line 30"/>
              <p:cNvSpPr>
                <a:spLocks noChangeShapeType="1"/>
              </p:cNvSpPr>
              <p:nvPr/>
            </p:nvSpPr>
            <p:spPr bwMode="auto">
              <a:xfrm>
                <a:off x="3559" y="3645"/>
                <a:ext cx="0" cy="54"/>
              </a:xfrm>
              <a:prstGeom prst="line">
                <a:avLst/>
              </a:prstGeom>
              <a:noFill/>
              <a:ln w="12700">
                <a:solidFill>
                  <a:schemeClr val="tx1"/>
                </a:solidFill>
                <a:round/>
                <a:headEnd/>
                <a:tailEnd/>
              </a:ln>
              <a:effectLst/>
            </p:spPr>
            <p:txBody>
              <a:bodyPr wrap="none" anchor="ctr"/>
              <a:lstStyle/>
              <a:p>
                <a:endParaRPr lang="en-US"/>
              </a:p>
            </p:txBody>
          </p:sp>
          <p:sp>
            <p:nvSpPr>
              <p:cNvPr id="39" name="Line 31"/>
              <p:cNvSpPr>
                <a:spLocks noChangeShapeType="1"/>
              </p:cNvSpPr>
              <p:nvPr/>
            </p:nvSpPr>
            <p:spPr bwMode="auto">
              <a:xfrm>
                <a:off x="3584" y="3625"/>
                <a:ext cx="0" cy="94"/>
              </a:xfrm>
              <a:prstGeom prst="line">
                <a:avLst/>
              </a:prstGeom>
              <a:noFill/>
              <a:ln w="12700">
                <a:solidFill>
                  <a:schemeClr val="tx1"/>
                </a:solidFill>
                <a:round/>
                <a:headEnd/>
                <a:tailEnd/>
              </a:ln>
              <a:effectLst/>
            </p:spPr>
            <p:txBody>
              <a:bodyPr wrap="none" anchor="ctr"/>
              <a:lstStyle/>
              <a:p>
                <a:endParaRPr lang="en-US"/>
              </a:p>
            </p:txBody>
          </p:sp>
          <p:sp>
            <p:nvSpPr>
              <p:cNvPr id="40" name="Line 32"/>
              <p:cNvSpPr>
                <a:spLocks noChangeShapeType="1"/>
              </p:cNvSpPr>
              <p:nvPr/>
            </p:nvSpPr>
            <p:spPr bwMode="auto">
              <a:xfrm>
                <a:off x="3596" y="3645"/>
                <a:ext cx="0" cy="54"/>
              </a:xfrm>
              <a:prstGeom prst="line">
                <a:avLst/>
              </a:prstGeom>
              <a:noFill/>
              <a:ln w="12700">
                <a:solidFill>
                  <a:schemeClr val="tx1"/>
                </a:solidFill>
                <a:round/>
                <a:headEnd/>
                <a:tailEnd/>
              </a:ln>
              <a:effectLst/>
            </p:spPr>
            <p:txBody>
              <a:bodyPr wrap="none" anchor="ctr"/>
              <a:lstStyle/>
              <a:p>
                <a:endParaRPr lang="en-US"/>
              </a:p>
            </p:txBody>
          </p:sp>
          <p:sp>
            <p:nvSpPr>
              <p:cNvPr id="41" name="Line 33"/>
              <p:cNvSpPr>
                <a:spLocks noChangeShapeType="1"/>
              </p:cNvSpPr>
              <p:nvPr/>
            </p:nvSpPr>
            <p:spPr bwMode="auto">
              <a:xfrm>
                <a:off x="3572" y="3666"/>
                <a:ext cx="0" cy="12"/>
              </a:xfrm>
              <a:prstGeom prst="line">
                <a:avLst/>
              </a:prstGeom>
              <a:noFill/>
              <a:ln w="12700">
                <a:solidFill>
                  <a:schemeClr val="tx1"/>
                </a:solidFill>
                <a:round/>
                <a:headEnd/>
                <a:tailEnd/>
              </a:ln>
              <a:effectLst/>
            </p:spPr>
            <p:txBody>
              <a:bodyPr wrap="none" anchor="ctr"/>
              <a:lstStyle/>
              <a:p>
                <a:endParaRPr lang="en-US"/>
              </a:p>
            </p:txBody>
          </p:sp>
          <p:sp>
            <p:nvSpPr>
              <p:cNvPr id="42" name="Line 34"/>
              <p:cNvSpPr>
                <a:spLocks noChangeShapeType="1"/>
              </p:cNvSpPr>
              <p:nvPr/>
            </p:nvSpPr>
            <p:spPr bwMode="auto">
              <a:xfrm>
                <a:off x="3547" y="3604"/>
                <a:ext cx="0" cy="136"/>
              </a:xfrm>
              <a:prstGeom prst="line">
                <a:avLst/>
              </a:prstGeom>
              <a:noFill/>
              <a:ln w="12700">
                <a:solidFill>
                  <a:schemeClr val="tx1"/>
                </a:solidFill>
                <a:round/>
                <a:headEnd/>
                <a:tailEnd/>
              </a:ln>
              <a:effectLst/>
            </p:spPr>
            <p:txBody>
              <a:bodyPr wrap="none" anchor="ctr"/>
              <a:lstStyle/>
              <a:p>
                <a:endParaRPr lang="en-US"/>
              </a:p>
            </p:txBody>
          </p:sp>
          <p:sp>
            <p:nvSpPr>
              <p:cNvPr id="43" name="Line 35"/>
              <p:cNvSpPr>
                <a:spLocks noChangeShapeType="1"/>
              </p:cNvSpPr>
              <p:nvPr/>
            </p:nvSpPr>
            <p:spPr bwMode="auto">
              <a:xfrm>
                <a:off x="3535" y="3645"/>
                <a:ext cx="0" cy="54"/>
              </a:xfrm>
              <a:prstGeom prst="line">
                <a:avLst/>
              </a:prstGeom>
              <a:noFill/>
              <a:ln w="12700">
                <a:solidFill>
                  <a:schemeClr val="tx1"/>
                </a:solidFill>
                <a:round/>
                <a:headEnd/>
                <a:tailEnd/>
              </a:ln>
              <a:effectLst/>
            </p:spPr>
            <p:txBody>
              <a:bodyPr wrap="none" anchor="ctr"/>
              <a:lstStyle/>
              <a:p>
                <a:endParaRPr lang="en-US"/>
              </a:p>
            </p:txBody>
          </p:sp>
          <p:sp>
            <p:nvSpPr>
              <p:cNvPr id="44" name="Line 36"/>
              <p:cNvSpPr>
                <a:spLocks noChangeShapeType="1"/>
              </p:cNvSpPr>
              <p:nvPr/>
            </p:nvSpPr>
            <p:spPr bwMode="auto">
              <a:xfrm>
                <a:off x="3522" y="3666"/>
                <a:ext cx="0" cy="12"/>
              </a:xfrm>
              <a:prstGeom prst="line">
                <a:avLst/>
              </a:prstGeom>
              <a:noFill/>
              <a:ln w="12700">
                <a:solidFill>
                  <a:schemeClr val="tx1"/>
                </a:solidFill>
                <a:round/>
                <a:headEnd/>
                <a:tailEnd/>
              </a:ln>
              <a:effectLst/>
            </p:spPr>
            <p:txBody>
              <a:bodyPr wrap="none" anchor="ctr"/>
              <a:lstStyle/>
              <a:p>
                <a:endParaRPr lang="en-US"/>
              </a:p>
            </p:txBody>
          </p:sp>
          <p:sp>
            <p:nvSpPr>
              <p:cNvPr id="45" name="Line 37"/>
              <p:cNvSpPr>
                <a:spLocks noChangeShapeType="1"/>
              </p:cNvSpPr>
              <p:nvPr/>
            </p:nvSpPr>
            <p:spPr bwMode="auto">
              <a:xfrm>
                <a:off x="3498" y="3645"/>
                <a:ext cx="0" cy="54"/>
              </a:xfrm>
              <a:prstGeom prst="line">
                <a:avLst/>
              </a:prstGeom>
              <a:noFill/>
              <a:ln w="12700">
                <a:solidFill>
                  <a:schemeClr val="tx1"/>
                </a:solidFill>
                <a:round/>
                <a:headEnd/>
                <a:tailEnd/>
              </a:ln>
              <a:effectLst/>
            </p:spPr>
            <p:txBody>
              <a:bodyPr wrap="none" anchor="ctr"/>
              <a:lstStyle/>
              <a:p>
                <a:endParaRPr lang="en-US"/>
              </a:p>
            </p:txBody>
          </p:sp>
          <p:sp>
            <p:nvSpPr>
              <p:cNvPr id="46" name="Line 38"/>
              <p:cNvSpPr>
                <a:spLocks noChangeShapeType="1"/>
              </p:cNvSpPr>
              <p:nvPr/>
            </p:nvSpPr>
            <p:spPr bwMode="auto">
              <a:xfrm>
                <a:off x="3510" y="3625"/>
                <a:ext cx="0" cy="94"/>
              </a:xfrm>
              <a:prstGeom prst="line">
                <a:avLst/>
              </a:prstGeom>
              <a:noFill/>
              <a:ln w="12700">
                <a:solidFill>
                  <a:schemeClr val="tx1"/>
                </a:solidFill>
                <a:round/>
                <a:headEnd/>
                <a:tailEnd/>
              </a:ln>
              <a:effectLst/>
            </p:spPr>
            <p:txBody>
              <a:bodyPr wrap="none" anchor="ctr"/>
              <a:lstStyle/>
              <a:p>
                <a:endParaRPr lang="en-US"/>
              </a:p>
            </p:txBody>
          </p:sp>
          <p:sp>
            <p:nvSpPr>
              <p:cNvPr id="47" name="Line 39"/>
              <p:cNvSpPr>
                <a:spLocks noChangeShapeType="1"/>
              </p:cNvSpPr>
              <p:nvPr/>
            </p:nvSpPr>
            <p:spPr bwMode="auto">
              <a:xfrm flipV="1">
                <a:off x="3473" y="3617"/>
                <a:ext cx="0" cy="110"/>
              </a:xfrm>
              <a:prstGeom prst="line">
                <a:avLst/>
              </a:prstGeom>
              <a:noFill/>
              <a:ln w="12700">
                <a:solidFill>
                  <a:schemeClr val="tx1"/>
                </a:solidFill>
                <a:round/>
                <a:headEnd/>
                <a:tailEnd/>
              </a:ln>
              <a:effectLst/>
            </p:spPr>
            <p:txBody>
              <a:bodyPr wrap="none" anchor="ctr"/>
              <a:lstStyle/>
              <a:p>
                <a:endParaRPr lang="en-US"/>
              </a:p>
            </p:txBody>
          </p:sp>
          <p:sp>
            <p:nvSpPr>
              <p:cNvPr id="48" name="Line 40"/>
              <p:cNvSpPr>
                <a:spLocks noChangeShapeType="1"/>
              </p:cNvSpPr>
              <p:nvPr/>
            </p:nvSpPr>
            <p:spPr bwMode="auto">
              <a:xfrm>
                <a:off x="3485" y="3604"/>
                <a:ext cx="0" cy="136"/>
              </a:xfrm>
              <a:prstGeom prst="line">
                <a:avLst/>
              </a:prstGeom>
              <a:noFill/>
              <a:ln w="12700">
                <a:solidFill>
                  <a:schemeClr val="tx1"/>
                </a:solidFill>
                <a:round/>
                <a:headEnd/>
                <a:tailEnd/>
              </a:ln>
              <a:effectLst/>
            </p:spPr>
            <p:txBody>
              <a:bodyPr wrap="none" anchor="ctr"/>
              <a:lstStyle/>
              <a:p>
                <a:endParaRPr lang="en-US"/>
              </a:p>
            </p:txBody>
          </p:sp>
          <p:sp>
            <p:nvSpPr>
              <p:cNvPr id="49" name="Line 41"/>
              <p:cNvSpPr>
                <a:spLocks noChangeShapeType="1"/>
              </p:cNvSpPr>
              <p:nvPr/>
            </p:nvSpPr>
            <p:spPr bwMode="auto">
              <a:xfrm flipV="1">
                <a:off x="3461" y="3658"/>
                <a:ext cx="0" cy="28"/>
              </a:xfrm>
              <a:prstGeom prst="line">
                <a:avLst/>
              </a:prstGeom>
              <a:noFill/>
              <a:ln w="12700">
                <a:solidFill>
                  <a:schemeClr val="tx1"/>
                </a:solidFill>
                <a:round/>
                <a:headEnd/>
                <a:tailEnd/>
              </a:ln>
              <a:effectLst/>
            </p:spPr>
            <p:txBody>
              <a:bodyPr wrap="none" anchor="ctr"/>
              <a:lstStyle/>
              <a:p>
                <a:endParaRPr lang="en-US"/>
              </a:p>
            </p:txBody>
          </p:sp>
          <p:sp>
            <p:nvSpPr>
              <p:cNvPr id="50" name="Line 42"/>
              <p:cNvSpPr>
                <a:spLocks noChangeShapeType="1"/>
              </p:cNvSpPr>
              <p:nvPr/>
            </p:nvSpPr>
            <p:spPr bwMode="auto">
              <a:xfrm>
                <a:off x="3448" y="3645"/>
                <a:ext cx="0" cy="54"/>
              </a:xfrm>
              <a:prstGeom prst="line">
                <a:avLst/>
              </a:prstGeom>
              <a:noFill/>
              <a:ln w="12700">
                <a:solidFill>
                  <a:schemeClr val="tx1"/>
                </a:solidFill>
                <a:round/>
                <a:headEnd/>
                <a:tailEnd/>
              </a:ln>
              <a:effectLst/>
            </p:spPr>
            <p:txBody>
              <a:bodyPr wrap="none" anchor="ctr"/>
              <a:lstStyle/>
              <a:p>
                <a:endParaRPr lang="en-US"/>
              </a:p>
            </p:txBody>
          </p:sp>
          <p:sp>
            <p:nvSpPr>
              <p:cNvPr id="51" name="Line 43"/>
              <p:cNvSpPr>
                <a:spLocks noChangeShapeType="1"/>
              </p:cNvSpPr>
              <p:nvPr/>
            </p:nvSpPr>
            <p:spPr bwMode="auto">
              <a:xfrm>
                <a:off x="3436" y="3625"/>
                <a:ext cx="0" cy="94"/>
              </a:xfrm>
              <a:prstGeom prst="line">
                <a:avLst/>
              </a:prstGeom>
              <a:noFill/>
              <a:ln w="12700">
                <a:solidFill>
                  <a:schemeClr val="tx1"/>
                </a:solidFill>
                <a:round/>
                <a:headEnd/>
                <a:tailEnd/>
              </a:ln>
              <a:effectLst/>
            </p:spPr>
            <p:txBody>
              <a:bodyPr wrap="none" anchor="ctr"/>
              <a:lstStyle/>
              <a:p>
                <a:endParaRPr lang="en-US"/>
              </a:p>
            </p:txBody>
          </p:sp>
          <p:sp>
            <p:nvSpPr>
              <p:cNvPr id="52" name="Line 44"/>
              <p:cNvSpPr>
                <a:spLocks noChangeShapeType="1"/>
              </p:cNvSpPr>
              <p:nvPr/>
            </p:nvSpPr>
            <p:spPr bwMode="auto">
              <a:xfrm>
                <a:off x="3424" y="3645"/>
                <a:ext cx="0" cy="54"/>
              </a:xfrm>
              <a:prstGeom prst="line">
                <a:avLst/>
              </a:prstGeom>
              <a:noFill/>
              <a:ln w="12700">
                <a:solidFill>
                  <a:schemeClr val="tx1"/>
                </a:solidFill>
                <a:round/>
                <a:headEnd/>
                <a:tailEnd/>
              </a:ln>
              <a:effectLst/>
            </p:spPr>
            <p:txBody>
              <a:bodyPr wrap="none" anchor="ctr"/>
              <a:lstStyle/>
              <a:p>
                <a:endParaRPr lang="en-US"/>
              </a:p>
            </p:txBody>
          </p:sp>
          <p:sp>
            <p:nvSpPr>
              <p:cNvPr id="53" name="Line 45"/>
              <p:cNvSpPr>
                <a:spLocks noChangeShapeType="1"/>
              </p:cNvSpPr>
              <p:nvPr/>
            </p:nvSpPr>
            <p:spPr bwMode="auto">
              <a:xfrm>
                <a:off x="3399" y="3666"/>
                <a:ext cx="0" cy="12"/>
              </a:xfrm>
              <a:prstGeom prst="line">
                <a:avLst/>
              </a:prstGeom>
              <a:noFill/>
              <a:ln w="12700">
                <a:solidFill>
                  <a:schemeClr val="tx1"/>
                </a:solidFill>
                <a:round/>
                <a:headEnd/>
                <a:tailEnd/>
              </a:ln>
              <a:effectLst/>
            </p:spPr>
            <p:txBody>
              <a:bodyPr wrap="none" anchor="ctr"/>
              <a:lstStyle/>
              <a:p>
                <a:endParaRPr lang="en-US"/>
              </a:p>
            </p:txBody>
          </p:sp>
          <p:sp>
            <p:nvSpPr>
              <p:cNvPr id="54" name="Line 46"/>
              <p:cNvSpPr>
                <a:spLocks noChangeShapeType="1"/>
              </p:cNvSpPr>
              <p:nvPr/>
            </p:nvSpPr>
            <p:spPr bwMode="auto">
              <a:xfrm>
                <a:off x="3412" y="3604"/>
                <a:ext cx="0" cy="136"/>
              </a:xfrm>
              <a:prstGeom prst="line">
                <a:avLst/>
              </a:prstGeom>
              <a:noFill/>
              <a:ln w="12700">
                <a:solidFill>
                  <a:schemeClr val="tx1"/>
                </a:solidFill>
                <a:round/>
                <a:headEnd/>
                <a:tailEnd/>
              </a:ln>
              <a:effectLst/>
            </p:spPr>
            <p:txBody>
              <a:bodyPr wrap="none" anchor="ctr"/>
              <a:lstStyle/>
              <a:p>
                <a:endParaRPr lang="en-US"/>
              </a:p>
            </p:txBody>
          </p:sp>
          <p:sp>
            <p:nvSpPr>
              <p:cNvPr id="55" name="Line 47"/>
              <p:cNvSpPr>
                <a:spLocks noChangeShapeType="1"/>
              </p:cNvSpPr>
              <p:nvPr/>
            </p:nvSpPr>
            <p:spPr bwMode="auto">
              <a:xfrm>
                <a:off x="3350" y="3645"/>
                <a:ext cx="0" cy="54"/>
              </a:xfrm>
              <a:prstGeom prst="line">
                <a:avLst/>
              </a:prstGeom>
              <a:noFill/>
              <a:ln w="12700">
                <a:solidFill>
                  <a:schemeClr val="tx1"/>
                </a:solidFill>
                <a:round/>
                <a:headEnd/>
                <a:tailEnd/>
              </a:ln>
              <a:effectLst/>
            </p:spPr>
            <p:txBody>
              <a:bodyPr wrap="none" anchor="ctr"/>
              <a:lstStyle/>
              <a:p>
                <a:endParaRPr lang="en-US"/>
              </a:p>
            </p:txBody>
          </p:sp>
          <p:sp>
            <p:nvSpPr>
              <p:cNvPr id="56" name="Line 48"/>
              <p:cNvSpPr>
                <a:spLocks noChangeShapeType="1"/>
              </p:cNvSpPr>
              <p:nvPr/>
            </p:nvSpPr>
            <p:spPr bwMode="auto">
              <a:xfrm>
                <a:off x="3325" y="3666"/>
                <a:ext cx="0" cy="12"/>
              </a:xfrm>
              <a:prstGeom prst="line">
                <a:avLst/>
              </a:prstGeom>
              <a:noFill/>
              <a:ln w="12700">
                <a:solidFill>
                  <a:schemeClr val="tx1"/>
                </a:solidFill>
                <a:round/>
                <a:headEnd/>
                <a:tailEnd/>
              </a:ln>
              <a:effectLst/>
            </p:spPr>
            <p:txBody>
              <a:bodyPr wrap="none" anchor="ctr"/>
              <a:lstStyle/>
              <a:p>
                <a:endParaRPr lang="en-US"/>
              </a:p>
            </p:txBody>
          </p:sp>
          <p:sp>
            <p:nvSpPr>
              <p:cNvPr id="57" name="Line 49"/>
              <p:cNvSpPr>
                <a:spLocks noChangeShapeType="1"/>
              </p:cNvSpPr>
              <p:nvPr/>
            </p:nvSpPr>
            <p:spPr bwMode="auto">
              <a:xfrm>
                <a:off x="3362" y="3645"/>
                <a:ext cx="0" cy="54"/>
              </a:xfrm>
              <a:prstGeom prst="line">
                <a:avLst/>
              </a:prstGeom>
              <a:noFill/>
              <a:ln w="12700">
                <a:solidFill>
                  <a:schemeClr val="tx1"/>
                </a:solidFill>
                <a:round/>
                <a:headEnd/>
                <a:tailEnd/>
              </a:ln>
              <a:effectLst/>
            </p:spPr>
            <p:txBody>
              <a:bodyPr wrap="none" anchor="ctr"/>
              <a:lstStyle/>
              <a:p>
                <a:endParaRPr lang="en-US"/>
              </a:p>
            </p:txBody>
          </p:sp>
          <p:sp>
            <p:nvSpPr>
              <p:cNvPr id="58" name="Line 50"/>
              <p:cNvSpPr>
                <a:spLocks noChangeShapeType="1"/>
              </p:cNvSpPr>
              <p:nvPr/>
            </p:nvSpPr>
            <p:spPr bwMode="auto">
              <a:xfrm>
                <a:off x="3387" y="3625"/>
                <a:ext cx="0" cy="94"/>
              </a:xfrm>
              <a:prstGeom prst="line">
                <a:avLst/>
              </a:prstGeom>
              <a:noFill/>
              <a:ln w="12700">
                <a:solidFill>
                  <a:schemeClr val="tx1"/>
                </a:solidFill>
                <a:round/>
                <a:headEnd/>
                <a:tailEnd/>
              </a:ln>
              <a:effectLst/>
            </p:spPr>
            <p:txBody>
              <a:bodyPr wrap="none" anchor="ctr"/>
              <a:lstStyle/>
              <a:p>
                <a:endParaRPr lang="en-US"/>
              </a:p>
            </p:txBody>
          </p:sp>
          <p:sp>
            <p:nvSpPr>
              <p:cNvPr id="59" name="Line 51"/>
              <p:cNvSpPr>
                <a:spLocks noChangeShapeType="1"/>
              </p:cNvSpPr>
              <p:nvPr/>
            </p:nvSpPr>
            <p:spPr bwMode="auto">
              <a:xfrm flipV="1">
                <a:off x="3338" y="3617"/>
                <a:ext cx="0" cy="110"/>
              </a:xfrm>
              <a:prstGeom prst="line">
                <a:avLst/>
              </a:prstGeom>
              <a:noFill/>
              <a:ln w="12700">
                <a:solidFill>
                  <a:schemeClr val="tx1"/>
                </a:solidFill>
                <a:round/>
                <a:headEnd/>
                <a:tailEnd/>
              </a:ln>
              <a:effectLst/>
            </p:spPr>
            <p:txBody>
              <a:bodyPr wrap="none" anchor="ctr"/>
              <a:lstStyle/>
              <a:p>
                <a:endParaRPr lang="en-US"/>
              </a:p>
            </p:txBody>
          </p:sp>
          <p:sp>
            <p:nvSpPr>
              <p:cNvPr id="60" name="Line 52"/>
              <p:cNvSpPr>
                <a:spLocks noChangeShapeType="1"/>
              </p:cNvSpPr>
              <p:nvPr/>
            </p:nvSpPr>
            <p:spPr bwMode="auto">
              <a:xfrm>
                <a:off x="3375" y="3604"/>
                <a:ext cx="0" cy="136"/>
              </a:xfrm>
              <a:prstGeom prst="line">
                <a:avLst/>
              </a:prstGeom>
              <a:noFill/>
              <a:ln w="12700">
                <a:solidFill>
                  <a:schemeClr val="tx1"/>
                </a:solidFill>
                <a:round/>
                <a:headEnd/>
                <a:tailEnd/>
              </a:ln>
              <a:effectLst/>
            </p:spPr>
            <p:txBody>
              <a:bodyPr wrap="none" anchor="ctr"/>
              <a:lstStyle/>
              <a:p>
                <a:endParaRPr lang="en-US"/>
              </a:p>
            </p:txBody>
          </p:sp>
          <p:sp>
            <p:nvSpPr>
              <p:cNvPr id="61" name="Line 53"/>
              <p:cNvSpPr>
                <a:spLocks noChangeShapeType="1"/>
              </p:cNvSpPr>
              <p:nvPr/>
            </p:nvSpPr>
            <p:spPr bwMode="auto">
              <a:xfrm flipV="1">
                <a:off x="3251" y="3658"/>
                <a:ext cx="0" cy="28"/>
              </a:xfrm>
              <a:prstGeom prst="line">
                <a:avLst/>
              </a:prstGeom>
              <a:noFill/>
              <a:ln w="12700">
                <a:solidFill>
                  <a:schemeClr val="tx1"/>
                </a:solidFill>
                <a:round/>
                <a:headEnd/>
                <a:tailEnd/>
              </a:ln>
              <a:effectLst/>
            </p:spPr>
            <p:txBody>
              <a:bodyPr wrap="none" anchor="ctr"/>
              <a:lstStyle/>
              <a:p>
                <a:endParaRPr lang="en-US"/>
              </a:p>
            </p:txBody>
          </p:sp>
          <p:sp>
            <p:nvSpPr>
              <p:cNvPr id="62" name="Line 54"/>
              <p:cNvSpPr>
                <a:spLocks noChangeShapeType="1"/>
              </p:cNvSpPr>
              <p:nvPr/>
            </p:nvSpPr>
            <p:spPr bwMode="auto">
              <a:xfrm>
                <a:off x="3264" y="3645"/>
                <a:ext cx="0" cy="54"/>
              </a:xfrm>
              <a:prstGeom prst="line">
                <a:avLst/>
              </a:prstGeom>
              <a:noFill/>
              <a:ln w="12700">
                <a:solidFill>
                  <a:schemeClr val="tx1"/>
                </a:solidFill>
                <a:round/>
                <a:headEnd/>
                <a:tailEnd/>
              </a:ln>
              <a:effectLst/>
            </p:spPr>
            <p:txBody>
              <a:bodyPr wrap="none" anchor="ctr"/>
              <a:lstStyle/>
              <a:p>
                <a:endParaRPr lang="en-US"/>
              </a:p>
            </p:txBody>
          </p:sp>
          <p:sp>
            <p:nvSpPr>
              <p:cNvPr id="63" name="Line 55"/>
              <p:cNvSpPr>
                <a:spLocks noChangeShapeType="1"/>
              </p:cNvSpPr>
              <p:nvPr/>
            </p:nvSpPr>
            <p:spPr bwMode="auto">
              <a:xfrm>
                <a:off x="3288" y="3625"/>
                <a:ext cx="0" cy="94"/>
              </a:xfrm>
              <a:prstGeom prst="line">
                <a:avLst/>
              </a:prstGeom>
              <a:noFill/>
              <a:ln w="12700">
                <a:solidFill>
                  <a:schemeClr val="tx1"/>
                </a:solidFill>
                <a:round/>
                <a:headEnd/>
                <a:tailEnd/>
              </a:ln>
              <a:effectLst/>
            </p:spPr>
            <p:txBody>
              <a:bodyPr wrap="none" anchor="ctr"/>
              <a:lstStyle/>
              <a:p>
                <a:endParaRPr lang="en-US"/>
              </a:p>
            </p:txBody>
          </p:sp>
          <p:sp>
            <p:nvSpPr>
              <p:cNvPr id="64" name="Line 56"/>
              <p:cNvSpPr>
                <a:spLocks noChangeShapeType="1"/>
              </p:cNvSpPr>
              <p:nvPr/>
            </p:nvSpPr>
            <p:spPr bwMode="auto">
              <a:xfrm>
                <a:off x="3301" y="3645"/>
                <a:ext cx="0" cy="54"/>
              </a:xfrm>
              <a:prstGeom prst="line">
                <a:avLst/>
              </a:prstGeom>
              <a:noFill/>
              <a:ln w="12700">
                <a:solidFill>
                  <a:schemeClr val="tx1"/>
                </a:solidFill>
                <a:round/>
                <a:headEnd/>
                <a:tailEnd/>
              </a:ln>
              <a:effectLst/>
            </p:spPr>
            <p:txBody>
              <a:bodyPr wrap="none" anchor="ctr"/>
              <a:lstStyle/>
              <a:p>
                <a:endParaRPr lang="en-US"/>
              </a:p>
            </p:txBody>
          </p:sp>
          <p:sp>
            <p:nvSpPr>
              <p:cNvPr id="65" name="Line 57"/>
              <p:cNvSpPr>
                <a:spLocks noChangeShapeType="1"/>
              </p:cNvSpPr>
              <p:nvPr/>
            </p:nvSpPr>
            <p:spPr bwMode="auto">
              <a:xfrm>
                <a:off x="3276" y="3666"/>
                <a:ext cx="0" cy="12"/>
              </a:xfrm>
              <a:prstGeom prst="line">
                <a:avLst/>
              </a:prstGeom>
              <a:noFill/>
              <a:ln w="12700">
                <a:solidFill>
                  <a:schemeClr val="tx1"/>
                </a:solidFill>
                <a:round/>
                <a:headEnd/>
                <a:tailEnd/>
              </a:ln>
              <a:effectLst/>
            </p:spPr>
            <p:txBody>
              <a:bodyPr wrap="none" anchor="ctr"/>
              <a:lstStyle/>
              <a:p>
                <a:endParaRPr lang="en-US"/>
              </a:p>
            </p:txBody>
          </p:sp>
          <p:sp>
            <p:nvSpPr>
              <p:cNvPr id="66" name="Line 58"/>
              <p:cNvSpPr>
                <a:spLocks noChangeShapeType="1"/>
              </p:cNvSpPr>
              <p:nvPr/>
            </p:nvSpPr>
            <p:spPr bwMode="auto">
              <a:xfrm>
                <a:off x="3313" y="3604"/>
                <a:ext cx="0" cy="136"/>
              </a:xfrm>
              <a:prstGeom prst="line">
                <a:avLst/>
              </a:prstGeom>
              <a:noFill/>
              <a:ln w="12700">
                <a:solidFill>
                  <a:schemeClr val="tx1"/>
                </a:solidFill>
                <a:round/>
                <a:headEnd/>
                <a:tailEnd/>
              </a:ln>
              <a:effectLst/>
            </p:spPr>
            <p:txBody>
              <a:bodyPr wrap="none" anchor="ctr"/>
              <a:lstStyle/>
              <a:p>
                <a:endParaRPr lang="en-US"/>
              </a:p>
            </p:txBody>
          </p:sp>
          <p:sp>
            <p:nvSpPr>
              <p:cNvPr id="67" name="Line 59"/>
              <p:cNvSpPr>
                <a:spLocks noChangeShapeType="1"/>
              </p:cNvSpPr>
              <p:nvPr/>
            </p:nvSpPr>
            <p:spPr bwMode="auto">
              <a:xfrm>
                <a:off x="3239" y="3645"/>
                <a:ext cx="0" cy="54"/>
              </a:xfrm>
              <a:prstGeom prst="line">
                <a:avLst/>
              </a:prstGeom>
              <a:noFill/>
              <a:ln w="12700">
                <a:solidFill>
                  <a:schemeClr val="tx1"/>
                </a:solidFill>
                <a:round/>
                <a:headEnd/>
                <a:tailEnd/>
              </a:ln>
              <a:effectLst/>
            </p:spPr>
            <p:txBody>
              <a:bodyPr wrap="none" anchor="ctr"/>
              <a:lstStyle/>
              <a:p>
                <a:endParaRPr lang="en-US"/>
              </a:p>
            </p:txBody>
          </p:sp>
          <p:sp>
            <p:nvSpPr>
              <p:cNvPr id="68" name="Line 60"/>
              <p:cNvSpPr>
                <a:spLocks noChangeShapeType="1"/>
              </p:cNvSpPr>
              <p:nvPr/>
            </p:nvSpPr>
            <p:spPr bwMode="auto">
              <a:xfrm>
                <a:off x="3227" y="3666"/>
                <a:ext cx="0" cy="12"/>
              </a:xfrm>
              <a:prstGeom prst="line">
                <a:avLst/>
              </a:prstGeom>
              <a:noFill/>
              <a:ln w="12700">
                <a:solidFill>
                  <a:schemeClr val="tx1"/>
                </a:solidFill>
                <a:round/>
                <a:headEnd/>
                <a:tailEnd/>
              </a:ln>
              <a:effectLst/>
            </p:spPr>
            <p:txBody>
              <a:bodyPr wrap="none" anchor="ctr"/>
              <a:lstStyle/>
              <a:p>
                <a:endParaRPr lang="en-US"/>
              </a:p>
            </p:txBody>
          </p:sp>
          <p:sp>
            <p:nvSpPr>
              <p:cNvPr id="69" name="Line 61"/>
              <p:cNvSpPr>
                <a:spLocks noChangeShapeType="1"/>
              </p:cNvSpPr>
              <p:nvPr/>
            </p:nvSpPr>
            <p:spPr bwMode="auto">
              <a:xfrm>
                <a:off x="3202" y="3645"/>
                <a:ext cx="0" cy="54"/>
              </a:xfrm>
              <a:prstGeom prst="line">
                <a:avLst/>
              </a:prstGeom>
              <a:noFill/>
              <a:ln w="12700">
                <a:solidFill>
                  <a:schemeClr val="tx1"/>
                </a:solidFill>
                <a:round/>
                <a:headEnd/>
                <a:tailEnd/>
              </a:ln>
              <a:effectLst/>
            </p:spPr>
            <p:txBody>
              <a:bodyPr wrap="none" anchor="ctr"/>
              <a:lstStyle/>
              <a:p>
                <a:endParaRPr lang="en-US"/>
              </a:p>
            </p:txBody>
          </p:sp>
          <p:sp>
            <p:nvSpPr>
              <p:cNvPr id="70" name="Line 62"/>
              <p:cNvSpPr>
                <a:spLocks noChangeShapeType="1"/>
              </p:cNvSpPr>
              <p:nvPr/>
            </p:nvSpPr>
            <p:spPr bwMode="auto">
              <a:xfrm>
                <a:off x="3214" y="3625"/>
                <a:ext cx="0" cy="94"/>
              </a:xfrm>
              <a:prstGeom prst="line">
                <a:avLst/>
              </a:prstGeom>
              <a:noFill/>
              <a:ln w="12700">
                <a:solidFill>
                  <a:schemeClr val="tx1"/>
                </a:solidFill>
                <a:round/>
                <a:headEnd/>
                <a:tailEnd/>
              </a:ln>
              <a:effectLst/>
            </p:spPr>
            <p:txBody>
              <a:bodyPr wrap="none" anchor="ctr"/>
              <a:lstStyle/>
              <a:p>
                <a:endParaRPr lang="en-US"/>
              </a:p>
            </p:txBody>
          </p:sp>
          <p:sp>
            <p:nvSpPr>
              <p:cNvPr id="71" name="Line 63"/>
              <p:cNvSpPr>
                <a:spLocks noChangeShapeType="1"/>
              </p:cNvSpPr>
              <p:nvPr/>
            </p:nvSpPr>
            <p:spPr bwMode="auto">
              <a:xfrm flipV="1">
                <a:off x="3178" y="3617"/>
                <a:ext cx="0" cy="110"/>
              </a:xfrm>
              <a:prstGeom prst="line">
                <a:avLst/>
              </a:prstGeom>
              <a:noFill/>
              <a:ln w="12700">
                <a:solidFill>
                  <a:schemeClr val="tx1"/>
                </a:solidFill>
                <a:round/>
                <a:headEnd/>
                <a:tailEnd/>
              </a:ln>
              <a:effectLst/>
            </p:spPr>
            <p:txBody>
              <a:bodyPr wrap="none" anchor="ctr"/>
              <a:lstStyle/>
              <a:p>
                <a:endParaRPr lang="en-US"/>
              </a:p>
            </p:txBody>
          </p:sp>
          <p:sp>
            <p:nvSpPr>
              <p:cNvPr id="72" name="Line 64"/>
              <p:cNvSpPr>
                <a:spLocks noChangeShapeType="1"/>
              </p:cNvSpPr>
              <p:nvPr/>
            </p:nvSpPr>
            <p:spPr bwMode="auto">
              <a:xfrm>
                <a:off x="3190" y="3604"/>
                <a:ext cx="0" cy="136"/>
              </a:xfrm>
              <a:prstGeom prst="line">
                <a:avLst/>
              </a:prstGeom>
              <a:noFill/>
              <a:ln w="12700">
                <a:solidFill>
                  <a:schemeClr val="tx1"/>
                </a:solidFill>
                <a:round/>
                <a:headEnd/>
                <a:tailEnd/>
              </a:ln>
              <a:effectLst/>
            </p:spPr>
            <p:txBody>
              <a:bodyPr wrap="none" anchor="ctr"/>
              <a:lstStyle/>
              <a:p>
                <a:endParaRPr lang="en-US"/>
              </a:p>
            </p:txBody>
          </p:sp>
          <p:sp>
            <p:nvSpPr>
              <p:cNvPr id="73" name="Line 65"/>
              <p:cNvSpPr>
                <a:spLocks noChangeShapeType="1"/>
              </p:cNvSpPr>
              <p:nvPr/>
            </p:nvSpPr>
            <p:spPr bwMode="auto">
              <a:xfrm flipV="1">
                <a:off x="3165" y="3658"/>
                <a:ext cx="0" cy="28"/>
              </a:xfrm>
              <a:prstGeom prst="line">
                <a:avLst/>
              </a:prstGeom>
              <a:noFill/>
              <a:ln w="12700">
                <a:solidFill>
                  <a:schemeClr val="tx1"/>
                </a:solidFill>
                <a:round/>
                <a:headEnd/>
                <a:tailEnd/>
              </a:ln>
              <a:effectLst/>
            </p:spPr>
            <p:txBody>
              <a:bodyPr wrap="none" anchor="ctr"/>
              <a:lstStyle/>
              <a:p>
                <a:endParaRPr lang="en-US"/>
              </a:p>
            </p:txBody>
          </p:sp>
          <p:sp>
            <p:nvSpPr>
              <p:cNvPr id="74" name="Line 66"/>
              <p:cNvSpPr>
                <a:spLocks noChangeShapeType="1"/>
              </p:cNvSpPr>
              <p:nvPr/>
            </p:nvSpPr>
            <p:spPr bwMode="auto">
              <a:xfrm>
                <a:off x="3153" y="3645"/>
                <a:ext cx="0" cy="54"/>
              </a:xfrm>
              <a:prstGeom prst="line">
                <a:avLst/>
              </a:prstGeom>
              <a:noFill/>
              <a:ln w="12700">
                <a:solidFill>
                  <a:schemeClr val="tx1"/>
                </a:solidFill>
                <a:round/>
                <a:headEnd/>
                <a:tailEnd/>
              </a:ln>
              <a:effectLst/>
            </p:spPr>
            <p:txBody>
              <a:bodyPr wrap="none" anchor="ctr"/>
              <a:lstStyle/>
              <a:p>
                <a:endParaRPr lang="en-US"/>
              </a:p>
            </p:txBody>
          </p:sp>
          <p:sp>
            <p:nvSpPr>
              <p:cNvPr id="75" name="Line 67"/>
              <p:cNvSpPr>
                <a:spLocks noChangeShapeType="1"/>
              </p:cNvSpPr>
              <p:nvPr/>
            </p:nvSpPr>
            <p:spPr bwMode="auto">
              <a:xfrm>
                <a:off x="3141" y="3625"/>
                <a:ext cx="0" cy="94"/>
              </a:xfrm>
              <a:prstGeom prst="line">
                <a:avLst/>
              </a:prstGeom>
              <a:noFill/>
              <a:ln w="12700">
                <a:solidFill>
                  <a:schemeClr val="tx1"/>
                </a:solidFill>
                <a:round/>
                <a:headEnd/>
                <a:tailEnd/>
              </a:ln>
              <a:effectLst/>
            </p:spPr>
            <p:txBody>
              <a:bodyPr wrap="none" anchor="ctr"/>
              <a:lstStyle/>
              <a:p>
                <a:endParaRPr lang="en-US"/>
              </a:p>
            </p:txBody>
          </p:sp>
          <p:sp>
            <p:nvSpPr>
              <p:cNvPr id="76" name="Line 68"/>
              <p:cNvSpPr>
                <a:spLocks noChangeShapeType="1"/>
              </p:cNvSpPr>
              <p:nvPr/>
            </p:nvSpPr>
            <p:spPr bwMode="auto">
              <a:xfrm>
                <a:off x="3128" y="3645"/>
                <a:ext cx="0" cy="54"/>
              </a:xfrm>
              <a:prstGeom prst="line">
                <a:avLst/>
              </a:prstGeom>
              <a:noFill/>
              <a:ln w="12700">
                <a:solidFill>
                  <a:schemeClr val="tx1"/>
                </a:solidFill>
                <a:round/>
                <a:headEnd/>
                <a:tailEnd/>
              </a:ln>
              <a:effectLst/>
            </p:spPr>
            <p:txBody>
              <a:bodyPr wrap="none" anchor="ctr"/>
              <a:lstStyle/>
              <a:p>
                <a:endParaRPr lang="en-US"/>
              </a:p>
            </p:txBody>
          </p:sp>
          <p:sp>
            <p:nvSpPr>
              <p:cNvPr id="77" name="Line 69"/>
              <p:cNvSpPr>
                <a:spLocks noChangeShapeType="1"/>
              </p:cNvSpPr>
              <p:nvPr/>
            </p:nvSpPr>
            <p:spPr bwMode="auto">
              <a:xfrm>
                <a:off x="3116" y="3666"/>
                <a:ext cx="0" cy="12"/>
              </a:xfrm>
              <a:prstGeom prst="line">
                <a:avLst/>
              </a:prstGeom>
              <a:noFill/>
              <a:ln w="12700">
                <a:solidFill>
                  <a:schemeClr val="tx1"/>
                </a:solidFill>
                <a:round/>
                <a:headEnd/>
                <a:tailEnd/>
              </a:ln>
              <a:effectLst/>
            </p:spPr>
            <p:txBody>
              <a:bodyPr wrap="none" anchor="ctr"/>
              <a:lstStyle/>
              <a:p>
                <a:endParaRPr lang="en-US"/>
              </a:p>
            </p:txBody>
          </p:sp>
          <p:sp>
            <p:nvSpPr>
              <p:cNvPr id="78" name="Line 70"/>
              <p:cNvSpPr>
                <a:spLocks noChangeShapeType="1"/>
              </p:cNvSpPr>
              <p:nvPr/>
            </p:nvSpPr>
            <p:spPr bwMode="auto">
              <a:xfrm>
                <a:off x="3104" y="3604"/>
                <a:ext cx="0" cy="136"/>
              </a:xfrm>
              <a:prstGeom prst="line">
                <a:avLst/>
              </a:prstGeom>
              <a:noFill/>
              <a:ln w="12700">
                <a:solidFill>
                  <a:schemeClr val="tx1"/>
                </a:solidFill>
                <a:round/>
                <a:headEnd/>
                <a:tailEnd/>
              </a:ln>
              <a:effectLst/>
            </p:spPr>
            <p:txBody>
              <a:bodyPr wrap="none" anchor="ctr"/>
              <a:lstStyle/>
              <a:p>
                <a:endParaRPr lang="en-US"/>
              </a:p>
            </p:txBody>
          </p:sp>
          <p:sp>
            <p:nvSpPr>
              <p:cNvPr id="79" name="Line 71"/>
              <p:cNvSpPr>
                <a:spLocks noChangeShapeType="1"/>
              </p:cNvSpPr>
              <p:nvPr/>
            </p:nvSpPr>
            <p:spPr bwMode="auto">
              <a:xfrm>
                <a:off x="3091" y="3645"/>
                <a:ext cx="0" cy="54"/>
              </a:xfrm>
              <a:prstGeom prst="line">
                <a:avLst/>
              </a:prstGeom>
              <a:noFill/>
              <a:ln w="12700">
                <a:solidFill>
                  <a:schemeClr val="tx1"/>
                </a:solidFill>
                <a:round/>
                <a:headEnd/>
                <a:tailEnd/>
              </a:ln>
              <a:effectLst/>
            </p:spPr>
            <p:txBody>
              <a:bodyPr wrap="none" anchor="ctr"/>
              <a:lstStyle/>
              <a:p>
                <a:endParaRPr lang="en-US"/>
              </a:p>
            </p:txBody>
          </p:sp>
          <p:sp>
            <p:nvSpPr>
              <p:cNvPr id="80" name="Line 72"/>
              <p:cNvSpPr>
                <a:spLocks noChangeShapeType="1"/>
              </p:cNvSpPr>
              <p:nvPr/>
            </p:nvSpPr>
            <p:spPr bwMode="auto">
              <a:xfrm>
                <a:off x="3079" y="3666"/>
                <a:ext cx="0" cy="12"/>
              </a:xfrm>
              <a:prstGeom prst="line">
                <a:avLst/>
              </a:prstGeom>
              <a:noFill/>
              <a:ln w="12700">
                <a:solidFill>
                  <a:schemeClr val="tx1"/>
                </a:solidFill>
                <a:round/>
                <a:headEnd/>
                <a:tailEnd/>
              </a:ln>
              <a:effectLst/>
            </p:spPr>
            <p:txBody>
              <a:bodyPr wrap="none" anchor="ctr"/>
              <a:lstStyle/>
              <a:p>
                <a:endParaRPr lang="en-US"/>
              </a:p>
            </p:txBody>
          </p:sp>
          <p:sp>
            <p:nvSpPr>
              <p:cNvPr id="81" name="Line 73"/>
              <p:cNvSpPr>
                <a:spLocks noChangeShapeType="1"/>
              </p:cNvSpPr>
              <p:nvPr/>
            </p:nvSpPr>
            <p:spPr bwMode="auto">
              <a:xfrm>
                <a:off x="3067" y="3645"/>
                <a:ext cx="0" cy="54"/>
              </a:xfrm>
              <a:prstGeom prst="line">
                <a:avLst/>
              </a:prstGeom>
              <a:noFill/>
              <a:ln w="12700">
                <a:solidFill>
                  <a:schemeClr val="tx1"/>
                </a:solidFill>
                <a:round/>
                <a:headEnd/>
                <a:tailEnd/>
              </a:ln>
              <a:effectLst/>
            </p:spPr>
            <p:txBody>
              <a:bodyPr wrap="none" anchor="ctr"/>
              <a:lstStyle/>
              <a:p>
                <a:endParaRPr lang="en-US"/>
              </a:p>
            </p:txBody>
          </p:sp>
          <p:sp>
            <p:nvSpPr>
              <p:cNvPr id="82" name="Line 74"/>
              <p:cNvSpPr>
                <a:spLocks noChangeShapeType="1"/>
              </p:cNvSpPr>
              <p:nvPr/>
            </p:nvSpPr>
            <p:spPr bwMode="auto">
              <a:xfrm>
                <a:off x="3054" y="3625"/>
                <a:ext cx="0" cy="94"/>
              </a:xfrm>
              <a:prstGeom prst="line">
                <a:avLst/>
              </a:prstGeom>
              <a:noFill/>
              <a:ln w="12700">
                <a:solidFill>
                  <a:schemeClr val="tx1"/>
                </a:solidFill>
                <a:round/>
                <a:headEnd/>
                <a:tailEnd/>
              </a:ln>
              <a:effectLst/>
            </p:spPr>
            <p:txBody>
              <a:bodyPr wrap="none" anchor="ctr"/>
              <a:lstStyle/>
              <a:p>
                <a:endParaRPr lang="en-US"/>
              </a:p>
            </p:txBody>
          </p:sp>
          <p:sp>
            <p:nvSpPr>
              <p:cNvPr id="83" name="Line 75"/>
              <p:cNvSpPr>
                <a:spLocks noChangeShapeType="1"/>
              </p:cNvSpPr>
              <p:nvPr/>
            </p:nvSpPr>
            <p:spPr bwMode="auto">
              <a:xfrm flipV="1">
                <a:off x="3042" y="3617"/>
                <a:ext cx="0" cy="110"/>
              </a:xfrm>
              <a:prstGeom prst="line">
                <a:avLst/>
              </a:prstGeom>
              <a:noFill/>
              <a:ln w="12700">
                <a:solidFill>
                  <a:schemeClr val="tx1"/>
                </a:solidFill>
                <a:round/>
                <a:headEnd/>
                <a:tailEnd/>
              </a:ln>
              <a:effectLst/>
            </p:spPr>
            <p:txBody>
              <a:bodyPr wrap="none" anchor="ctr"/>
              <a:lstStyle/>
              <a:p>
                <a:endParaRPr lang="en-US"/>
              </a:p>
            </p:txBody>
          </p:sp>
          <p:sp>
            <p:nvSpPr>
              <p:cNvPr id="84" name="Line 76"/>
              <p:cNvSpPr>
                <a:spLocks noChangeShapeType="1"/>
              </p:cNvSpPr>
              <p:nvPr/>
            </p:nvSpPr>
            <p:spPr bwMode="auto">
              <a:xfrm>
                <a:off x="3030" y="3604"/>
                <a:ext cx="0" cy="136"/>
              </a:xfrm>
              <a:prstGeom prst="line">
                <a:avLst/>
              </a:prstGeom>
              <a:noFill/>
              <a:ln w="12700">
                <a:solidFill>
                  <a:schemeClr val="tx1"/>
                </a:solidFill>
                <a:round/>
                <a:headEnd/>
                <a:tailEnd/>
              </a:ln>
              <a:effectLst/>
            </p:spPr>
            <p:txBody>
              <a:bodyPr wrap="none" anchor="ctr"/>
              <a:lstStyle/>
              <a:p>
                <a:endParaRPr lang="en-US"/>
              </a:p>
            </p:txBody>
          </p:sp>
          <p:sp>
            <p:nvSpPr>
              <p:cNvPr id="85" name="Line 77"/>
              <p:cNvSpPr>
                <a:spLocks noChangeShapeType="1"/>
              </p:cNvSpPr>
              <p:nvPr/>
            </p:nvSpPr>
            <p:spPr bwMode="auto">
              <a:xfrm flipV="1">
                <a:off x="3017" y="3658"/>
                <a:ext cx="0" cy="28"/>
              </a:xfrm>
              <a:prstGeom prst="line">
                <a:avLst/>
              </a:prstGeom>
              <a:noFill/>
              <a:ln w="12700">
                <a:solidFill>
                  <a:schemeClr val="tx1"/>
                </a:solidFill>
                <a:round/>
                <a:headEnd/>
                <a:tailEnd/>
              </a:ln>
              <a:effectLst/>
            </p:spPr>
            <p:txBody>
              <a:bodyPr wrap="none" anchor="ctr"/>
              <a:lstStyle/>
              <a:p>
                <a:endParaRPr lang="en-US"/>
              </a:p>
            </p:txBody>
          </p:sp>
          <p:sp>
            <p:nvSpPr>
              <p:cNvPr id="86" name="Line 78"/>
              <p:cNvSpPr>
                <a:spLocks noChangeShapeType="1"/>
              </p:cNvSpPr>
              <p:nvPr/>
            </p:nvSpPr>
            <p:spPr bwMode="auto">
              <a:xfrm>
                <a:off x="2968" y="3645"/>
                <a:ext cx="0" cy="54"/>
              </a:xfrm>
              <a:prstGeom prst="line">
                <a:avLst/>
              </a:prstGeom>
              <a:noFill/>
              <a:ln w="12700">
                <a:solidFill>
                  <a:schemeClr val="tx1"/>
                </a:solidFill>
                <a:round/>
                <a:headEnd/>
                <a:tailEnd/>
              </a:ln>
              <a:effectLst/>
            </p:spPr>
            <p:txBody>
              <a:bodyPr wrap="none" anchor="ctr"/>
              <a:lstStyle/>
              <a:p>
                <a:endParaRPr lang="en-US"/>
              </a:p>
            </p:txBody>
          </p:sp>
          <p:sp>
            <p:nvSpPr>
              <p:cNvPr id="87" name="Line 79"/>
              <p:cNvSpPr>
                <a:spLocks noChangeShapeType="1"/>
              </p:cNvSpPr>
              <p:nvPr/>
            </p:nvSpPr>
            <p:spPr bwMode="auto">
              <a:xfrm>
                <a:off x="2993" y="3625"/>
                <a:ext cx="0" cy="94"/>
              </a:xfrm>
              <a:prstGeom prst="line">
                <a:avLst/>
              </a:prstGeom>
              <a:noFill/>
              <a:ln w="12700">
                <a:solidFill>
                  <a:schemeClr val="tx1"/>
                </a:solidFill>
                <a:round/>
                <a:headEnd/>
                <a:tailEnd/>
              </a:ln>
              <a:effectLst/>
            </p:spPr>
            <p:txBody>
              <a:bodyPr wrap="none" anchor="ctr"/>
              <a:lstStyle/>
              <a:p>
                <a:endParaRPr lang="en-US"/>
              </a:p>
            </p:txBody>
          </p:sp>
          <p:sp>
            <p:nvSpPr>
              <p:cNvPr id="88" name="Line 80"/>
              <p:cNvSpPr>
                <a:spLocks noChangeShapeType="1"/>
              </p:cNvSpPr>
              <p:nvPr/>
            </p:nvSpPr>
            <p:spPr bwMode="auto">
              <a:xfrm>
                <a:off x="3005" y="3645"/>
                <a:ext cx="0" cy="54"/>
              </a:xfrm>
              <a:prstGeom prst="line">
                <a:avLst/>
              </a:prstGeom>
              <a:noFill/>
              <a:ln w="12700">
                <a:solidFill>
                  <a:schemeClr val="tx1"/>
                </a:solidFill>
                <a:round/>
                <a:headEnd/>
                <a:tailEnd/>
              </a:ln>
              <a:effectLst/>
            </p:spPr>
            <p:txBody>
              <a:bodyPr wrap="none" anchor="ctr"/>
              <a:lstStyle/>
              <a:p>
                <a:endParaRPr lang="en-US"/>
              </a:p>
            </p:txBody>
          </p:sp>
          <p:sp>
            <p:nvSpPr>
              <p:cNvPr id="89" name="Line 81"/>
              <p:cNvSpPr>
                <a:spLocks noChangeShapeType="1"/>
              </p:cNvSpPr>
              <p:nvPr/>
            </p:nvSpPr>
            <p:spPr bwMode="auto">
              <a:xfrm>
                <a:off x="2981" y="3666"/>
                <a:ext cx="0" cy="12"/>
              </a:xfrm>
              <a:prstGeom prst="line">
                <a:avLst/>
              </a:prstGeom>
              <a:noFill/>
              <a:ln w="12700">
                <a:solidFill>
                  <a:schemeClr val="tx1"/>
                </a:solidFill>
                <a:round/>
                <a:headEnd/>
                <a:tailEnd/>
              </a:ln>
              <a:effectLst/>
            </p:spPr>
            <p:txBody>
              <a:bodyPr wrap="none" anchor="ctr"/>
              <a:lstStyle/>
              <a:p>
                <a:endParaRPr lang="en-US"/>
              </a:p>
            </p:txBody>
          </p:sp>
          <p:sp>
            <p:nvSpPr>
              <p:cNvPr id="90" name="Line 82"/>
              <p:cNvSpPr>
                <a:spLocks noChangeShapeType="1"/>
              </p:cNvSpPr>
              <p:nvPr/>
            </p:nvSpPr>
            <p:spPr bwMode="auto">
              <a:xfrm>
                <a:off x="2956" y="3604"/>
                <a:ext cx="0" cy="136"/>
              </a:xfrm>
              <a:prstGeom prst="line">
                <a:avLst/>
              </a:prstGeom>
              <a:noFill/>
              <a:ln w="12700">
                <a:solidFill>
                  <a:schemeClr val="tx1"/>
                </a:solidFill>
                <a:round/>
                <a:headEnd/>
                <a:tailEnd/>
              </a:ln>
              <a:effectLst/>
            </p:spPr>
            <p:txBody>
              <a:bodyPr wrap="none" anchor="ctr"/>
              <a:lstStyle/>
              <a:p>
                <a:endParaRPr lang="en-US"/>
              </a:p>
            </p:txBody>
          </p:sp>
          <p:sp>
            <p:nvSpPr>
              <p:cNvPr id="91" name="Line 83"/>
              <p:cNvSpPr>
                <a:spLocks noChangeShapeType="1"/>
              </p:cNvSpPr>
              <p:nvPr/>
            </p:nvSpPr>
            <p:spPr bwMode="auto">
              <a:xfrm>
                <a:off x="2944" y="3645"/>
                <a:ext cx="0" cy="54"/>
              </a:xfrm>
              <a:prstGeom prst="line">
                <a:avLst/>
              </a:prstGeom>
              <a:noFill/>
              <a:ln w="12700">
                <a:solidFill>
                  <a:schemeClr val="tx1"/>
                </a:solidFill>
                <a:round/>
                <a:headEnd/>
                <a:tailEnd/>
              </a:ln>
              <a:effectLst/>
            </p:spPr>
            <p:txBody>
              <a:bodyPr wrap="none" anchor="ctr"/>
              <a:lstStyle/>
              <a:p>
                <a:endParaRPr lang="en-US"/>
              </a:p>
            </p:txBody>
          </p:sp>
          <p:sp>
            <p:nvSpPr>
              <p:cNvPr id="92" name="Line 84"/>
              <p:cNvSpPr>
                <a:spLocks noChangeShapeType="1"/>
              </p:cNvSpPr>
              <p:nvPr/>
            </p:nvSpPr>
            <p:spPr bwMode="auto">
              <a:xfrm>
                <a:off x="2931" y="3666"/>
                <a:ext cx="0" cy="12"/>
              </a:xfrm>
              <a:prstGeom prst="line">
                <a:avLst/>
              </a:prstGeom>
              <a:noFill/>
              <a:ln w="12700">
                <a:solidFill>
                  <a:schemeClr val="tx1"/>
                </a:solidFill>
                <a:round/>
                <a:headEnd/>
                <a:tailEnd/>
              </a:ln>
              <a:effectLst/>
            </p:spPr>
            <p:txBody>
              <a:bodyPr wrap="none" anchor="ctr"/>
              <a:lstStyle/>
              <a:p>
                <a:endParaRPr lang="en-US"/>
              </a:p>
            </p:txBody>
          </p:sp>
          <p:sp>
            <p:nvSpPr>
              <p:cNvPr id="93" name="Line 85"/>
              <p:cNvSpPr>
                <a:spLocks noChangeShapeType="1"/>
              </p:cNvSpPr>
              <p:nvPr/>
            </p:nvSpPr>
            <p:spPr bwMode="auto">
              <a:xfrm>
                <a:off x="2907" y="3645"/>
                <a:ext cx="0" cy="54"/>
              </a:xfrm>
              <a:prstGeom prst="line">
                <a:avLst/>
              </a:prstGeom>
              <a:noFill/>
              <a:ln w="12700">
                <a:solidFill>
                  <a:schemeClr val="tx1"/>
                </a:solidFill>
                <a:round/>
                <a:headEnd/>
                <a:tailEnd/>
              </a:ln>
              <a:effectLst/>
            </p:spPr>
            <p:txBody>
              <a:bodyPr wrap="none" anchor="ctr"/>
              <a:lstStyle/>
              <a:p>
                <a:endParaRPr lang="en-US"/>
              </a:p>
            </p:txBody>
          </p:sp>
          <p:sp>
            <p:nvSpPr>
              <p:cNvPr id="94" name="Line 86"/>
              <p:cNvSpPr>
                <a:spLocks noChangeShapeType="1"/>
              </p:cNvSpPr>
              <p:nvPr/>
            </p:nvSpPr>
            <p:spPr bwMode="auto">
              <a:xfrm>
                <a:off x="2919" y="3625"/>
                <a:ext cx="0" cy="94"/>
              </a:xfrm>
              <a:prstGeom prst="line">
                <a:avLst/>
              </a:prstGeom>
              <a:noFill/>
              <a:ln w="12700">
                <a:solidFill>
                  <a:schemeClr val="tx1"/>
                </a:solidFill>
                <a:round/>
                <a:headEnd/>
                <a:tailEnd/>
              </a:ln>
              <a:effectLst/>
            </p:spPr>
            <p:txBody>
              <a:bodyPr wrap="none" anchor="ctr"/>
              <a:lstStyle/>
              <a:p>
                <a:endParaRPr lang="en-US"/>
              </a:p>
            </p:txBody>
          </p:sp>
          <p:sp>
            <p:nvSpPr>
              <p:cNvPr id="95" name="Line 87"/>
              <p:cNvSpPr>
                <a:spLocks noChangeShapeType="1"/>
              </p:cNvSpPr>
              <p:nvPr/>
            </p:nvSpPr>
            <p:spPr bwMode="auto">
              <a:xfrm flipV="1">
                <a:off x="2882" y="3617"/>
                <a:ext cx="0" cy="110"/>
              </a:xfrm>
              <a:prstGeom prst="line">
                <a:avLst/>
              </a:prstGeom>
              <a:noFill/>
              <a:ln w="12700">
                <a:solidFill>
                  <a:schemeClr val="tx1"/>
                </a:solidFill>
                <a:round/>
                <a:headEnd/>
                <a:tailEnd/>
              </a:ln>
              <a:effectLst/>
            </p:spPr>
            <p:txBody>
              <a:bodyPr wrap="none" anchor="ctr"/>
              <a:lstStyle/>
              <a:p>
                <a:endParaRPr lang="en-US"/>
              </a:p>
            </p:txBody>
          </p:sp>
          <p:sp>
            <p:nvSpPr>
              <p:cNvPr id="96" name="Line 88"/>
              <p:cNvSpPr>
                <a:spLocks noChangeShapeType="1"/>
              </p:cNvSpPr>
              <p:nvPr/>
            </p:nvSpPr>
            <p:spPr bwMode="auto">
              <a:xfrm>
                <a:off x="2894" y="3604"/>
                <a:ext cx="0" cy="136"/>
              </a:xfrm>
              <a:prstGeom prst="line">
                <a:avLst/>
              </a:prstGeom>
              <a:noFill/>
              <a:ln w="12700">
                <a:solidFill>
                  <a:schemeClr val="tx1"/>
                </a:solidFill>
                <a:round/>
                <a:headEnd/>
                <a:tailEnd/>
              </a:ln>
              <a:effectLst/>
            </p:spPr>
            <p:txBody>
              <a:bodyPr wrap="none" anchor="ctr"/>
              <a:lstStyle/>
              <a:p>
                <a:endParaRPr lang="en-US"/>
              </a:p>
            </p:txBody>
          </p:sp>
          <p:sp>
            <p:nvSpPr>
              <p:cNvPr id="97" name="Line 89"/>
              <p:cNvSpPr>
                <a:spLocks noChangeShapeType="1"/>
              </p:cNvSpPr>
              <p:nvPr/>
            </p:nvSpPr>
            <p:spPr bwMode="auto">
              <a:xfrm flipV="1">
                <a:off x="2870" y="3658"/>
                <a:ext cx="0" cy="28"/>
              </a:xfrm>
              <a:prstGeom prst="line">
                <a:avLst/>
              </a:prstGeom>
              <a:noFill/>
              <a:ln w="12700">
                <a:solidFill>
                  <a:schemeClr val="tx1"/>
                </a:solidFill>
                <a:round/>
                <a:headEnd/>
                <a:tailEnd/>
              </a:ln>
              <a:effectLst/>
            </p:spPr>
            <p:txBody>
              <a:bodyPr wrap="none" anchor="ctr"/>
              <a:lstStyle/>
              <a:p>
                <a:endParaRPr lang="en-US"/>
              </a:p>
            </p:txBody>
          </p:sp>
          <p:sp>
            <p:nvSpPr>
              <p:cNvPr id="98" name="Line 90"/>
              <p:cNvSpPr>
                <a:spLocks noChangeShapeType="1"/>
              </p:cNvSpPr>
              <p:nvPr/>
            </p:nvSpPr>
            <p:spPr bwMode="auto">
              <a:xfrm>
                <a:off x="2857" y="3645"/>
                <a:ext cx="0" cy="54"/>
              </a:xfrm>
              <a:prstGeom prst="line">
                <a:avLst/>
              </a:prstGeom>
              <a:noFill/>
              <a:ln w="12700">
                <a:solidFill>
                  <a:schemeClr val="tx1"/>
                </a:solidFill>
                <a:round/>
                <a:headEnd/>
                <a:tailEnd/>
              </a:ln>
              <a:effectLst/>
            </p:spPr>
            <p:txBody>
              <a:bodyPr wrap="none" anchor="ctr"/>
              <a:lstStyle/>
              <a:p>
                <a:endParaRPr lang="en-US"/>
              </a:p>
            </p:txBody>
          </p:sp>
          <p:sp>
            <p:nvSpPr>
              <p:cNvPr id="99" name="Line 91"/>
              <p:cNvSpPr>
                <a:spLocks noChangeShapeType="1"/>
              </p:cNvSpPr>
              <p:nvPr/>
            </p:nvSpPr>
            <p:spPr bwMode="auto">
              <a:xfrm>
                <a:off x="2845" y="3625"/>
                <a:ext cx="0" cy="94"/>
              </a:xfrm>
              <a:prstGeom prst="line">
                <a:avLst/>
              </a:prstGeom>
              <a:noFill/>
              <a:ln w="12700">
                <a:solidFill>
                  <a:schemeClr val="tx1"/>
                </a:solidFill>
                <a:round/>
                <a:headEnd/>
                <a:tailEnd/>
              </a:ln>
              <a:effectLst/>
            </p:spPr>
            <p:txBody>
              <a:bodyPr wrap="none" anchor="ctr"/>
              <a:lstStyle/>
              <a:p>
                <a:endParaRPr lang="en-US"/>
              </a:p>
            </p:txBody>
          </p:sp>
          <p:sp>
            <p:nvSpPr>
              <p:cNvPr id="100" name="Line 92"/>
              <p:cNvSpPr>
                <a:spLocks noChangeShapeType="1"/>
              </p:cNvSpPr>
              <p:nvPr/>
            </p:nvSpPr>
            <p:spPr bwMode="auto">
              <a:xfrm>
                <a:off x="2833" y="3645"/>
                <a:ext cx="0" cy="54"/>
              </a:xfrm>
              <a:prstGeom prst="line">
                <a:avLst/>
              </a:prstGeom>
              <a:noFill/>
              <a:ln w="12700">
                <a:solidFill>
                  <a:schemeClr val="tx1"/>
                </a:solidFill>
                <a:round/>
                <a:headEnd/>
                <a:tailEnd/>
              </a:ln>
              <a:effectLst/>
            </p:spPr>
            <p:txBody>
              <a:bodyPr wrap="none" anchor="ctr"/>
              <a:lstStyle/>
              <a:p>
                <a:endParaRPr lang="en-US"/>
              </a:p>
            </p:txBody>
          </p:sp>
          <p:sp>
            <p:nvSpPr>
              <p:cNvPr id="101" name="Line 93"/>
              <p:cNvSpPr>
                <a:spLocks noChangeShapeType="1"/>
              </p:cNvSpPr>
              <p:nvPr/>
            </p:nvSpPr>
            <p:spPr bwMode="auto">
              <a:xfrm>
                <a:off x="2808" y="3666"/>
                <a:ext cx="0" cy="12"/>
              </a:xfrm>
              <a:prstGeom prst="line">
                <a:avLst/>
              </a:prstGeom>
              <a:noFill/>
              <a:ln w="12700">
                <a:solidFill>
                  <a:schemeClr val="tx1"/>
                </a:solidFill>
                <a:round/>
                <a:headEnd/>
                <a:tailEnd/>
              </a:ln>
              <a:effectLst/>
            </p:spPr>
            <p:txBody>
              <a:bodyPr wrap="none" anchor="ctr"/>
              <a:lstStyle/>
              <a:p>
                <a:endParaRPr lang="en-US"/>
              </a:p>
            </p:txBody>
          </p:sp>
          <p:sp>
            <p:nvSpPr>
              <p:cNvPr id="102" name="Line 94"/>
              <p:cNvSpPr>
                <a:spLocks noChangeShapeType="1"/>
              </p:cNvSpPr>
              <p:nvPr/>
            </p:nvSpPr>
            <p:spPr bwMode="auto">
              <a:xfrm>
                <a:off x="2820" y="3604"/>
                <a:ext cx="0" cy="136"/>
              </a:xfrm>
              <a:prstGeom prst="line">
                <a:avLst/>
              </a:prstGeom>
              <a:noFill/>
              <a:ln w="12700">
                <a:solidFill>
                  <a:schemeClr val="tx1"/>
                </a:solidFill>
                <a:round/>
                <a:headEnd/>
                <a:tailEnd/>
              </a:ln>
              <a:effectLst/>
            </p:spPr>
            <p:txBody>
              <a:bodyPr wrap="none" anchor="ctr"/>
              <a:lstStyle/>
              <a:p>
                <a:endParaRPr lang="en-US"/>
              </a:p>
            </p:txBody>
          </p:sp>
          <p:sp>
            <p:nvSpPr>
              <p:cNvPr id="103" name="Line 95"/>
              <p:cNvSpPr>
                <a:spLocks noChangeShapeType="1"/>
              </p:cNvSpPr>
              <p:nvPr/>
            </p:nvSpPr>
            <p:spPr bwMode="auto">
              <a:xfrm>
                <a:off x="2759" y="3645"/>
                <a:ext cx="0" cy="54"/>
              </a:xfrm>
              <a:prstGeom prst="line">
                <a:avLst/>
              </a:prstGeom>
              <a:noFill/>
              <a:ln w="12700">
                <a:solidFill>
                  <a:schemeClr val="tx1"/>
                </a:solidFill>
                <a:round/>
                <a:headEnd/>
                <a:tailEnd/>
              </a:ln>
              <a:effectLst/>
            </p:spPr>
            <p:txBody>
              <a:bodyPr wrap="none" anchor="ctr"/>
              <a:lstStyle/>
              <a:p>
                <a:endParaRPr lang="en-US"/>
              </a:p>
            </p:txBody>
          </p:sp>
          <p:sp>
            <p:nvSpPr>
              <p:cNvPr id="104" name="Line 96"/>
              <p:cNvSpPr>
                <a:spLocks noChangeShapeType="1"/>
              </p:cNvSpPr>
              <p:nvPr/>
            </p:nvSpPr>
            <p:spPr bwMode="auto">
              <a:xfrm>
                <a:off x="2734" y="3666"/>
                <a:ext cx="0" cy="12"/>
              </a:xfrm>
              <a:prstGeom prst="line">
                <a:avLst/>
              </a:prstGeom>
              <a:noFill/>
              <a:ln w="12700">
                <a:solidFill>
                  <a:schemeClr val="tx1"/>
                </a:solidFill>
                <a:round/>
                <a:headEnd/>
                <a:tailEnd/>
              </a:ln>
              <a:effectLst/>
            </p:spPr>
            <p:txBody>
              <a:bodyPr wrap="none" anchor="ctr"/>
              <a:lstStyle/>
              <a:p>
                <a:endParaRPr lang="en-US"/>
              </a:p>
            </p:txBody>
          </p:sp>
          <p:sp>
            <p:nvSpPr>
              <p:cNvPr id="105" name="Line 97"/>
              <p:cNvSpPr>
                <a:spLocks noChangeShapeType="1"/>
              </p:cNvSpPr>
              <p:nvPr/>
            </p:nvSpPr>
            <p:spPr bwMode="auto">
              <a:xfrm>
                <a:off x="2771" y="3645"/>
                <a:ext cx="0" cy="54"/>
              </a:xfrm>
              <a:prstGeom prst="line">
                <a:avLst/>
              </a:prstGeom>
              <a:noFill/>
              <a:ln w="12700">
                <a:solidFill>
                  <a:schemeClr val="tx1"/>
                </a:solidFill>
                <a:round/>
                <a:headEnd/>
                <a:tailEnd/>
              </a:ln>
              <a:effectLst/>
            </p:spPr>
            <p:txBody>
              <a:bodyPr wrap="none" anchor="ctr"/>
              <a:lstStyle/>
              <a:p>
                <a:endParaRPr lang="en-US"/>
              </a:p>
            </p:txBody>
          </p:sp>
          <p:sp>
            <p:nvSpPr>
              <p:cNvPr id="106" name="Line 98"/>
              <p:cNvSpPr>
                <a:spLocks noChangeShapeType="1"/>
              </p:cNvSpPr>
              <p:nvPr/>
            </p:nvSpPr>
            <p:spPr bwMode="auto">
              <a:xfrm>
                <a:off x="2796" y="3625"/>
                <a:ext cx="0" cy="94"/>
              </a:xfrm>
              <a:prstGeom prst="line">
                <a:avLst/>
              </a:prstGeom>
              <a:noFill/>
              <a:ln w="12700">
                <a:solidFill>
                  <a:schemeClr val="tx1"/>
                </a:solidFill>
                <a:round/>
                <a:headEnd/>
                <a:tailEnd/>
              </a:ln>
              <a:effectLst/>
            </p:spPr>
            <p:txBody>
              <a:bodyPr wrap="none" anchor="ctr"/>
              <a:lstStyle/>
              <a:p>
                <a:endParaRPr lang="en-US"/>
              </a:p>
            </p:txBody>
          </p:sp>
          <p:sp>
            <p:nvSpPr>
              <p:cNvPr id="107" name="Line 99"/>
              <p:cNvSpPr>
                <a:spLocks noChangeShapeType="1"/>
              </p:cNvSpPr>
              <p:nvPr/>
            </p:nvSpPr>
            <p:spPr bwMode="auto">
              <a:xfrm flipV="1">
                <a:off x="2747" y="3617"/>
                <a:ext cx="0" cy="110"/>
              </a:xfrm>
              <a:prstGeom prst="line">
                <a:avLst/>
              </a:prstGeom>
              <a:noFill/>
              <a:ln w="12700">
                <a:solidFill>
                  <a:schemeClr val="tx1"/>
                </a:solidFill>
                <a:round/>
                <a:headEnd/>
                <a:tailEnd/>
              </a:ln>
              <a:effectLst/>
            </p:spPr>
            <p:txBody>
              <a:bodyPr wrap="none" anchor="ctr"/>
              <a:lstStyle/>
              <a:p>
                <a:endParaRPr lang="en-US"/>
              </a:p>
            </p:txBody>
          </p:sp>
          <p:sp>
            <p:nvSpPr>
              <p:cNvPr id="108" name="Line 100"/>
              <p:cNvSpPr>
                <a:spLocks noChangeShapeType="1"/>
              </p:cNvSpPr>
              <p:nvPr/>
            </p:nvSpPr>
            <p:spPr bwMode="auto">
              <a:xfrm>
                <a:off x="2783" y="3604"/>
                <a:ext cx="0" cy="136"/>
              </a:xfrm>
              <a:prstGeom prst="line">
                <a:avLst/>
              </a:prstGeom>
              <a:noFill/>
              <a:ln w="12700">
                <a:solidFill>
                  <a:schemeClr val="tx1"/>
                </a:solidFill>
                <a:round/>
                <a:headEnd/>
                <a:tailEnd/>
              </a:ln>
              <a:effectLst/>
            </p:spPr>
            <p:txBody>
              <a:bodyPr wrap="none" anchor="ctr"/>
              <a:lstStyle/>
              <a:p>
                <a:endParaRPr lang="en-US"/>
              </a:p>
            </p:txBody>
          </p:sp>
          <p:sp>
            <p:nvSpPr>
              <p:cNvPr id="109" name="Line 101"/>
              <p:cNvSpPr>
                <a:spLocks noChangeShapeType="1"/>
              </p:cNvSpPr>
              <p:nvPr/>
            </p:nvSpPr>
            <p:spPr bwMode="auto">
              <a:xfrm flipV="1">
                <a:off x="2660" y="3658"/>
                <a:ext cx="0" cy="28"/>
              </a:xfrm>
              <a:prstGeom prst="line">
                <a:avLst/>
              </a:prstGeom>
              <a:noFill/>
              <a:ln w="12700">
                <a:solidFill>
                  <a:schemeClr val="tx1"/>
                </a:solidFill>
                <a:round/>
                <a:headEnd/>
                <a:tailEnd/>
              </a:ln>
              <a:effectLst/>
            </p:spPr>
            <p:txBody>
              <a:bodyPr wrap="none" anchor="ctr"/>
              <a:lstStyle/>
              <a:p>
                <a:endParaRPr lang="en-US"/>
              </a:p>
            </p:txBody>
          </p:sp>
          <p:sp>
            <p:nvSpPr>
              <p:cNvPr id="110" name="Line 102"/>
              <p:cNvSpPr>
                <a:spLocks noChangeShapeType="1"/>
              </p:cNvSpPr>
              <p:nvPr/>
            </p:nvSpPr>
            <p:spPr bwMode="auto">
              <a:xfrm>
                <a:off x="2673" y="3645"/>
                <a:ext cx="0" cy="54"/>
              </a:xfrm>
              <a:prstGeom prst="line">
                <a:avLst/>
              </a:prstGeom>
              <a:noFill/>
              <a:ln w="12700">
                <a:solidFill>
                  <a:schemeClr val="tx1"/>
                </a:solidFill>
                <a:round/>
                <a:headEnd/>
                <a:tailEnd/>
              </a:ln>
              <a:effectLst/>
            </p:spPr>
            <p:txBody>
              <a:bodyPr wrap="none" anchor="ctr"/>
              <a:lstStyle/>
              <a:p>
                <a:endParaRPr lang="en-US"/>
              </a:p>
            </p:txBody>
          </p:sp>
          <p:sp>
            <p:nvSpPr>
              <p:cNvPr id="111" name="Line 103"/>
              <p:cNvSpPr>
                <a:spLocks noChangeShapeType="1"/>
              </p:cNvSpPr>
              <p:nvPr/>
            </p:nvSpPr>
            <p:spPr bwMode="auto">
              <a:xfrm>
                <a:off x="2697" y="3625"/>
                <a:ext cx="0" cy="94"/>
              </a:xfrm>
              <a:prstGeom prst="line">
                <a:avLst/>
              </a:prstGeom>
              <a:noFill/>
              <a:ln w="12700">
                <a:solidFill>
                  <a:schemeClr val="tx1"/>
                </a:solidFill>
                <a:round/>
                <a:headEnd/>
                <a:tailEnd/>
              </a:ln>
              <a:effectLst/>
            </p:spPr>
            <p:txBody>
              <a:bodyPr wrap="none" anchor="ctr"/>
              <a:lstStyle/>
              <a:p>
                <a:endParaRPr lang="en-US"/>
              </a:p>
            </p:txBody>
          </p:sp>
          <p:sp>
            <p:nvSpPr>
              <p:cNvPr id="112" name="Line 104"/>
              <p:cNvSpPr>
                <a:spLocks noChangeShapeType="1"/>
              </p:cNvSpPr>
              <p:nvPr/>
            </p:nvSpPr>
            <p:spPr bwMode="auto">
              <a:xfrm>
                <a:off x="2710" y="3645"/>
                <a:ext cx="0" cy="54"/>
              </a:xfrm>
              <a:prstGeom prst="line">
                <a:avLst/>
              </a:prstGeom>
              <a:noFill/>
              <a:ln w="12700">
                <a:solidFill>
                  <a:schemeClr val="tx1"/>
                </a:solidFill>
                <a:round/>
                <a:headEnd/>
                <a:tailEnd/>
              </a:ln>
              <a:effectLst/>
            </p:spPr>
            <p:txBody>
              <a:bodyPr wrap="none" anchor="ctr"/>
              <a:lstStyle/>
              <a:p>
                <a:endParaRPr lang="en-US"/>
              </a:p>
            </p:txBody>
          </p:sp>
          <p:sp>
            <p:nvSpPr>
              <p:cNvPr id="113" name="Line 105"/>
              <p:cNvSpPr>
                <a:spLocks noChangeShapeType="1"/>
              </p:cNvSpPr>
              <p:nvPr/>
            </p:nvSpPr>
            <p:spPr bwMode="auto">
              <a:xfrm>
                <a:off x="2685" y="3666"/>
                <a:ext cx="0" cy="12"/>
              </a:xfrm>
              <a:prstGeom prst="line">
                <a:avLst/>
              </a:prstGeom>
              <a:noFill/>
              <a:ln w="12700">
                <a:solidFill>
                  <a:schemeClr val="tx1"/>
                </a:solidFill>
                <a:round/>
                <a:headEnd/>
                <a:tailEnd/>
              </a:ln>
              <a:effectLst/>
            </p:spPr>
            <p:txBody>
              <a:bodyPr wrap="none" anchor="ctr"/>
              <a:lstStyle/>
              <a:p>
                <a:endParaRPr lang="en-US"/>
              </a:p>
            </p:txBody>
          </p:sp>
          <p:sp>
            <p:nvSpPr>
              <p:cNvPr id="114" name="Line 106"/>
              <p:cNvSpPr>
                <a:spLocks noChangeShapeType="1"/>
              </p:cNvSpPr>
              <p:nvPr/>
            </p:nvSpPr>
            <p:spPr bwMode="auto">
              <a:xfrm>
                <a:off x="2722" y="3604"/>
                <a:ext cx="0" cy="136"/>
              </a:xfrm>
              <a:prstGeom prst="line">
                <a:avLst/>
              </a:prstGeom>
              <a:noFill/>
              <a:ln w="12700">
                <a:solidFill>
                  <a:schemeClr val="tx1"/>
                </a:solidFill>
                <a:round/>
                <a:headEnd/>
                <a:tailEnd/>
              </a:ln>
              <a:effectLst/>
            </p:spPr>
            <p:txBody>
              <a:bodyPr wrap="none" anchor="ctr"/>
              <a:lstStyle/>
              <a:p>
                <a:endParaRPr lang="en-US"/>
              </a:p>
            </p:txBody>
          </p:sp>
          <p:sp>
            <p:nvSpPr>
              <p:cNvPr id="115" name="Line 107"/>
              <p:cNvSpPr>
                <a:spLocks noChangeShapeType="1"/>
              </p:cNvSpPr>
              <p:nvPr/>
            </p:nvSpPr>
            <p:spPr bwMode="auto">
              <a:xfrm>
                <a:off x="2648" y="3645"/>
                <a:ext cx="0" cy="54"/>
              </a:xfrm>
              <a:prstGeom prst="line">
                <a:avLst/>
              </a:prstGeom>
              <a:noFill/>
              <a:ln w="12700">
                <a:solidFill>
                  <a:schemeClr val="tx1"/>
                </a:solidFill>
                <a:round/>
                <a:headEnd/>
                <a:tailEnd/>
              </a:ln>
              <a:effectLst/>
            </p:spPr>
            <p:txBody>
              <a:bodyPr wrap="none" anchor="ctr"/>
              <a:lstStyle/>
              <a:p>
                <a:endParaRPr lang="en-US"/>
              </a:p>
            </p:txBody>
          </p:sp>
          <p:sp>
            <p:nvSpPr>
              <p:cNvPr id="116" name="Line 108"/>
              <p:cNvSpPr>
                <a:spLocks noChangeShapeType="1"/>
              </p:cNvSpPr>
              <p:nvPr/>
            </p:nvSpPr>
            <p:spPr bwMode="auto">
              <a:xfrm>
                <a:off x="2636" y="3666"/>
                <a:ext cx="0" cy="12"/>
              </a:xfrm>
              <a:prstGeom prst="line">
                <a:avLst/>
              </a:prstGeom>
              <a:noFill/>
              <a:ln w="12700">
                <a:solidFill>
                  <a:schemeClr val="tx1"/>
                </a:solidFill>
                <a:round/>
                <a:headEnd/>
                <a:tailEnd/>
              </a:ln>
              <a:effectLst/>
            </p:spPr>
            <p:txBody>
              <a:bodyPr wrap="none" anchor="ctr"/>
              <a:lstStyle/>
              <a:p>
                <a:endParaRPr lang="en-US"/>
              </a:p>
            </p:txBody>
          </p:sp>
          <p:sp>
            <p:nvSpPr>
              <p:cNvPr id="117" name="Line 109"/>
              <p:cNvSpPr>
                <a:spLocks noChangeShapeType="1"/>
              </p:cNvSpPr>
              <p:nvPr/>
            </p:nvSpPr>
            <p:spPr bwMode="auto">
              <a:xfrm>
                <a:off x="2611" y="3645"/>
                <a:ext cx="0" cy="54"/>
              </a:xfrm>
              <a:prstGeom prst="line">
                <a:avLst/>
              </a:prstGeom>
              <a:noFill/>
              <a:ln w="12700">
                <a:solidFill>
                  <a:schemeClr val="tx1"/>
                </a:solidFill>
                <a:round/>
                <a:headEnd/>
                <a:tailEnd/>
              </a:ln>
              <a:effectLst/>
            </p:spPr>
            <p:txBody>
              <a:bodyPr wrap="none" anchor="ctr"/>
              <a:lstStyle/>
              <a:p>
                <a:endParaRPr lang="en-US"/>
              </a:p>
            </p:txBody>
          </p:sp>
          <p:sp>
            <p:nvSpPr>
              <p:cNvPr id="118" name="Line 110"/>
              <p:cNvSpPr>
                <a:spLocks noChangeShapeType="1"/>
              </p:cNvSpPr>
              <p:nvPr/>
            </p:nvSpPr>
            <p:spPr bwMode="auto">
              <a:xfrm>
                <a:off x="2623" y="3625"/>
                <a:ext cx="0" cy="94"/>
              </a:xfrm>
              <a:prstGeom prst="line">
                <a:avLst/>
              </a:prstGeom>
              <a:noFill/>
              <a:ln w="12700">
                <a:solidFill>
                  <a:schemeClr val="tx1"/>
                </a:solidFill>
                <a:round/>
                <a:headEnd/>
                <a:tailEnd/>
              </a:ln>
              <a:effectLst/>
            </p:spPr>
            <p:txBody>
              <a:bodyPr wrap="none" anchor="ctr"/>
              <a:lstStyle/>
              <a:p>
                <a:endParaRPr lang="en-US"/>
              </a:p>
            </p:txBody>
          </p:sp>
          <p:sp>
            <p:nvSpPr>
              <p:cNvPr id="119" name="Line 111"/>
              <p:cNvSpPr>
                <a:spLocks noChangeShapeType="1"/>
              </p:cNvSpPr>
              <p:nvPr/>
            </p:nvSpPr>
            <p:spPr bwMode="auto">
              <a:xfrm flipV="1">
                <a:off x="2586" y="3617"/>
                <a:ext cx="0" cy="110"/>
              </a:xfrm>
              <a:prstGeom prst="line">
                <a:avLst/>
              </a:prstGeom>
              <a:noFill/>
              <a:ln w="12700">
                <a:solidFill>
                  <a:schemeClr val="tx1"/>
                </a:solidFill>
                <a:round/>
                <a:headEnd/>
                <a:tailEnd/>
              </a:ln>
              <a:effectLst/>
            </p:spPr>
            <p:txBody>
              <a:bodyPr wrap="none" anchor="ctr"/>
              <a:lstStyle/>
              <a:p>
                <a:endParaRPr lang="en-US"/>
              </a:p>
            </p:txBody>
          </p:sp>
          <p:sp>
            <p:nvSpPr>
              <p:cNvPr id="120" name="Line 112"/>
              <p:cNvSpPr>
                <a:spLocks noChangeShapeType="1"/>
              </p:cNvSpPr>
              <p:nvPr/>
            </p:nvSpPr>
            <p:spPr bwMode="auto">
              <a:xfrm>
                <a:off x="2599" y="3604"/>
                <a:ext cx="0" cy="136"/>
              </a:xfrm>
              <a:prstGeom prst="line">
                <a:avLst/>
              </a:prstGeom>
              <a:noFill/>
              <a:ln w="12700">
                <a:solidFill>
                  <a:schemeClr val="tx1"/>
                </a:solidFill>
                <a:round/>
                <a:headEnd/>
                <a:tailEnd/>
              </a:ln>
              <a:effectLst/>
            </p:spPr>
            <p:txBody>
              <a:bodyPr wrap="none" anchor="ctr"/>
              <a:lstStyle/>
              <a:p>
                <a:endParaRPr lang="en-US"/>
              </a:p>
            </p:txBody>
          </p:sp>
          <p:sp>
            <p:nvSpPr>
              <p:cNvPr id="121" name="Line 113"/>
              <p:cNvSpPr>
                <a:spLocks noChangeShapeType="1"/>
              </p:cNvSpPr>
              <p:nvPr/>
            </p:nvSpPr>
            <p:spPr bwMode="auto">
              <a:xfrm flipV="1">
                <a:off x="2574" y="3658"/>
                <a:ext cx="0" cy="28"/>
              </a:xfrm>
              <a:prstGeom prst="line">
                <a:avLst/>
              </a:prstGeom>
              <a:noFill/>
              <a:ln w="12700">
                <a:solidFill>
                  <a:schemeClr val="tx1"/>
                </a:solidFill>
                <a:round/>
                <a:headEnd/>
                <a:tailEnd/>
              </a:ln>
              <a:effectLst/>
            </p:spPr>
            <p:txBody>
              <a:bodyPr wrap="none" anchor="ctr"/>
              <a:lstStyle/>
              <a:p>
                <a:endParaRPr lang="en-US"/>
              </a:p>
            </p:txBody>
          </p:sp>
          <p:sp>
            <p:nvSpPr>
              <p:cNvPr id="122" name="Line 114"/>
              <p:cNvSpPr>
                <a:spLocks noChangeShapeType="1"/>
              </p:cNvSpPr>
              <p:nvPr/>
            </p:nvSpPr>
            <p:spPr bwMode="auto">
              <a:xfrm>
                <a:off x="2562" y="3645"/>
                <a:ext cx="0" cy="54"/>
              </a:xfrm>
              <a:prstGeom prst="line">
                <a:avLst/>
              </a:prstGeom>
              <a:noFill/>
              <a:ln w="12700">
                <a:solidFill>
                  <a:schemeClr val="tx1"/>
                </a:solidFill>
                <a:round/>
                <a:headEnd/>
                <a:tailEnd/>
              </a:ln>
              <a:effectLst/>
            </p:spPr>
            <p:txBody>
              <a:bodyPr wrap="none" anchor="ctr"/>
              <a:lstStyle/>
              <a:p>
                <a:endParaRPr lang="en-US"/>
              </a:p>
            </p:txBody>
          </p:sp>
          <p:sp>
            <p:nvSpPr>
              <p:cNvPr id="123" name="Line 115"/>
              <p:cNvSpPr>
                <a:spLocks noChangeShapeType="1"/>
              </p:cNvSpPr>
              <p:nvPr/>
            </p:nvSpPr>
            <p:spPr bwMode="auto">
              <a:xfrm>
                <a:off x="2550" y="3625"/>
                <a:ext cx="0" cy="94"/>
              </a:xfrm>
              <a:prstGeom prst="line">
                <a:avLst/>
              </a:prstGeom>
              <a:noFill/>
              <a:ln w="12700">
                <a:solidFill>
                  <a:schemeClr val="tx1"/>
                </a:solidFill>
                <a:round/>
                <a:headEnd/>
                <a:tailEnd/>
              </a:ln>
              <a:effectLst/>
            </p:spPr>
            <p:txBody>
              <a:bodyPr wrap="none" anchor="ctr"/>
              <a:lstStyle/>
              <a:p>
                <a:endParaRPr lang="en-US"/>
              </a:p>
            </p:txBody>
          </p:sp>
          <p:sp>
            <p:nvSpPr>
              <p:cNvPr id="124" name="Line 116"/>
              <p:cNvSpPr>
                <a:spLocks noChangeShapeType="1"/>
              </p:cNvSpPr>
              <p:nvPr/>
            </p:nvSpPr>
            <p:spPr bwMode="auto">
              <a:xfrm>
                <a:off x="2537" y="3645"/>
                <a:ext cx="0" cy="54"/>
              </a:xfrm>
              <a:prstGeom prst="line">
                <a:avLst/>
              </a:prstGeom>
              <a:noFill/>
              <a:ln w="12700">
                <a:solidFill>
                  <a:schemeClr val="tx1"/>
                </a:solidFill>
                <a:round/>
                <a:headEnd/>
                <a:tailEnd/>
              </a:ln>
              <a:effectLst/>
            </p:spPr>
            <p:txBody>
              <a:bodyPr wrap="none" anchor="ctr"/>
              <a:lstStyle/>
              <a:p>
                <a:endParaRPr lang="en-US"/>
              </a:p>
            </p:txBody>
          </p:sp>
          <p:sp>
            <p:nvSpPr>
              <p:cNvPr id="125" name="Line 117"/>
              <p:cNvSpPr>
                <a:spLocks noChangeShapeType="1"/>
              </p:cNvSpPr>
              <p:nvPr/>
            </p:nvSpPr>
            <p:spPr bwMode="auto">
              <a:xfrm>
                <a:off x="2525" y="3666"/>
                <a:ext cx="0" cy="12"/>
              </a:xfrm>
              <a:prstGeom prst="line">
                <a:avLst/>
              </a:prstGeom>
              <a:noFill/>
              <a:ln w="12700">
                <a:solidFill>
                  <a:schemeClr val="tx1"/>
                </a:solidFill>
                <a:round/>
                <a:headEnd/>
                <a:tailEnd/>
              </a:ln>
              <a:effectLst/>
            </p:spPr>
            <p:txBody>
              <a:bodyPr wrap="none" anchor="ctr"/>
              <a:lstStyle/>
              <a:p>
                <a:endParaRPr lang="en-US"/>
              </a:p>
            </p:txBody>
          </p:sp>
          <p:sp>
            <p:nvSpPr>
              <p:cNvPr id="126" name="Line 118"/>
              <p:cNvSpPr>
                <a:spLocks noChangeShapeType="1"/>
              </p:cNvSpPr>
              <p:nvPr/>
            </p:nvSpPr>
            <p:spPr bwMode="auto">
              <a:xfrm>
                <a:off x="2513" y="3604"/>
                <a:ext cx="0" cy="136"/>
              </a:xfrm>
              <a:prstGeom prst="line">
                <a:avLst/>
              </a:prstGeom>
              <a:noFill/>
              <a:ln w="12700">
                <a:solidFill>
                  <a:schemeClr val="tx1"/>
                </a:solidFill>
                <a:round/>
                <a:headEnd/>
                <a:tailEnd/>
              </a:ln>
              <a:effectLst/>
            </p:spPr>
            <p:txBody>
              <a:bodyPr wrap="none" anchor="ctr"/>
              <a:lstStyle/>
              <a:p>
                <a:endParaRPr lang="en-US"/>
              </a:p>
            </p:txBody>
          </p:sp>
          <p:sp>
            <p:nvSpPr>
              <p:cNvPr id="127" name="Line 119"/>
              <p:cNvSpPr>
                <a:spLocks noChangeShapeType="1"/>
              </p:cNvSpPr>
              <p:nvPr/>
            </p:nvSpPr>
            <p:spPr bwMode="auto">
              <a:xfrm>
                <a:off x="2500" y="3645"/>
                <a:ext cx="0" cy="54"/>
              </a:xfrm>
              <a:prstGeom prst="line">
                <a:avLst/>
              </a:prstGeom>
              <a:noFill/>
              <a:ln w="12700">
                <a:solidFill>
                  <a:schemeClr val="tx1"/>
                </a:solidFill>
                <a:round/>
                <a:headEnd/>
                <a:tailEnd/>
              </a:ln>
              <a:effectLst/>
            </p:spPr>
            <p:txBody>
              <a:bodyPr wrap="none" anchor="ctr"/>
              <a:lstStyle/>
              <a:p>
                <a:endParaRPr lang="en-US"/>
              </a:p>
            </p:txBody>
          </p:sp>
          <p:sp>
            <p:nvSpPr>
              <p:cNvPr id="128" name="Line 120"/>
              <p:cNvSpPr>
                <a:spLocks noChangeShapeType="1"/>
              </p:cNvSpPr>
              <p:nvPr/>
            </p:nvSpPr>
            <p:spPr bwMode="auto">
              <a:xfrm>
                <a:off x="2488" y="3666"/>
                <a:ext cx="0" cy="12"/>
              </a:xfrm>
              <a:prstGeom prst="line">
                <a:avLst/>
              </a:prstGeom>
              <a:noFill/>
              <a:ln w="12700">
                <a:solidFill>
                  <a:schemeClr val="tx1"/>
                </a:solidFill>
                <a:round/>
                <a:headEnd/>
                <a:tailEnd/>
              </a:ln>
              <a:effectLst/>
            </p:spPr>
            <p:txBody>
              <a:bodyPr wrap="none" anchor="ctr"/>
              <a:lstStyle/>
              <a:p>
                <a:endParaRPr lang="en-US"/>
              </a:p>
            </p:txBody>
          </p:sp>
          <p:sp>
            <p:nvSpPr>
              <p:cNvPr id="129" name="Line 121"/>
              <p:cNvSpPr>
                <a:spLocks noChangeShapeType="1"/>
              </p:cNvSpPr>
              <p:nvPr/>
            </p:nvSpPr>
            <p:spPr bwMode="auto">
              <a:xfrm>
                <a:off x="2476" y="3645"/>
                <a:ext cx="0" cy="54"/>
              </a:xfrm>
              <a:prstGeom prst="line">
                <a:avLst/>
              </a:prstGeom>
              <a:noFill/>
              <a:ln w="12700">
                <a:solidFill>
                  <a:schemeClr val="tx1"/>
                </a:solidFill>
                <a:round/>
                <a:headEnd/>
                <a:tailEnd/>
              </a:ln>
              <a:effectLst/>
            </p:spPr>
            <p:txBody>
              <a:bodyPr wrap="none" anchor="ctr"/>
              <a:lstStyle/>
              <a:p>
                <a:endParaRPr lang="en-US"/>
              </a:p>
            </p:txBody>
          </p:sp>
          <p:sp>
            <p:nvSpPr>
              <p:cNvPr id="130" name="Line 122"/>
              <p:cNvSpPr>
                <a:spLocks noChangeShapeType="1"/>
              </p:cNvSpPr>
              <p:nvPr/>
            </p:nvSpPr>
            <p:spPr bwMode="auto">
              <a:xfrm>
                <a:off x="2463" y="3625"/>
                <a:ext cx="0" cy="94"/>
              </a:xfrm>
              <a:prstGeom prst="line">
                <a:avLst/>
              </a:prstGeom>
              <a:noFill/>
              <a:ln w="12700">
                <a:solidFill>
                  <a:schemeClr val="tx1"/>
                </a:solidFill>
                <a:round/>
                <a:headEnd/>
                <a:tailEnd/>
              </a:ln>
              <a:effectLst/>
            </p:spPr>
            <p:txBody>
              <a:bodyPr wrap="none" anchor="ctr"/>
              <a:lstStyle/>
              <a:p>
                <a:endParaRPr lang="en-US"/>
              </a:p>
            </p:txBody>
          </p:sp>
          <p:sp>
            <p:nvSpPr>
              <p:cNvPr id="131" name="Line 123"/>
              <p:cNvSpPr>
                <a:spLocks noChangeShapeType="1"/>
              </p:cNvSpPr>
              <p:nvPr/>
            </p:nvSpPr>
            <p:spPr bwMode="auto">
              <a:xfrm flipV="1">
                <a:off x="2451" y="3617"/>
                <a:ext cx="0" cy="110"/>
              </a:xfrm>
              <a:prstGeom prst="line">
                <a:avLst/>
              </a:prstGeom>
              <a:noFill/>
              <a:ln w="12700">
                <a:solidFill>
                  <a:schemeClr val="tx1"/>
                </a:solidFill>
                <a:round/>
                <a:headEnd/>
                <a:tailEnd/>
              </a:ln>
              <a:effectLst/>
            </p:spPr>
            <p:txBody>
              <a:bodyPr wrap="none" anchor="ctr"/>
              <a:lstStyle/>
              <a:p>
                <a:endParaRPr lang="en-US"/>
              </a:p>
            </p:txBody>
          </p:sp>
          <p:sp>
            <p:nvSpPr>
              <p:cNvPr id="132" name="Line 124"/>
              <p:cNvSpPr>
                <a:spLocks noChangeShapeType="1"/>
              </p:cNvSpPr>
              <p:nvPr/>
            </p:nvSpPr>
            <p:spPr bwMode="auto">
              <a:xfrm>
                <a:off x="2439" y="3604"/>
                <a:ext cx="0" cy="136"/>
              </a:xfrm>
              <a:prstGeom prst="line">
                <a:avLst/>
              </a:prstGeom>
              <a:noFill/>
              <a:ln w="12700">
                <a:solidFill>
                  <a:schemeClr val="tx1"/>
                </a:solidFill>
                <a:round/>
                <a:headEnd/>
                <a:tailEnd/>
              </a:ln>
              <a:effectLst/>
            </p:spPr>
            <p:txBody>
              <a:bodyPr wrap="none" anchor="ctr"/>
              <a:lstStyle/>
              <a:p>
                <a:endParaRPr lang="en-US"/>
              </a:p>
            </p:txBody>
          </p:sp>
          <p:sp>
            <p:nvSpPr>
              <p:cNvPr id="133" name="Line 125"/>
              <p:cNvSpPr>
                <a:spLocks noChangeShapeType="1"/>
              </p:cNvSpPr>
              <p:nvPr/>
            </p:nvSpPr>
            <p:spPr bwMode="auto">
              <a:xfrm flipV="1">
                <a:off x="2426" y="3658"/>
                <a:ext cx="0" cy="28"/>
              </a:xfrm>
              <a:prstGeom prst="line">
                <a:avLst/>
              </a:prstGeom>
              <a:noFill/>
              <a:ln w="12700">
                <a:solidFill>
                  <a:schemeClr val="tx1"/>
                </a:solidFill>
                <a:round/>
                <a:headEnd/>
                <a:tailEnd/>
              </a:ln>
              <a:effectLst/>
            </p:spPr>
            <p:txBody>
              <a:bodyPr wrap="none" anchor="ctr"/>
              <a:lstStyle/>
              <a:p>
                <a:endParaRPr lang="en-US"/>
              </a:p>
            </p:txBody>
          </p:sp>
          <p:sp>
            <p:nvSpPr>
              <p:cNvPr id="134" name="Line 126"/>
              <p:cNvSpPr>
                <a:spLocks noChangeShapeType="1"/>
              </p:cNvSpPr>
              <p:nvPr/>
            </p:nvSpPr>
            <p:spPr bwMode="auto">
              <a:xfrm>
                <a:off x="2377" y="3645"/>
                <a:ext cx="0" cy="54"/>
              </a:xfrm>
              <a:prstGeom prst="line">
                <a:avLst/>
              </a:prstGeom>
              <a:noFill/>
              <a:ln w="12700">
                <a:solidFill>
                  <a:schemeClr val="tx1"/>
                </a:solidFill>
                <a:round/>
                <a:headEnd/>
                <a:tailEnd/>
              </a:ln>
              <a:effectLst/>
            </p:spPr>
            <p:txBody>
              <a:bodyPr wrap="none" anchor="ctr"/>
              <a:lstStyle/>
              <a:p>
                <a:endParaRPr lang="en-US"/>
              </a:p>
            </p:txBody>
          </p:sp>
          <p:sp>
            <p:nvSpPr>
              <p:cNvPr id="135" name="Line 127"/>
              <p:cNvSpPr>
                <a:spLocks noChangeShapeType="1"/>
              </p:cNvSpPr>
              <p:nvPr/>
            </p:nvSpPr>
            <p:spPr bwMode="auto">
              <a:xfrm>
                <a:off x="2402" y="3625"/>
                <a:ext cx="0" cy="94"/>
              </a:xfrm>
              <a:prstGeom prst="line">
                <a:avLst/>
              </a:prstGeom>
              <a:noFill/>
              <a:ln w="12700">
                <a:solidFill>
                  <a:schemeClr val="tx1"/>
                </a:solidFill>
                <a:round/>
                <a:headEnd/>
                <a:tailEnd/>
              </a:ln>
              <a:effectLst/>
            </p:spPr>
            <p:txBody>
              <a:bodyPr wrap="none" anchor="ctr"/>
              <a:lstStyle/>
              <a:p>
                <a:endParaRPr lang="en-US"/>
              </a:p>
            </p:txBody>
          </p:sp>
          <p:sp>
            <p:nvSpPr>
              <p:cNvPr id="136" name="Line 128"/>
              <p:cNvSpPr>
                <a:spLocks noChangeShapeType="1"/>
              </p:cNvSpPr>
              <p:nvPr/>
            </p:nvSpPr>
            <p:spPr bwMode="auto">
              <a:xfrm>
                <a:off x="2414" y="3645"/>
                <a:ext cx="0" cy="54"/>
              </a:xfrm>
              <a:prstGeom prst="line">
                <a:avLst/>
              </a:prstGeom>
              <a:noFill/>
              <a:ln w="12700">
                <a:solidFill>
                  <a:schemeClr val="tx1"/>
                </a:solidFill>
                <a:round/>
                <a:headEnd/>
                <a:tailEnd/>
              </a:ln>
              <a:effectLst/>
            </p:spPr>
            <p:txBody>
              <a:bodyPr wrap="none" anchor="ctr"/>
              <a:lstStyle/>
              <a:p>
                <a:endParaRPr lang="en-US"/>
              </a:p>
            </p:txBody>
          </p:sp>
          <p:sp>
            <p:nvSpPr>
              <p:cNvPr id="137" name="Line 129"/>
              <p:cNvSpPr>
                <a:spLocks noChangeShapeType="1"/>
              </p:cNvSpPr>
              <p:nvPr/>
            </p:nvSpPr>
            <p:spPr bwMode="auto">
              <a:xfrm>
                <a:off x="2389" y="3666"/>
                <a:ext cx="0" cy="12"/>
              </a:xfrm>
              <a:prstGeom prst="line">
                <a:avLst/>
              </a:prstGeom>
              <a:noFill/>
              <a:ln w="12700">
                <a:solidFill>
                  <a:schemeClr val="tx1"/>
                </a:solidFill>
                <a:round/>
                <a:headEnd/>
                <a:tailEnd/>
              </a:ln>
              <a:effectLst/>
            </p:spPr>
            <p:txBody>
              <a:bodyPr wrap="none" anchor="ctr"/>
              <a:lstStyle/>
              <a:p>
                <a:endParaRPr lang="en-US"/>
              </a:p>
            </p:txBody>
          </p:sp>
          <p:sp>
            <p:nvSpPr>
              <p:cNvPr id="138" name="Line 130"/>
              <p:cNvSpPr>
                <a:spLocks noChangeShapeType="1"/>
              </p:cNvSpPr>
              <p:nvPr/>
            </p:nvSpPr>
            <p:spPr bwMode="auto">
              <a:xfrm>
                <a:off x="2365" y="3604"/>
                <a:ext cx="0" cy="136"/>
              </a:xfrm>
              <a:prstGeom prst="line">
                <a:avLst/>
              </a:prstGeom>
              <a:noFill/>
              <a:ln w="12700">
                <a:solidFill>
                  <a:schemeClr val="tx1"/>
                </a:solidFill>
                <a:round/>
                <a:headEnd/>
                <a:tailEnd/>
              </a:ln>
              <a:effectLst/>
            </p:spPr>
            <p:txBody>
              <a:bodyPr wrap="none" anchor="ctr"/>
              <a:lstStyle/>
              <a:p>
                <a:endParaRPr lang="en-US"/>
              </a:p>
            </p:txBody>
          </p:sp>
          <p:sp>
            <p:nvSpPr>
              <p:cNvPr id="139" name="Line 131"/>
              <p:cNvSpPr>
                <a:spLocks noChangeShapeType="1"/>
              </p:cNvSpPr>
              <p:nvPr/>
            </p:nvSpPr>
            <p:spPr bwMode="auto">
              <a:xfrm>
                <a:off x="2353" y="3645"/>
                <a:ext cx="0" cy="54"/>
              </a:xfrm>
              <a:prstGeom prst="line">
                <a:avLst/>
              </a:prstGeom>
              <a:noFill/>
              <a:ln w="12700">
                <a:solidFill>
                  <a:schemeClr val="tx1"/>
                </a:solidFill>
                <a:round/>
                <a:headEnd/>
                <a:tailEnd/>
              </a:ln>
              <a:effectLst/>
            </p:spPr>
            <p:txBody>
              <a:bodyPr wrap="none" anchor="ctr"/>
              <a:lstStyle/>
              <a:p>
                <a:endParaRPr lang="en-US"/>
              </a:p>
            </p:txBody>
          </p:sp>
          <p:sp>
            <p:nvSpPr>
              <p:cNvPr id="140" name="Line 132"/>
              <p:cNvSpPr>
                <a:spLocks noChangeShapeType="1"/>
              </p:cNvSpPr>
              <p:nvPr/>
            </p:nvSpPr>
            <p:spPr bwMode="auto">
              <a:xfrm>
                <a:off x="2340" y="3666"/>
                <a:ext cx="0" cy="12"/>
              </a:xfrm>
              <a:prstGeom prst="line">
                <a:avLst/>
              </a:prstGeom>
              <a:noFill/>
              <a:ln w="12700">
                <a:solidFill>
                  <a:schemeClr val="tx1"/>
                </a:solidFill>
                <a:round/>
                <a:headEnd/>
                <a:tailEnd/>
              </a:ln>
              <a:effectLst/>
            </p:spPr>
            <p:txBody>
              <a:bodyPr wrap="none" anchor="ctr"/>
              <a:lstStyle/>
              <a:p>
                <a:endParaRPr lang="en-US"/>
              </a:p>
            </p:txBody>
          </p:sp>
          <p:sp>
            <p:nvSpPr>
              <p:cNvPr id="141" name="Line 133"/>
              <p:cNvSpPr>
                <a:spLocks noChangeShapeType="1"/>
              </p:cNvSpPr>
              <p:nvPr/>
            </p:nvSpPr>
            <p:spPr bwMode="auto">
              <a:xfrm>
                <a:off x="2316" y="3645"/>
                <a:ext cx="0" cy="54"/>
              </a:xfrm>
              <a:prstGeom prst="line">
                <a:avLst/>
              </a:prstGeom>
              <a:noFill/>
              <a:ln w="12700">
                <a:solidFill>
                  <a:schemeClr val="tx1"/>
                </a:solidFill>
                <a:round/>
                <a:headEnd/>
                <a:tailEnd/>
              </a:ln>
              <a:effectLst/>
            </p:spPr>
            <p:txBody>
              <a:bodyPr wrap="none" anchor="ctr"/>
              <a:lstStyle/>
              <a:p>
                <a:endParaRPr lang="en-US"/>
              </a:p>
            </p:txBody>
          </p:sp>
          <p:sp>
            <p:nvSpPr>
              <p:cNvPr id="142" name="Line 134"/>
              <p:cNvSpPr>
                <a:spLocks noChangeShapeType="1"/>
              </p:cNvSpPr>
              <p:nvPr/>
            </p:nvSpPr>
            <p:spPr bwMode="auto">
              <a:xfrm>
                <a:off x="2328" y="3625"/>
                <a:ext cx="0" cy="94"/>
              </a:xfrm>
              <a:prstGeom prst="line">
                <a:avLst/>
              </a:prstGeom>
              <a:noFill/>
              <a:ln w="12700">
                <a:solidFill>
                  <a:schemeClr val="tx1"/>
                </a:solidFill>
                <a:round/>
                <a:headEnd/>
                <a:tailEnd/>
              </a:ln>
              <a:effectLst/>
            </p:spPr>
            <p:txBody>
              <a:bodyPr wrap="none" anchor="ctr"/>
              <a:lstStyle/>
              <a:p>
                <a:endParaRPr lang="en-US"/>
              </a:p>
            </p:txBody>
          </p:sp>
          <p:sp>
            <p:nvSpPr>
              <p:cNvPr id="143" name="Line 135"/>
              <p:cNvSpPr>
                <a:spLocks noChangeShapeType="1"/>
              </p:cNvSpPr>
              <p:nvPr/>
            </p:nvSpPr>
            <p:spPr bwMode="auto">
              <a:xfrm flipV="1">
                <a:off x="2291" y="3617"/>
                <a:ext cx="0" cy="110"/>
              </a:xfrm>
              <a:prstGeom prst="line">
                <a:avLst/>
              </a:prstGeom>
              <a:noFill/>
              <a:ln w="12700">
                <a:solidFill>
                  <a:schemeClr val="tx1"/>
                </a:solidFill>
                <a:round/>
                <a:headEnd/>
                <a:tailEnd/>
              </a:ln>
              <a:effectLst/>
            </p:spPr>
            <p:txBody>
              <a:bodyPr wrap="none" anchor="ctr"/>
              <a:lstStyle/>
              <a:p>
                <a:endParaRPr lang="en-US"/>
              </a:p>
            </p:txBody>
          </p:sp>
          <p:sp>
            <p:nvSpPr>
              <p:cNvPr id="144" name="Line 136"/>
              <p:cNvSpPr>
                <a:spLocks noChangeShapeType="1"/>
              </p:cNvSpPr>
              <p:nvPr/>
            </p:nvSpPr>
            <p:spPr bwMode="auto">
              <a:xfrm>
                <a:off x="2303" y="3604"/>
                <a:ext cx="0" cy="136"/>
              </a:xfrm>
              <a:prstGeom prst="line">
                <a:avLst/>
              </a:prstGeom>
              <a:noFill/>
              <a:ln w="12700">
                <a:solidFill>
                  <a:schemeClr val="tx1"/>
                </a:solidFill>
                <a:round/>
                <a:headEnd/>
                <a:tailEnd/>
              </a:ln>
              <a:effectLst/>
            </p:spPr>
            <p:txBody>
              <a:bodyPr wrap="none" anchor="ctr"/>
              <a:lstStyle/>
              <a:p>
                <a:endParaRPr lang="en-US"/>
              </a:p>
            </p:txBody>
          </p:sp>
          <p:sp>
            <p:nvSpPr>
              <p:cNvPr id="145" name="Line 137"/>
              <p:cNvSpPr>
                <a:spLocks noChangeShapeType="1"/>
              </p:cNvSpPr>
              <p:nvPr/>
            </p:nvSpPr>
            <p:spPr bwMode="auto">
              <a:xfrm flipV="1">
                <a:off x="2279" y="3658"/>
                <a:ext cx="0" cy="28"/>
              </a:xfrm>
              <a:prstGeom prst="line">
                <a:avLst/>
              </a:prstGeom>
              <a:noFill/>
              <a:ln w="12700">
                <a:solidFill>
                  <a:schemeClr val="tx1"/>
                </a:solidFill>
                <a:round/>
                <a:headEnd/>
                <a:tailEnd/>
              </a:ln>
              <a:effectLst/>
            </p:spPr>
            <p:txBody>
              <a:bodyPr wrap="none" anchor="ctr"/>
              <a:lstStyle/>
              <a:p>
                <a:endParaRPr lang="en-US"/>
              </a:p>
            </p:txBody>
          </p:sp>
          <p:sp>
            <p:nvSpPr>
              <p:cNvPr id="146" name="Line 138"/>
              <p:cNvSpPr>
                <a:spLocks noChangeShapeType="1"/>
              </p:cNvSpPr>
              <p:nvPr/>
            </p:nvSpPr>
            <p:spPr bwMode="auto">
              <a:xfrm>
                <a:off x="2266" y="3645"/>
                <a:ext cx="0" cy="54"/>
              </a:xfrm>
              <a:prstGeom prst="line">
                <a:avLst/>
              </a:prstGeom>
              <a:noFill/>
              <a:ln w="12700">
                <a:solidFill>
                  <a:schemeClr val="tx1"/>
                </a:solidFill>
                <a:round/>
                <a:headEnd/>
                <a:tailEnd/>
              </a:ln>
              <a:effectLst/>
            </p:spPr>
            <p:txBody>
              <a:bodyPr wrap="none" anchor="ctr"/>
              <a:lstStyle/>
              <a:p>
                <a:endParaRPr lang="en-US"/>
              </a:p>
            </p:txBody>
          </p:sp>
          <p:sp>
            <p:nvSpPr>
              <p:cNvPr id="147" name="Line 139"/>
              <p:cNvSpPr>
                <a:spLocks noChangeShapeType="1"/>
              </p:cNvSpPr>
              <p:nvPr/>
            </p:nvSpPr>
            <p:spPr bwMode="auto">
              <a:xfrm>
                <a:off x="2254" y="3625"/>
                <a:ext cx="0" cy="94"/>
              </a:xfrm>
              <a:prstGeom prst="line">
                <a:avLst/>
              </a:prstGeom>
              <a:noFill/>
              <a:ln w="12700">
                <a:solidFill>
                  <a:schemeClr val="tx1"/>
                </a:solidFill>
                <a:round/>
                <a:headEnd/>
                <a:tailEnd/>
              </a:ln>
              <a:effectLst/>
            </p:spPr>
            <p:txBody>
              <a:bodyPr wrap="none" anchor="ctr"/>
              <a:lstStyle/>
              <a:p>
                <a:endParaRPr lang="en-US"/>
              </a:p>
            </p:txBody>
          </p:sp>
          <p:sp>
            <p:nvSpPr>
              <p:cNvPr id="148" name="Line 140"/>
              <p:cNvSpPr>
                <a:spLocks noChangeShapeType="1"/>
              </p:cNvSpPr>
              <p:nvPr/>
            </p:nvSpPr>
            <p:spPr bwMode="auto">
              <a:xfrm>
                <a:off x="2242" y="3645"/>
                <a:ext cx="0" cy="54"/>
              </a:xfrm>
              <a:prstGeom prst="line">
                <a:avLst/>
              </a:prstGeom>
              <a:noFill/>
              <a:ln w="12700">
                <a:solidFill>
                  <a:schemeClr val="tx1"/>
                </a:solidFill>
                <a:round/>
                <a:headEnd/>
                <a:tailEnd/>
              </a:ln>
              <a:effectLst/>
            </p:spPr>
            <p:txBody>
              <a:bodyPr wrap="none" anchor="ctr"/>
              <a:lstStyle/>
              <a:p>
                <a:endParaRPr lang="en-US"/>
              </a:p>
            </p:txBody>
          </p:sp>
          <p:sp>
            <p:nvSpPr>
              <p:cNvPr id="149" name="Line 141"/>
              <p:cNvSpPr>
                <a:spLocks noChangeShapeType="1"/>
              </p:cNvSpPr>
              <p:nvPr/>
            </p:nvSpPr>
            <p:spPr bwMode="auto">
              <a:xfrm>
                <a:off x="2217" y="3666"/>
                <a:ext cx="0" cy="12"/>
              </a:xfrm>
              <a:prstGeom prst="line">
                <a:avLst/>
              </a:prstGeom>
              <a:noFill/>
              <a:ln w="12700">
                <a:solidFill>
                  <a:schemeClr val="tx1"/>
                </a:solidFill>
                <a:round/>
                <a:headEnd/>
                <a:tailEnd/>
              </a:ln>
              <a:effectLst/>
            </p:spPr>
            <p:txBody>
              <a:bodyPr wrap="none" anchor="ctr"/>
              <a:lstStyle/>
              <a:p>
                <a:endParaRPr lang="en-US"/>
              </a:p>
            </p:txBody>
          </p:sp>
          <p:sp>
            <p:nvSpPr>
              <p:cNvPr id="150" name="Line 142"/>
              <p:cNvSpPr>
                <a:spLocks noChangeShapeType="1"/>
              </p:cNvSpPr>
              <p:nvPr/>
            </p:nvSpPr>
            <p:spPr bwMode="auto">
              <a:xfrm>
                <a:off x="2229" y="3604"/>
                <a:ext cx="0" cy="136"/>
              </a:xfrm>
              <a:prstGeom prst="line">
                <a:avLst/>
              </a:prstGeom>
              <a:noFill/>
              <a:ln w="12700">
                <a:solidFill>
                  <a:schemeClr val="tx1"/>
                </a:solidFill>
                <a:round/>
                <a:headEnd/>
                <a:tailEnd/>
              </a:ln>
              <a:effectLst/>
            </p:spPr>
            <p:txBody>
              <a:bodyPr wrap="none" anchor="ctr"/>
              <a:lstStyle/>
              <a:p>
                <a:endParaRPr lang="en-US"/>
              </a:p>
            </p:txBody>
          </p:sp>
          <p:sp>
            <p:nvSpPr>
              <p:cNvPr id="151" name="Line 143"/>
              <p:cNvSpPr>
                <a:spLocks noChangeShapeType="1"/>
              </p:cNvSpPr>
              <p:nvPr/>
            </p:nvSpPr>
            <p:spPr bwMode="auto">
              <a:xfrm>
                <a:off x="2168" y="3645"/>
                <a:ext cx="0" cy="54"/>
              </a:xfrm>
              <a:prstGeom prst="line">
                <a:avLst/>
              </a:prstGeom>
              <a:noFill/>
              <a:ln w="12700">
                <a:solidFill>
                  <a:schemeClr val="tx1"/>
                </a:solidFill>
                <a:round/>
                <a:headEnd/>
                <a:tailEnd/>
              </a:ln>
              <a:effectLst/>
            </p:spPr>
            <p:txBody>
              <a:bodyPr wrap="none" anchor="ctr"/>
              <a:lstStyle/>
              <a:p>
                <a:endParaRPr lang="en-US"/>
              </a:p>
            </p:txBody>
          </p:sp>
          <p:sp>
            <p:nvSpPr>
              <p:cNvPr id="152" name="Line 144"/>
              <p:cNvSpPr>
                <a:spLocks noChangeShapeType="1"/>
              </p:cNvSpPr>
              <p:nvPr/>
            </p:nvSpPr>
            <p:spPr bwMode="auto">
              <a:xfrm>
                <a:off x="2143" y="3666"/>
                <a:ext cx="0" cy="12"/>
              </a:xfrm>
              <a:prstGeom prst="line">
                <a:avLst/>
              </a:prstGeom>
              <a:noFill/>
              <a:ln w="12700">
                <a:solidFill>
                  <a:schemeClr val="tx1"/>
                </a:solidFill>
                <a:round/>
                <a:headEnd/>
                <a:tailEnd/>
              </a:ln>
              <a:effectLst/>
            </p:spPr>
            <p:txBody>
              <a:bodyPr wrap="none" anchor="ctr"/>
              <a:lstStyle/>
              <a:p>
                <a:endParaRPr lang="en-US"/>
              </a:p>
            </p:txBody>
          </p:sp>
          <p:sp>
            <p:nvSpPr>
              <p:cNvPr id="153" name="Line 145"/>
              <p:cNvSpPr>
                <a:spLocks noChangeShapeType="1"/>
              </p:cNvSpPr>
              <p:nvPr/>
            </p:nvSpPr>
            <p:spPr bwMode="auto">
              <a:xfrm>
                <a:off x="2180" y="3645"/>
                <a:ext cx="0" cy="54"/>
              </a:xfrm>
              <a:prstGeom prst="line">
                <a:avLst/>
              </a:prstGeom>
              <a:noFill/>
              <a:ln w="12700">
                <a:solidFill>
                  <a:schemeClr val="tx1"/>
                </a:solidFill>
                <a:round/>
                <a:headEnd/>
                <a:tailEnd/>
              </a:ln>
              <a:effectLst/>
            </p:spPr>
            <p:txBody>
              <a:bodyPr wrap="none" anchor="ctr"/>
              <a:lstStyle/>
              <a:p>
                <a:endParaRPr lang="en-US"/>
              </a:p>
            </p:txBody>
          </p:sp>
          <p:sp>
            <p:nvSpPr>
              <p:cNvPr id="154" name="Line 146"/>
              <p:cNvSpPr>
                <a:spLocks noChangeShapeType="1"/>
              </p:cNvSpPr>
              <p:nvPr/>
            </p:nvSpPr>
            <p:spPr bwMode="auto">
              <a:xfrm>
                <a:off x="2205" y="3625"/>
                <a:ext cx="0" cy="94"/>
              </a:xfrm>
              <a:prstGeom prst="line">
                <a:avLst/>
              </a:prstGeom>
              <a:noFill/>
              <a:ln w="12700">
                <a:solidFill>
                  <a:schemeClr val="tx1"/>
                </a:solidFill>
                <a:round/>
                <a:headEnd/>
                <a:tailEnd/>
              </a:ln>
              <a:effectLst/>
            </p:spPr>
            <p:txBody>
              <a:bodyPr wrap="none" anchor="ctr"/>
              <a:lstStyle/>
              <a:p>
                <a:endParaRPr lang="en-US"/>
              </a:p>
            </p:txBody>
          </p:sp>
          <p:sp>
            <p:nvSpPr>
              <p:cNvPr id="155" name="Line 147"/>
              <p:cNvSpPr>
                <a:spLocks noChangeShapeType="1"/>
              </p:cNvSpPr>
              <p:nvPr/>
            </p:nvSpPr>
            <p:spPr bwMode="auto">
              <a:xfrm flipV="1">
                <a:off x="2155" y="3617"/>
                <a:ext cx="0" cy="110"/>
              </a:xfrm>
              <a:prstGeom prst="line">
                <a:avLst/>
              </a:prstGeom>
              <a:noFill/>
              <a:ln w="12700">
                <a:solidFill>
                  <a:schemeClr val="tx1"/>
                </a:solidFill>
                <a:round/>
                <a:headEnd/>
                <a:tailEnd/>
              </a:ln>
              <a:effectLst/>
            </p:spPr>
            <p:txBody>
              <a:bodyPr wrap="none" anchor="ctr"/>
              <a:lstStyle/>
              <a:p>
                <a:endParaRPr lang="en-US"/>
              </a:p>
            </p:txBody>
          </p:sp>
          <p:sp>
            <p:nvSpPr>
              <p:cNvPr id="156" name="Line 148"/>
              <p:cNvSpPr>
                <a:spLocks noChangeShapeType="1"/>
              </p:cNvSpPr>
              <p:nvPr/>
            </p:nvSpPr>
            <p:spPr bwMode="auto">
              <a:xfrm>
                <a:off x="2192" y="3604"/>
                <a:ext cx="0" cy="136"/>
              </a:xfrm>
              <a:prstGeom prst="line">
                <a:avLst/>
              </a:prstGeom>
              <a:noFill/>
              <a:ln w="12700">
                <a:solidFill>
                  <a:schemeClr val="tx1"/>
                </a:solidFill>
                <a:round/>
                <a:headEnd/>
                <a:tailEnd/>
              </a:ln>
              <a:effectLst/>
            </p:spPr>
            <p:txBody>
              <a:bodyPr wrap="none" anchor="ctr"/>
              <a:lstStyle/>
              <a:p>
                <a:endParaRPr lang="en-US"/>
              </a:p>
            </p:txBody>
          </p:sp>
          <p:sp>
            <p:nvSpPr>
              <p:cNvPr id="157" name="Line 149"/>
              <p:cNvSpPr>
                <a:spLocks noChangeShapeType="1"/>
              </p:cNvSpPr>
              <p:nvPr/>
            </p:nvSpPr>
            <p:spPr bwMode="auto">
              <a:xfrm flipV="1">
                <a:off x="2069" y="3658"/>
                <a:ext cx="0" cy="28"/>
              </a:xfrm>
              <a:prstGeom prst="line">
                <a:avLst/>
              </a:prstGeom>
              <a:noFill/>
              <a:ln w="12700">
                <a:solidFill>
                  <a:schemeClr val="tx1"/>
                </a:solidFill>
                <a:round/>
                <a:headEnd/>
                <a:tailEnd/>
              </a:ln>
              <a:effectLst/>
            </p:spPr>
            <p:txBody>
              <a:bodyPr wrap="none" anchor="ctr"/>
              <a:lstStyle/>
              <a:p>
                <a:endParaRPr lang="en-US"/>
              </a:p>
            </p:txBody>
          </p:sp>
          <p:sp>
            <p:nvSpPr>
              <p:cNvPr id="158" name="Line 150"/>
              <p:cNvSpPr>
                <a:spLocks noChangeShapeType="1"/>
              </p:cNvSpPr>
              <p:nvPr/>
            </p:nvSpPr>
            <p:spPr bwMode="auto">
              <a:xfrm>
                <a:off x="2082" y="3645"/>
                <a:ext cx="0" cy="54"/>
              </a:xfrm>
              <a:prstGeom prst="line">
                <a:avLst/>
              </a:prstGeom>
              <a:noFill/>
              <a:ln w="12700">
                <a:solidFill>
                  <a:schemeClr val="tx1"/>
                </a:solidFill>
                <a:round/>
                <a:headEnd/>
                <a:tailEnd/>
              </a:ln>
              <a:effectLst/>
            </p:spPr>
            <p:txBody>
              <a:bodyPr wrap="none" anchor="ctr"/>
              <a:lstStyle/>
              <a:p>
                <a:endParaRPr lang="en-US"/>
              </a:p>
            </p:txBody>
          </p:sp>
          <p:sp>
            <p:nvSpPr>
              <p:cNvPr id="159" name="Line 151"/>
              <p:cNvSpPr>
                <a:spLocks noChangeShapeType="1"/>
              </p:cNvSpPr>
              <p:nvPr/>
            </p:nvSpPr>
            <p:spPr bwMode="auto">
              <a:xfrm>
                <a:off x="2106" y="3625"/>
                <a:ext cx="0" cy="94"/>
              </a:xfrm>
              <a:prstGeom prst="line">
                <a:avLst/>
              </a:prstGeom>
              <a:noFill/>
              <a:ln w="12700">
                <a:solidFill>
                  <a:schemeClr val="tx1"/>
                </a:solidFill>
                <a:round/>
                <a:headEnd/>
                <a:tailEnd/>
              </a:ln>
              <a:effectLst/>
            </p:spPr>
            <p:txBody>
              <a:bodyPr wrap="none" anchor="ctr"/>
              <a:lstStyle/>
              <a:p>
                <a:endParaRPr lang="en-US"/>
              </a:p>
            </p:txBody>
          </p:sp>
          <p:sp>
            <p:nvSpPr>
              <p:cNvPr id="160" name="Line 152"/>
              <p:cNvSpPr>
                <a:spLocks noChangeShapeType="1"/>
              </p:cNvSpPr>
              <p:nvPr/>
            </p:nvSpPr>
            <p:spPr bwMode="auto">
              <a:xfrm>
                <a:off x="2119" y="3645"/>
                <a:ext cx="0" cy="54"/>
              </a:xfrm>
              <a:prstGeom prst="line">
                <a:avLst/>
              </a:prstGeom>
              <a:noFill/>
              <a:ln w="12700">
                <a:solidFill>
                  <a:schemeClr val="tx1"/>
                </a:solidFill>
                <a:round/>
                <a:headEnd/>
                <a:tailEnd/>
              </a:ln>
              <a:effectLst/>
            </p:spPr>
            <p:txBody>
              <a:bodyPr wrap="none" anchor="ctr"/>
              <a:lstStyle/>
              <a:p>
                <a:endParaRPr lang="en-US"/>
              </a:p>
            </p:txBody>
          </p:sp>
          <p:sp>
            <p:nvSpPr>
              <p:cNvPr id="161" name="Line 153"/>
              <p:cNvSpPr>
                <a:spLocks noChangeShapeType="1"/>
              </p:cNvSpPr>
              <p:nvPr/>
            </p:nvSpPr>
            <p:spPr bwMode="auto">
              <a:xfrm>
                <a:off x="2094" y="3666"/>
                <a:ext cx="0" cy="12"/>
              </a:xfrm>
              <a:prstGeom prst="line">
                <a:avLst/>
              </a:prstGeom>
              <a:noFill/>
              <a:ln w="12700">
                <a:solidFill>
                  <a:schemeClr val="tx1"/>
                </a:solidFill>
                <a:round/>
                <a:headEnd/>
                <a:tailEnd/>
              </a:ln>
              <a:effectLst/>
            </p:spPr>
            <p:txBody>
              <a:bodyPr wrap="none" anchor="ctr"/>
              <a:lstStyle/>
              <a:p>
                <a:endParaRPr lang="en-US"/>
              </a:p>
            </p:txBody>
          </p:sp>
          <p:sp>
            <p:nvSpPr>
              <p:cNvPr id="162" name="Line 154"/>
              <p:cNvSpPr>
                <a:spLocks noChangeShapeType="1"/>
              </p:cNvSpPr>
              <p:nvPr/>
            </p:nvSpPr>
            <p:spPr bwMode="auto">
              <a:xfrm>
                <a:off x="2131" y="3604"/>
                <a:ext cx="0" cy="136"/>
              </a:xfrm>
              <a:prstGeom prst="line">
                <a:avLst/>
              </a:prstGeom>
              <a:noFill/>
              <a:ln w="12700">
                <a:solidFill>
                  <a:schemeClr val="tx1"/>
                </a:solidFill>
                <a:round/>
                <a:headEnd/>
                <a:tailEnd/>
              </a:ln>
              <a:effectLst/>
            </p:spPr>
            <p:txBody>
              <a:bodyPr wrap="none" anchor="ctr"/>
              <a:lstStyle/>
              <a:p>
                <a:endParaRPr lang="en-US"/>
              </a:p>
            </p:txBody>
          </p:sp>
          <p:sp>
            <p:nvSpPr>
              <p:cNvPr id="163" name="Line 155"/>
              <p:cNvSpPr>
                <a:spLocks noChangeShapeType="1"/>
              </p:cNvSpPr>
              <p:nvPr/>
            </p:nvSpPr>
            <p:spPr bwMode="auto">
              <a:xfrm>
                <a:off x="2057" y="3645"/>
                <a:ext cx="0" cy="54"/>
              </a:xfrm>
              <a:prstGeom prst="line">
                <a:avLst/>
              </a:prstGeom>
              <a:noFill/>
              <a:ln w="12700">
                <a:solidFill>
                  <a:schemeClr val="tx1"/>
                </a:solidFill>
                <a:round/>
                <a:headEnd/>
                <a:tailEnd/>
              </a:ln>
              <a:effectLst/>
            </p:spPr>
            <p:txBody>
              <a:bodyPr wrap="none" anchor="ctr"/>
              <a:lstStyle/>
              <a:p>
                <a:endParaRPr lang="en-US"/>
              </a:p>
            </p:txBody>
          </p:sp>
          <p:sp>
            <p:nvSpPr>
              <p:cNvPr id="164" name="Line 156"/>
              <p:cNvSpPr>
                <a:spLocks noChangeShapeType="1"/>
              </p:cNvSpPr>
              <p:nvPr/>
            </p:nvSpPr>
            <p:spPr bwMode="auto">
              <a:xfrm>
                <a:off x="2045" y="3666"/>
                <a:ext cx="0" cy="12"/>
              </a:xfrm>
              <a:prstGeom prst="line">
                <a:avLst/>
              </a:prstGeom>
              <a:noFill/>
              <a:ln w="12700">
                <a:solidFill>
                  <a:schemeClr val="tx1"/>
                </a:solidFill>
                <a:round/>
                <a:headEnd/>
                <a:tailEnd/>
              </a:ln>
              <a:effectLst/>
            </p:spPr>
            <p:txBody>
              <a:bodyPr wrap="none" anchor="ctr"/>
              <a:lstStyle/>
              <a:p>
                <a:endParaRPr lang="en-US"/>
              </a:p>
            </p:txBody>
          </p:sp>
          <p:sp>
            <p:nvSpPr>
              <p:cNvPr id="165" name="Line 157"/>
              <p:cNvSpPr>
                <a:spLocks noChangeShapeType="1"/>
              </p:cNvSpPr>
              <p:nvPr/>
            </p:nvSpPr>
            <p:spPr bwMode="auto">
              <a:xfrm>
                <a:off x="2020" y="3645"/>
                <a:ext cx="0" cy="54"/>
              </a:xfrm>
              <a:prstGeom prst="line">
                <a:avLst/>
              </a:prstGeom>
              <a:noFill/>
              <a:ln w="12700">
                <a:solidFill>
                  <a:schemeClr val="tx1"/>
                </a:solidFill>
                <a:round/>
                <a:headEnd/>
                <a:tailEnd/>
              </a:ln>
              <a:effectLst/>
            </p:spPr>
            <p:txBody>
              <a:bodyPr wrap="none" anchor="ctr"/>
              <a:lstStyle/>
              <a:p>
                <a:endParaRPr lang="en-US"/>
              </a:p>
            </p:txBody>
          </p:sp>
          <p:sp>
            <p:nvSpPr>
              <p:cNvPr id="166" name="Line 158"/>
              <p:cNvSpPr>
                <a:spLocks noChangeShapeType="1"/>
              </p:cNvSpPr>
              <p:nvPr/>
            </p:nvSpPr>
            <p:spPr bwMode="auto">
              <a:xfrm>
                <a:off x="2032" y="3625"/>
                <a:ext cx="0" cy="94"/>
              </a:xfrm>
              <a:prstGeom prst="line">
                <a:avLst/>
              </a:prstGeom>
              <a:noFill/>
              <a:ln w="12700">
                <a:solidFill>
                  <a:schemeClr val="tx1"/>
                </a:solidFill>
                <a:round/>
                <a:headEnd/>
                <a:tailEnd/>
              </a:ln>
              <a:effectLst/>
            </p:spPr>
            <p:txBody>
              <a:bodyPr wrap="none" anchor="ctr"/>
              <a:lstStyle/>
              <a:p>
                <a:endParaRPr lang="en-US"/>
              </a:p>
            </p:txBody>
          </p:sp>
          <p:sp>
            <p:nvSpPr>
              <p:cNvPr id="167" name="Line 159"/>
              <p:cNvSpPr>
                <a:spLocks noChangeShapeType="1"/>
              </p:cNvSpPr>
              <p:nvPr/>
            </p:nvSpPr>
            <p:spPr bwMode="auto">
              <a:xfrm flipV="1">
                <a:off x="1995" y="3617"/>
                <a:ext cx="0" cy="110"/>
              </a:xfrm>
              <a:prstGeom prst="line">
                <a:avLst/>
              </a:prstGeom>
              <a:noFill/>
              <a:ln w="12700">
                <a:solidFill>
                  <a:schemeClr val="tx1"/>
                </a:solidFill>
                <a:round/>
                <a:headEnd/>
                <a:tailEnd/>
              </a:ln>
              <a:effectLst/>
            </p:spPr>
            <p:txBody>
              <a:bodyPr wrap="none" anchor="ctr"/>
              <a:lstStyle/>
              <a:p>
                <a:endParaRPr lang="en-US"/>
              </a:p>
            </p:txBody>
          </p:sp>
          <p:sp>
            <p:nvSpPr>
              <p:cNvPr id="168" name="Line 160"/>
              <p:cNvSpPr>
                <a:spLocks noChangeShapeType="1"/>
              </p:cNvSpPr>
              <p:nvPr/>
            </p:nvSpPr>
            <p:spPr bwMode="auto">
              <a:xfrm>
                <a:off x="2008" y="3604"/>
                <a:ext cx="0" cy="136"/>
              </a:xfrm>
              <a:prstGeom prst="line">
                <a:avLst/>
              </a:prstGeom>
              <a:noFill/>
              <a:ln w="12700">
                <a:solidFill>
                  <a:schemeClr val="tx1"/>
                </a:solidFill>
                <a:round/>
                <a:headEnd/>
                <a:tailEnd/>
              </a:ln>
              <a:effectLst/>
            </p:spPr>
            <p:txBody>
              <a:bodyPr wrap="none" anchor="ctr"/>
              <a:lstStyle/>
              <a:p>
                <a:endParaRPr lang="en-US"/>
              </a:p>
            </p:txBody>
          </p:sp>
          <p:sp>
            <p:nvSpPr>
              <p:cNvPr id="169" name="Line 161"/>
              <p:cNvSpPr>
                <a:spLocks noChangeShapeType="1"/>
              </p:cNvSpPr>
              <p:nvPr/>
            </p:nvSpPr>
            <p:spPr bwMode="auto">
              <a:xfrm flipV="1">
                <a:off x="1983" y="3658"/>
                <a:ext cx="0" cy="28"/>
              </a:xfrm>
              <a:prstGeom prst="line">
                <a:avLst/>
              </a:prstGeom>
              <a:noFill/>
              <a:ln w="12700">
                <a:solidFill>
                  <a:schemeClr val="tx1"/>
                </a:solidFill>
                <a:round/>
                <a:headEnd/>
                <a:tailEnd/>
              </a:ln>
              <a:effectLst/>
            </p:spPr>
            <p:txBody>
              <a:bodyPr wrap="none" anchor="ctr"/>
              <a:lstStyle/>
              <a:p>
                <a:endParaRPr lang="en-US"/>
              </a:p>
            </p:txBody>
          </p:sp>
          <p:sp>
            <p:nvSpPr>
              <p:cNvPr id="170" name="Line 162"/>
              <p:cNvSpPr>
                <a:spLocks noChangeShapeType="1"/>
              </p:cNvSpPr>
              <p:nvPr/>
            </p:nvSpPr>
            <p:spPr bwMode="auto">
              <a:xfrm>
                <a:off x="1971" y="3645"/>
                <a:ext cx="0" cy="54"/>
              </a:xfrm>
              <a:prstGeom prst="line">
                <a:avLst/>
              </a:prstGeom>
              <a:noFill/>
              <a:ln w="12700">
                <a:solidFill>
                  <a:schemeClr val="tx1"/>
                </a:solidFill>
                <a:round/>
                <a:headEnd/>
                <a:tailEnd/>
              </a:ln>
              <a:effectLst/>
            </p:spPr>
            <p:txBody>
              <a:bodyPr wrap="none" anchor="ctr"/>
              <a:lstStyle/>
              <a:p>
                <a:endParaRPr lang="en-US"/>
              </a:p>
            </p:txBody>
          </p:sp>
          <p:sp>
            <p:nvSpPr>
              <p:cNvPr id="171" name="Line 163"/>
              <p:cNvSpPr>
                <a:spLocks noChangeShapeType="1"/>
              </p:cNvSpPr>
              <p:nvPr/>
            </p:nvSpPr>
            <p:spPr bwMode="auto">
              <a:xfrm>
                <a:off x="1958" y="3625"/>
                <a:ext cx="0" cy="94"/>
              </a:xfrm>
              <a:prstGeom prst="line">
                <a:avLst/>
              </a:prstGeom>
              <a:noFill/>
              <a:ln w="12700">
                <a:solidFill>
                  <a:schemeClr val="tx1"/>
                </a:solidFill>
                <a:round/>
                <a:headEnd/>
                <a:tailEnd/>
              </a:ln>
              <a:effectLst/>
            </p:spPr>
            <p:txBody>
              <a:bodyPr wrap="none" anchor="ctr"/>
              <a:lstStyle/>
              <a:p>
                <a:endParaRPr lang="en-US"/>
              </a:p>
            </p:txBody>
          </p:sp>
          <p:sp>
            <p:nvSpPr>
              <p:cNvPr id="172" name="Line 164"/>
              <p:cNvSpPr>
                <a:spLocks noChangeShapeType="1"/>
              </p:cNvSpPr>
              <p:nvPr/>
            </p:nvSpPr>
            <p:spPr bwMode="auto">
              <a:xfrm>
                <a:off x="1946" y="3645"/>
                <a:ext cx="0" cy="54"/>
              </a:xfrm>
              <a:prstGeom prst="line">
                <a:avLst/>
              </a:prstGeom>
              <a:noFill/>
              <a:ln w="12700">
                <a:solidFill>
                  <a:schemeClr val="tx1"/>
                </a:solidFill>
                <a:round/>
                <a:headEnd/>
                <a:tailEnd/>
              </a:ln>
              <a:effectLst/>
            </p:spPr>
            <p:txBody>
              <a:bodyPr wrap="none" anchor="ctr"/>
              <a:lstStyle/>
              <a:p>
                <a:endParaRPr lang="en-US"/>
              </a:p>
            </p:txBody>
          </p:sp>
          <p:sp>
            <p:nvSpPr>
              <p:cNvPr id="173" name="Line 165"/>
              <p:cNvSpPr>
                <a:spLocks noChangeShapeType="1"/>
              </p:cNvSpPr>
              <p:nvPr/>
            </p:nvSpPr>
            <p:spPr bwMode="auto">
              <a:xfrm>
                <a:off x="1934" y="3666"/>
                <a:ext cx="0" cy="12"/>
              </a:xfrm>
              <a:prstGeom prst="line">
                <a:avLst/>
              </a:prstGeom>
              <a:noFill/>
              <a:ln w="12700">
                <a:solidFill>
                  <a:schemeClr val="tx1"/>
                </a:solidFill>
                <a:round/>
                <a:headEnd/>
                <a:tailEnd/>
              </a:ln>
              <a:effectLst/>
            </p:spPr>
            <p:txBody>
              <a:bodyPr wrap="none" anchor="ctr"/>
              <a:lstStyle/>
              <a:p>
                <a:endParaRPr lang="en-US"/>
              </a:p>
            </p:txBody>
          </p:sp>
          <p:sp>
            <p:nvSpPr>
              <p:cNvPr id="174" name="Line 166"/>
              <p:cNvSpPr>
                <a:spLocks noChangeShapeType="1"/>
              </p:cNvSpPr>
              <p:nvPr/>
            </p:nvSpPr>
            <p:spPr bwMode="auto">
              <a:xfrm>
                <a:off x="1922" y="3604"/>
                <a:ext cx="0" cy="136"/>
              </a:xfrm>
              <a:prstGeom prst="line">
                <a:avLst/>
              </a:prstGeom>
              <a:noFill/>
              <a:ln w="12700">
                <a:solidFill>
                  <a:schemeClr val="tx1"/>
                </a:solidFill>
                <a:round/>
                <a:headEnd/>
                <a:tailEnd/>
              </a:ln>
              <a:effectLst/>
            </p:spPr>
            <p:txBody>
              <a:bodyPr wrap="none" anchor="ctr"/>
              <a:lstStyle/>
              <a:p>
                <a:endParaRPr lang="en-US"/>
              </a:p>
            </p:txBody>
          </p:sp>
          <p:sp>
            <p:nvSpPr>
              <p:cNvPr id="175" name="Line 167"/>
              <p:cNvSpPr>
                <a:spLocks noChangeShapeType="1"/>
              </p:cNvSpPr>
              <p:nvPr/>
            </p:nvSpPr>
            <p:spPr bwMode="auto">
              <a:xfrm>
                <a:off x="1909" y="3645"/>
                <a:ext cx="0" cy="54"/>
              </a:xfrm>
              <a:prstGeom prst="line">
                <a:avLst/>
              </a:prstGeom>
              <a:noFill/>
              <a:ln w="12700">
                <a:solidFill>
                  <a:schemeClr val="tx1"/>
                </a:solidFill>
                <a:round/>
                <a:headEnd/>
                <a:tailEnd/>
              </a:ln>
              <a:effectLst/>
            </p:spPr>
            <p:txBody>
              <a:bodyPr wrap="none" anchor="ctr"/>
              <a:lstStyle/>
              <a:p>
                <a:endParaRPr lang="en-US"/>
              </a:p>
            </p:txBody>
          </p:sp>
          <p:sp>
            <p:nvSpPr>
              <p:cNvPr id="176" name="Line 168"/>
              <p:cNvSpPr>
                <a:spLocks noChangeShapeType="1"/>
              </p:cNvSpPr>
              <p:nvPr/>
            </p:nvSpPr>
            <p:spPr bwMode="auto">
              <a:xfrm>
                <a:off x="1897" y="3666"/>
                <a:ext cx="0" cy="12"/>
              </a:xfrm>
              <a:prstGeom prst="line">
                <a:avLst/>
              </a:prstGeom>
              <a:noFill/>
              <a:ln w="12700">
                <a:solidFill>
                  <a:schemeClr val="tx1"/>
                </a:solidFill>
                <a:round/>
                <a:headEnd/>
                <a:tailEnd/>
              </a:ln>
              <a:effectLst/>
            </p:spPr>
            <p:txBody>
              <a:bodyPr wrap="none" anchor="ctr"/>
              <a:lstStyle/>
              <a:p>
                <a:endParaRPr lang="en-US"/>
              </a:p>
            </p:txBody>
          </p:sp>
          <p:sp>
            <p:nvSpPr>
              <p:cNvPr id="177" name="Line 169"/>
              <p:cNvSpPr>
                <a:spLocks noChangeShapeType="1"/>
              </p:cNvSpPr>
              <p:nvPr/>
            </p:nvSpPr>
            <p:spPr bwMode="auto">
              <a:xfrm>
                <a:off x="1885" y="3645"/>
                <a:ext cx="0" cy="54"/>
              </a:xfrm>
              <a:prstGeom prst="line">
                <a:avLst/>
              </a:prstGeom>
              <a:noFill/>
              <a:ln w="12700">
                <a:solidFill>
                  <a:schemeClr val="tx1"/>
                </a:solidFill>
                <a:round/>
                <a:headEnd/>
                <a:tailEnd/>
              </a:ln>
              <a:effectLst/>
            </p:spPr>
            <p:txBody>
              <a:bodyPr wrap="none" anchor="ctr"/>
              <a:lstStyle/>
              <a:p>
                <a:endParaRPr lang="en-US"/>
              </a:p>
            </p:txBody>
          </p:sp>
          <p:sp>
            <p:nvSpPr>
              <p:cNvPr id="178" name="Line 170"/>
              <p:cNvSpPr>
                <a:spLocks noChangeShapeType="1"/>
              </p:cNvSpPr>
              <p:nvPr/>
            </p:nvSpPr>
            <p:spPr bwMode="auto">
              <a:xfrm>
                <a:off x="1872" y="3625"/>
                <a:ext cx="0" cy="94"/>
              </a:xfrm>
              <a:prstGeom prst="line">
                <a:avLst/>
              </a:prstGeom>
              <a:noFill/>
              <a:ln w="12700">
                <a:solidFill>
                  <a:schemeClr val="tx1"/>
                </a:solidFill>
                <a:round/>
                <a:headEnd/>
                <a:tailEnd/>
              </a:ln>
              <a:effectLst/>
            </p:spPr>
            <p:txBody>
              <a:bodyPr wrap="none" anchor="ctr"/>
              <a:lstStyle/>
              <a:p>
                <a:endParaRPr lang="en-US"/>
              </a:p>
            </p:txBody>
          </p:sp>
          <p:sp>
            <p:nvSpPr>
              <p:cNvPr id="179" name="Line 171"/>
              <p:cNvSpPr>
                <a:spLocks noChangeShapeType="1"/>
              </p:cNvSpPr>
              <p:nvPr/>
            </p:nvSpPr>
            <p:spPr bwMode="auto">
              <a:xfrm flipV="1">
                <a:off x="1860" y="3617"/>
                <a:ext cx="0" cy="110"/>
              </a:xfrm>
              <a:prstGeom prst="line">
                <a:avLst/>
              </a:prstGeom>
              <a:noFill/>
              <a:ln w="12700">
                <a:solidFill>
                  <a:schemeClr val="tx1"/>
                </a:solidFill>
                <a:round/>
                <a:headEnd/>
                <a:tailEnd/>
              </a:ln>
              <a:effectLst/>
            </p:spPr>
            <p:txBody>
              <a:bodyPr wrap="none" anchor="ctr"/>
              <a:lstStyle/>
              <a:p>
                <a:endParaRPr lang="en-US"/>
              </a:p>
            </p:txBody>
          </p:sp>
          <p:sp>
            <p:nvSpPr>
              <p:cNvPr id="180" name="Line 172"/>
              <p:cNvSpPr>
                <a:spLocks noChangeShapeType="1"/>
              </p:cNvSpPr>
              <p:nvPr/>
            </p:nvSpPr>
            <p:spPr bwMode="auto">
              <a:xfrm>
                <a:off x="1848" y="3604"/>
                <a:ext cx="0" cy="136"/>
              </a:xfrm>
              <a:prstGeom prst="line">
                <a:avLst/>
              </a:prstGeom>
              <a:noFill/>
              <a:ln w="12700">
                <a:solidFill>
                  <a:schemeClr val="tx1"/>
                </a:solidFill>
                <a:round/>
                <a:headEnd/>
                <a:tailEnd/>
              </a:ln>
              <a:effectLst/>
            </p:spPr>
            <p:txBody>
              <a:bodyPr wrap="none" anchor="ctr"/>
              <a:lstStyle/>
              <a:p>
                <a:endParaRPr lang="en-US"/>
              </a:p>
            </p:txBody>
          </p:sp>
          <p:sp>
            <p:nvSpPr>
              <p:cNvPr id="181" name="Line 173"/>
              <p:cNvSpPr>
                <a:spLocks noChangeShapeType="1"/>
              </p:cNvSpPr>
              <p:nvPr/>
            </p:nvSpPr>
            <p:spPr bwMode="auto">
              <a:xfrm flipV="1">
                <a:off x="1835" y="3658"/>
                <a:ext cx="0" cy="28"/>
              </a:xfrm>
              <a:prstGeom prst="line">
                <a:avLst/>
              </a:prstGeom>
              <a:noFill/>
              <a:ln w="12700">
                <a:solidFill>
                  <a:schemeClr val="tx1"/>
                </a:solidFill>
                <a:round/>
                <a:headEnd/>
                <a:tailEnd/>
              </a:ln>
              <a:effectLst/>
            </p:spPr>
            <p:txBody>
              <a:bodyPr wrap="none" anchor="ctr"/>
              <a:lstStyle/>
              <a:p>
                <a:endParaRPr lang="en-US"/>
              </a:p>
            </p:txBody>
          </p:sp>
          <p:sp>
            <p:nvSpPr>
              <p:cNvPr id="182" name="Line 174"/>
              <p:cNvSpPr>
                <a:spLocks noChangeShapeType="1"/>
              </p:cNvSpPr>
              <p:nvPr/>
            </p:nvSpPr>
            <p:spPr bwMode="auto">
              <a:xfrm>
                <a:off x="1786" y="3645"/>
                <a:ext cx="0" cy="54"/>
              </a:xfrm>
              <a:prstGeom prst="line">
                <a:avLst/>
              </a:prstGeom>
              <a:noFill/>
              <a:ln w="12700">
                <a:solidFill>
                  <a:schemeClr val="tx1"/>
                </a:solidFill>
                <a:round/>
                <a:headEnd/>
                <a:tailEnd/>
              </a:ln>
              <a:effectLst/>
            </p:spPr>
            <p:txBody>
              <a:bodyPr wrap="none" anchor="ctr"/>
              <a:lstStyle/>
              <a:p>
                <a:endParaRPr lang="en-US"/>
              </a:p>
            </p:txBody>
          </p:sp>
          <p:sp>
            <p:nvSpPr>
              <p:cNvPr id="183" name="Line 175"/>
              <p:cNvSpPr>
                <a:spLocks noChangeShapeType="1"/>
              </p:cNvSpPr>
              <p:nvPr/>
            </p:nvSpPr>
            <p:spPr bwMode="auto">
              <a:xfrm>
                <a:off x="1811" y="3625"/>
                <a:ext cx="0" cy="94"/>
              </a:xfrm>
              <a:prstGeom prst="line">
                <a:avLst/>
              </a:prstGeom>
              <a:noFill/>
              <a:ln w="12700">
                <a:solidFill>
                  <a:schemeClr val="tx1"/>
                </a:solidFill>
                <a:round/>
                <a:headEnd/>
                <a:tailEnd/>
              </a:ln>
              <a:effectLst/>
            </p:spPr>
            <p:txBody>
              <a:bodyPr wrap="none" anchor="ctr"/>
              <a:lstStyle/>
              <a:p>
                <a:endParaRPr lang="en-US"/>
              </a:p>
            </p:txBody>
          </p:sp>
          <p:sp>
            <p:nvSpPr>
              <p:cNvPr id="184" name="Line 176"/>
              <p:cNvSpPr>
                <a:spLocks noChangeShapeType="1"/>
              </p:cNvSpPr>
              <p:nvPr/>
            </p:nvSpPr>
            <p:spPr bwMode="auto">
              <a:xfrm>
                <a:off x="1823" y="3645"/>
                <a:ext cx="0" cy="54"/>
              </a:xfrm>
              <a:prstGeom prst="line">
                <a:avLst/>
              </a:prstGeom>
              <a:noFill/>
              <a:ln w="12700">
                <a:solidFill>
                  <a:schemeClr val="tx1"/>
                </a:solidFill>
                <a:round/>
                <a:headEnd/>
                <a:tailEnd/>
              </a:ln>
              <a:effectLst/>
            </p:spPr>
            <p:txBody>
              <a:bodyPr wrap="none" anchor="ctr"/>
              <a:lstStyle/>
              <a:p>
                <a:endParaRPr lang="en-US"/>
              </a:p>
            </p:txBody>
          </p:sp>
          <p:sp>
            <p:nvSpPr>
              <p:cNvPr id="185" name="Line 177"/>
              <p:cNvSpPr>
                <a:spLocks noChangeShapeType="1"/>
              </p:cNvSpPr>
              <p:nvPr/>
            </p:nvSpPr>
            <p:spPr bwMode="auto">
              <a:xfrm>
                <a:off x="1798" y="3666"/>
                <a:ext cx="0" cy="12"/>
              </a:xfrm>
              <a:prstGeom prst="line">
                <a:avLst/>
              </a:prstGeom>
              <a:noFill/>
              <a:ln w="12700">
                <a:solidFill>
                  <a:schemeClr val="tx1"/>
                </a:solidFill>
                <a:round/>
                <a:headEnd/>
                <a:tailEnd/>
              </a:ln>
              <a:effectLst/>
            </p:spPr>
            <p:txBody>
              <a:bodyPr wrap="none" anchor="ctr"/>
              <a:lstStyle/>
              <a:p>
                <a:endParaRPr lang="en-US"/>
              </a:p>
            </p:txBody>
          </p:sp>
          <p:sp>
            <p:nvSpPr>
              <p:cNvPr id="186" name="Line 178"/>
              <p:cNvSpPr>
                <a:spLocks noChangeShapeType="1"/>
              </p:cNvSpPr>
              <p:nvPr/>
            </p:nvSpPr>
            <p:spPr bwMode="auto">
              <a:xfrm>
                <a:off x="1774" y="3604"/>
                <a:ext cx="0" cy="136"/>
              </a:xfrm>
              <a:prstGeom prst="line">
                <a:avLst/>
              </a:prstGeom>
              <a:noFill/>
              <a:ln w="12700">
                <a:solidFill>
                  <a:schemeClr val="tx1"/>
                </a:solidFill>
                <a:round/>
                <a:headEnd/>
                <a:tailEnd/>
              </a:ln>
              <a:effectLst/>
            </p:spPr>
            <p:txBody>
              <a:bodyPr wrap="none" anchor="ctr"/>
              <a:lstStyle/>
              <a:p>
                <a:endParaRPr lang="en-US"/>
              </a:p>
            </p:txBody>
          </p:sp>
          <p:sp>
            <p:nvSpPr>
              <p:cNvPr id="187" name="Line 179"/>
              <p:cNvSpPr>
                <a:spLocks noChangeShapeType="1"/>
              </p:cNvSpPr>
              <p:nvPr/>
            </p:nvSpPr>
            <p:spPr bwMode="auto">
              <a:xfrm>
                <a:off x="1761" y="3645"/>
                <a:ext cx="0" cy="54"/>
              </a:xfrm>
              <a:prstGeom prst="line">
                <a:avLst/>
              </a:prstGeom>
              <a:noFill/>
              <a:ln w="12700">
                <a:solidFill>
                  <a:schemeClr val="tx1"/>
                </a:solidFill>
                <a:round/>
                <a:headEnd/>
                <a:tailEnd/>
              </a:ln>
              <a:effectLst/>
            </p:spPr>
            <p:txBody>
              <a:bodyPr wrap="none" anchor="ctr"/>
              <a:lstStyle/>
              <a:p>
                <a:endParaRPr lang="en-US"/>
              </a:p>
            </p:txBody>
          </p:sp>
          <p:sp>
            <p:nvSpPr>
              <p:cNvPr id="188" name="Line 180"/>
              <p:cNvSpPr>
                <a:spLocks noChangeShapeType="1"/>
              </p:cNvSpPr>
              <p:nvPr/>
            </p:nvSpPr>
            <p:spPr bwMode="auto">
              <a:xfrm>
                <a:off x="1749" y="3666"/>
                <a:ext cx="0" cy="12"/>
              </a:xfrm>
              <a:prstGeom prst="line">
                <a:avLst/>
              </a:prstGeom>
              <a:noFill/>
              <a:ln w="12700">
                <a:solidFill>
                  <a:schemeClr val="tx1"/>
                </a:solidFill>
                <a:round/>
                <a:headEnd/>
                <a:tailEnd/>
              </a:ln>
              <a:effectLst/>
            </p:spPr>
            <p:txBody>
              <a:bodyPr wrap="none" anchor="ctr"/>
              <a:lstStyle/>
              <a:p>
                <a:endParaRPr lang="en-US"/>
              </a:p>
            </p:txBody>
          </p:sp>
          <p:sp>
            <p:nvSpPr>
              <p:cNvPr id="189" name="Line 181"/>
              <p:cNvSpPr>
                <a:spLocks noChangeShapeType="1"/>
              </p:cNvSpPr>
              <p:nvPr/>
            </p:nvSpPr>
            <p:spPr bwMode="auto">
              <a:xfrm>
                <a:off x="1724" y="3645"/>
                <a:ext cx="0" cy="54"/>
              </a:xfrm>
              <a:prstGeom prst="line">
                <a:avLst/>
              </a:prstGeom>
              <a:noFill/>
              <a:ln w="12700">
                <a:solidFill>
                  <a:schemeClr val="tx1"/>
                </a:solidFill>
                <a:round/>
                <a:headEnd/>
                <a:tailEnd/>
              </a:ln>
              <a:effectLst/>
            </p:spPr>
            <p:txBody>
              <a:bodyPr wrap="none" anchor="ctr"/>
              <a:lstStyle/>
              <a:p>
                <a:endParaRPr lang="en-US"/>
              </a:p>
            </p:txBody>
          </p:sp>
          <p:sp>
            <p:nvSpPr>
              <p:cNvPr id="190" name="Line 182"/>
              <p:cNvSpPr>
                <a:spLocks noChangeShapeType="1"/>
              </p:cNvSpPr>
              <p:nvPr/>
            </p:nvSpPr>
            <p:spPr bwMode="auto">
              <a:xfrm>
                <a:off x="1737" y="3625"/>
                <a:ext cx="0" cy="94"/>
              </a:xfrm>
              <a:prstGeom prst="line">
                <a:avLst/>
              </a:prstGeom>
              <a:noFill/>
              <a:ln w="12700">
                <a:solidFill>
                  <a:schemeClr val="tx1"/>
                </a:solidFill>
                <a:round/>
                <a:headEnd/>
                <a:tailEnd/>
              </a:ln>
              <a:effectLst/>
            </p:spPr>
            <p:txBody>
              <a:bodyPr wrap="none" anchor="ctr"/>
              <a:lstStyle/>
              <a:p>
                <a:endParaRPr lang="en-US"/>
              </a:p>
            </p:txBody>
          </p:sp>
          <p:sp>
            <p:nvSpPr>
              <p:cNvPr id="191" name="Line 183"/>
              <p:cNvSpPr>
                <a:spLocks noChangeShapeType="1"/>
              </p:cNvSpPr>
              <p:nvPr/>
            </p:nvSpPr>
            <p:spPr bwMode="auto">
              <a:xfrm flipV="1">
                <a:off x="1700" y="3617"/>
                <a:ext cx="0" cy="110"/>
              </a:xfrm>
              <a:prstGeom prst="line">
                <a:avLst/>
              </a:prstGeom>
              <a:noFill/>
              <a:ln w="12700">
                <a:solidFill>
                  <a:schemeClr val="tx1"/>
                </a:solidFill>
                <a:round/>
                <a:headEnd/>
                <a:tailEnd/>
              </a:ln>
              <a:effectLst/>
            </p:spPr>
            <p:txBody>
              <a:bodyPr wrap="none" anchor="ctr"/>
              <a:lstStyle/>
              <a:p>
                <a:endParaRPr lang="en-US"/>
              </a:p>
            </p:txBody>
          </p:sp>
          <p:sp>
            <p:nvSpPr>
              <p:cNvPr id="192" name="Line 184"/>
              <p:cNvSpPr>
                <a:spLocks noChangeShapeType="1"/>
              </p:cNvSpPr>
              <p:nvPr/>
            </p:nvSpPr>
            <p:spPr bwMode="auto">
              <a:xfrm>
                <a:off x="1712" y="3604"/>
                <a:ext cx="0" cy="136"/>
              </a:xfrm>
              <a:prstGeom prst="line">
                <a:avLst/>
              </a:prstGeom>
              <a:noFill/>
              <a:ln w="12700">
                <a:solidFill>
                  <a:schemeClr val="tx1"/>
                </a:solidFill>
                <a:round/>
                <a:headEnd/>
                <a:tailEnd/>
              </a:ln>
              <a:effectLst/>
            </p:spPr>
            <p:txBody>
              <a:bodyPr wrap="none" anchor="ctr"/>
              <a:lstStyle/>
              <a:p>
                <a:endParaRPr lang="en-US"/>
              </a:p>
            </p:txBody>
          </p:sp>
          <p:sp>
            <p:nvSpPr>
              <p:cNvPr id="193" name="Line 185"/>
              <p:cNvSpPr>
                <a:spLocks noChangeShapeType="1"/>
              </p:cNvSpPr>
              <p:nvPr/>
            </p:nvSpPr>
            <p:spPr bwMode="auto">
              <a:xfrm flipV="1">
                <a:off x="1688" y="3658"/>
                <a:ext cx="0" cy="28"/>
              </a:xfrm>
              <a:prstGeom prst="line">
                <a:avLst/>
              </a:prstGeom>
              <a:noFill/>
              <a:ln w="12700">
                <a:solidFill>
                  <a:schemeClr val="tx1"/>
                </a:solidFill>
                <a:round/>
                <a:headEnd/>
                <a:tailEnd/>
              </a:ln>
              <a:effectLst/>
            </p:spPr>
            <p:txBody>
              <a:bodyPr wrap="none" anchor="ctr"/>
              <a:lstStyle/>
              <a:p>
                <a:endParaRPr lang="en-US"/>
              </a:p>
            </p:txBody>
          </p:sp>
          <p:sp>
            <p:nvSpPr>
              <p:cNvPr id="194" name="Line 186"/>
              <p:cNvSpPr>
                <a:spLocks noChangeShapeType="1"/>
              </p:cNvSpPr>
              <p:nvPr/>
            </p:nvSpPr>
            <p:spPr bwMode="auto">
              <a:xfrm>
                <a:off x="1675" y="3645"/>
                <a:ext cx="0" cy="54"/>
              </a:xfrm>
              <a:prstGeom prst="line">
                <a:avLst/>
              </a:prstGeom>
              <a:noFill/>
              <a:ln w="12700">
                <a:solidFill>
                  <a:schemeClr val="tx1"/>
                </a:solidFill>
                <a:round/>
                <a:headEnd/>
                <a:tailEnd/>
              </a:ln>
              <a:effectLst/>
            </p:spPr>
            <p:txBody>
              <a:bodyPr wrap="none" anchor="ctr"/>
              <a:lstStyle/>
              <a:p>
                <a:endParaRPr lang="en-US"/>
              </a:p>
            </p:txBody>
          </p:sp>
          <p:sp>
            <p:nvSpPr>
              <p:cNvPr id="195" name="Line 187"/>
              <p:cNvSpPr>
                <a:spLocks noChangeShapeType="1"/>
              </p:cNvSpPr>
              <p:nvPr/>
            </p:nvSpPr>
            <p:spPr bwMode="auto">
              <a:xfrm>
                <a:off x="1663" y="3625"/>
                <a:ext cx="0" cy="94"/>
              </a:xfrm>
              <a:prstGeom prst="line">
                <a:avLst/>
              </a:prstGeom>
              <a:noFill/>
              <a:ln w="12700">
                <a:solidFill>
                  <a:schemeClr val="tx1"/>
                </a:solidFill>
                <a:round/>
                <a:headEnd/>
                <a:tailEnd/>
              </a:ln>
              <a:effectLst/>
            </p:spPr>
            <p:txBody>
              <a:bodyPr wrap="none" anchor="ctr"/>
              <a:lstStyle/>
              <a:p>
                <a:endParaRPr lang="en-US"/>
              </a:p>
            </p:txBody>
          </p:sp>
          <p:sp>
            <p:nvSpPr>
              <p:cNvPr id="196" name="Line 188"/>
              <p:cNvSpPr>
                <a:spLocks noChangeShapeType="1"/>
              </p:cNvSpPr>
              <p:nvPr/>
            </p:nvSpPr>
            <p:spPr bwMode="auto">
              <a:xfrm>
                <a:off x="1651" y="3645"/>
                <a:ext cx="0" cy="54"/>
              </a:xfrm>
              <a:prstGeom prst="line">
                <a:avLst/>
              </a:prstGeom>
              <a:noFill/>
              <a:ln w="12700">
                <a:solidFill>
                  <a:schemeClr val="tx1"/>
                </a:solidFill>
                <a:round/>
                <a:headEnd/>
                <a:tailEnd/>
              </a:ln>
              <a:effectLst/>
            </p:spPr>
            <p:txBody>
              <a:bodyPr wrap="none" anchor="ctr"/>
              <a:lstStyle/>
              <a:p>
                <a:endParaRPr lang="en-US"/>
              </a:p>
            </p:txBody>
          </p:sp>
          <p:sp>
            <p:nvSpPr>
              <p:cNvPr id="197" name="Line 189"/>
              <p:cNvSpPr>
                <a:spLocks noChangeShapeType="1"/>
              </p:cNvSpPr>
              <p:nvPr/>
            </p:nvSpPr>
            <p:spPr bwMode="auto">
              <a:xfrm>
                <a:off x="1626" y="3666"/>
                <a:ext cx="0" cy="12"/>
              </a:xfrm>
              <a:prstGeom prst="line">
                <a:avLst/>
              </a:prstGeom>
              <a:noFill/>
              <a:ln w="12700">
                <a:solidFill>
                  <a:schemeClr val="tx1"/>
                </a:solidFill>
                <a:round/>
                <a:headEnd/>
                <a:tailEnd/>
              </a:ln>
              <a:effectLst/>
            </p:spPr>
            <p:txBody>
              <a:bodyPr wrap="none" anchor="ctr"/>
              <a:lstStyle/>
              <a:p>
                <a:endParaRPr lang="en-US"/>
              </a:p>
            </p:txBody>
          </p:sp>
          <p:sp>
            <p:nvSpPr>
              <p:cNvPr id="198" name="Line 190"/>
              <p:cNvSpPr>
                <a:spLocks noChangeShapeType="1"/>
              </p:cNvSpPr>
              <p:nvPr/>
            </p:nvSpPr>
            <p:spPr bwMode="auto">
              <a:xfrm>
                <a:off x="1638" y="3604"/>
                <a:ext cx="0" cy="136"/>
              </a:xfrm>
              <a:prstGeom prst="line">
                <a:avLst/>
              </a:prstGeom>
              <a:noFill/>
              <a:ln w="12700">
                <a:solidFill>
                  <a:schemeClr val="tx1"/>
                </a:solidFill>
                <a:round/>
                <a:headEnd/>
                <a:tailEnd/>
              </a:ln>
              <a:effectLst/>
            </p:spPr>
            <p:txBody>
              <a:bodyPr wrap="none" anchor="ctr"/>
              <a:lstStyle/>
              <a:p>
                <a:endParaRPr lang="en-US"/>
              </a:p>
            </p:txBody>
          </p:sp>
          <p:sp>
            <p:nvSpPr>
              <p:cNvPr id="199" name="Line 191"/>
              <p:cNvSpPr>
                <a:spLocks noChangeShapeType="1"/>
              </p:cNvSpPr>
              <p:nvPr/>
            </p:nvSpPr>
            <p:spPr bwMode="auto">
              <a:xfrm>
                <a:off x="1577" y="3645"/>
                <a:ext cx="0" cy="54"/>
              </a:xfrm>
              <a:prstGeom prst="line">
                <a:avLst/>
              </a:prstGeom>
              <a:noFill/>
              <a:ln w="12700">
                <a:solidFill>
                  <a:schemeClr val="tx1"/>
                </a:solidFill>
                <a:round/>
                <a:headEnd/>
                <a:tailEnd/>
              </a:ln>
              <a:effectLst/>
            </p:spPr>
            <p:txBody>
              <a:bodyPr wrap="none" anchor="ctr"/>
              <a:lstStyle/>
              <a:p>
                <a:endParaRPr lang="en-US"/>
              </a:p>
            </p:txBody>
          </p:sp>
          <p:sp>
            <p:nvSpPr>
              <p:cNvPr id="200" name="Line 192"/>
              <p:cNvSpPr>
                <a:spLocks noChangeShapeType="1"/>
              </p:cNvSpPr>
              <p:nvPr/>
            </p:nvSpPr>
            <p:spPr bwMode="auto">
              <a:xfrm>
                <a:off x="1552" y="3666"/>
                <a:ext cx="0" cy="12"/>
              </a:xfrm>
              <a:prstGeom prst="line">
                <a:avLst/>
              </a:prstGeom>
              <a:noFill/>
              <a:ln w="12700">
                <a:solidFill>
                  <a:schemeClr val="tx1"/>
                </a:solidFill>
                <a:round/>
                <a:headEnd/>
                <a:tailEnd/>
              </a:ln>
              <a:effectLst/>
            </p:spPr>
            <p:txBody>
              <a:bodyPr wrap="none" anchor="ctr"/>
              <a:lstStyle/>
              <a:p>
                <a:endParaRPr lang="en-US"/>
              </a:p>
            </p:txBody>
          </p:sp>
          <p:sp>
            <p:nvSpPr>
              <p:cNvPr id="201" name="Line 193"/>
              <p:cNvSpPr>
                <a:spLocks noChangeShapeType="1"/>
              </p:cNvSpPr>
              <p:nvPr/>
            </p:nvSpPr>
            <p:spPr bwMode="auto">
              <a:xfrm>
                <a:off x="1589" y="3645"/>
                <a:ext cx="0" cy="54"/>
              </a:xfrm>
              <a:prstGeom prst="line">
                <a:avLst/>
              </a:prstGeom>
              <a:noFill/>
              <a:ln w="12700">
                <a:solidFill>
                  <a:schemeClr val="tx1"/>
                </a:solidFill>
                <a:round/>
                <a:headEnd/>
                <a:tailEnd/>
              </a:ln>
              <a:effectLst/>
            </p:spPr>
            <p:txBody>
              <a:bodyPr wrap="none" anchor="ctr"/>
              <a:lstStyle/>
              <a:p>
                <a:endParaRPr lang="en-US"/>
              </a:p>
            </p:txBody>
          </p:sp>
          <p:sp>
            <p:nvSpPr>
              <p:cNvPr id="202" name="Line 194"/>
              <p:cNvSpPr>
                <a:spLocks noChangeShapeType="1"/>
              </p:cNvSpPr>
              <p:nvPr/>
            </p:nvSpPr>
            <p:spPr bwMode="auto">
              <a:xfrm>
                <a:off x="1614" y="3625"/>
                <a:ext cx="0" cy="94"/>
              </a:xfrm>
              <a:prstGeom prst="line">
                <a:avLst/>
              </a:prstGeom>
              <a:noFill/>
              <a:ln w="12700">
                <a:solidFill>
                  <a:schemeClr val="tx1"/>
                </a:solidFill>
                <a:round/>
                <a:headEnd/>
                <a:tailEnd/>
              </a:ln>
              <a:effectLst/>
            </p:spPr>
            <p:txBody>
              <a:bodyPr wrap="none" anchor="ctr"/>
              <a:lstStyle/>
              <a:p>
                <a:endParaRPr lang="en-US"/>
              </a:p>
            </p:txBody>
          </p:sp>
          <p:sp>
            <p:nvSpPr>
              <p:cNvPr id="203" name="Line 195"/>
              <p:cNvSpPr>
                <a:spLocks noChangeShapeType="1"/>
              </p:cNvSpPr>
              <p:nvPr/>
            </p:nvSpPr>
            <p:spPr bwMode="auto">
              <a:xfrm flipV="1">
                <a:off x="1564" y="3617"/>
                <a:ext cx="0" cy="110"/>
              </a:xfrm>
              <a:prstGeom prst="line">
                <a:avLst/>
              </a:prstGeom>
              <a:noFill/>
              <a:ln w="12700">
                <a:solidFill>
                  <a:schemeClr val="tx1"/>
                </a:solidFill>
                <a:round/>
                <a:headEnd/>
                <a:tailEnd/>
              </a:ln>
              <a:effectLst/>
            </p:spPr>
            <p:txBody>
              <a:bodyPr wrap="none" anchor="ctr"/>
              <a:lstStyle/>
              <a:p>
                <a:endParaRPr lang="en-US"/>
              </a:p>
            </p:txBody>
          </p:sp>
          <p:sp>
            <p:nvSpPr>
              <p:cNvPr id="204" name="Line 196"/>
              <p:cNvSpPr>
                <a:spLocks noChangeShapeType="1"/>
              </p:cNvSpPr>
              <p:nvPr/>
            </p:nvSpPr>
            <p:spPr bwMode="auto">
              <a:xfrm>
                <a:off x="1601" y="3604"/>
                <a:ext cx="0" cy="136"/>
              </a:xfrm>
              <a:prstGeom prst="line">
                <a:avLst/>
              </a:prstGeom>
              <a:noFill/>
              <a:ln w="12700">
                <a:solidFill>
                  <a:schemeClr val="tx1"/>
                </a:solidFill>
                <a:round/>
                <a:headEnd/>
                <a:tailEnd/>
              </a:ln>
              <a:effectLst/>
            </p:spPr>
            <p:txBody>
              <a:bodyPr wrap="none" anchor="ctr"/>
              <a:lstStyle/>
              <a:p>
                <a:endParaRPr lang="en-US"/>
              </a:p>
            </p:txBody>
          </p:sp>
          <p:sp>
            <p:nvSpPr>
              <p:cNvPr id="205" name="Line 197"/>
              <p:cNvSpPr>
                <a:spLocks noChangeShapeType="1"/>
              </p:cNvSpPr>
              <p:nvPr/>
            </p:nvSpPr>
            <p:spPr bwMode="auto">
              <a:xfrm flipV="1">
                <a:off x="1478" y="3658"/>
                <a:ext cx="0" cy="28"/>
              </a:xfrm>
              <a:prstGeom prst="line">
                <a:avLst/>
              </a:prstGeom>
              <a:noFill/>
              <a:ln w="12700">
                <a:solidFill>
                  <a:schemeClr val="tx1"/>
                </a:solidFill>
                <a:round/>
                <a:headEnd/>
                <a:tailEnd/>
              </a:ln>
              <a:effectLst/>
            </p:spPr>
            <p:txBody>
              <a:bodyPr wrap="none" anchor="ctr"/>
              <a:lstStyle/>
              <a:p>
                <a:endParaRPr lang="en-US"/>
              </a:p>
            </p:txBody>
          </p:sp>
          <p:sp>
            <p:nvSpPr>
              <p:cNvPr id="206" name="Line 198"/>
              <p:cNvSpPr>
                <a:spLocks noChangeShapeType="1"/>
              </p:cNvSpPr>
              <p:nvPr/>
            </p:nvSpPr>
            <p:spPr bwMode="auto">
              <a:xfrm>
                <a:off x="1491" y="3645"/>
                <a:ext cx="0" cy="54"/>
              </a:xfrm>
              <a:prstGeom prst="line">
                <a:avLst/>
              </a:prstGeom>
              <a:noFill/>
              <a:ln w="12700">
                <a:solidFill>
                  <a:schemeClr val="tx1"/>
                </a:solidFill>
                <a:round/>
                <a:headEnd/>
                <a:tailEnd/>
              </a:ln>
              <a:effectLst/>
            </p:spPr>
            <p:txBody>
              <a:bodyPr wrap="none" anchor="ctr"/>
              <a:lstStyle/>
              <a:p>
                <a:endParaRPr lang="en-US"/>
              </a:p>
            </p:txBody>
          </p:sp>
          <p:sp>
            <p:nvSpPr>
              <p:cNvPr id="207" name="Line 199"/>
              <p:cNvSpPr>
                <a:spLocks noChangeShapeType="1"/>
              </p:cNvSpPr>
              <p:nvPr/>
            </p:nvSpPr>
            <p:spPr bwMode="auto">
              <a:xfrm>
                <a:off x="1515" y="3625"/>
                <a:ext cx="0" cy="94"/>
              </a:xfrm>
              <a:prstGeom prst="line">
                <a:avLst/>
              </a:prstGeom>
              <a:noFill/>
              <a:ln w="12700">
                <a:solidFill>
                  <a:schemeClr val="tx1"/>
                </a:solidFill>
                <a:round/>
                <a:headEnd/>
                <a:tailEnd/>
              </a:ln>
              <a:effectLst/>
            </p:spPr>
            <p:txBody>
              <a:bodyPr wrap="none" anchor="ctr"/>
              <a:lstStyle/>
              <a:p>
                <a:endParaRPr lang="en-US"/>
              </a:p>
            </p:txBody>
          </p:sp>
          <p:sp>
            <p:nvSpPr>
              <p:cNvPr id="208" name="Line 200"/>
              <p:cNvSpPr>
                <a:spLocks noChangeShapeType="1"/>
              </p:cNvSpPr>
              <p:nvPr/>
            </p:nvSpPr>
            <p:spPr bwMode="auto">
              <a:xfrm>
                <a:off x="1527" y="3645"/>
                <a:ext cx="0" cy="54"/>
              </a:xfrm>
              <a:prstGeom prst="line">
                <a:avLst/>
              </a:prstGeom>
              <a:noFill/>
              <a:ln w="12700">
                <a:solidFill>
                  <a:schemeClr val="tx1"/>
                </a:solidFill>
                <a:round/>
                <a:headEnd/>
                <a:tailEnd/>
              </a:ln>
              <a:effectLst/>
            </p:spPr>
            <p:txBody>
              <a:bodyPr wrap="none" anchor="ctr"/>
              <a:lstStyle/>
              <a:p>
                <a:endParaRPr lang="en-US"/>
              </a:p>
            </p:txBody>
          </p:sp>
          <p:sp>
            <p:nvSpPr>
              <p:cNvPr id="209" name="Line 201"/>
              <p:cNvSpPr>
                <a:spLocks noChangeShapeType="1"/>
              </p:cNvSpPr>
              <p:nvPr/>
            </p:nvSpPr>
            <p:spPr bwMode="auto">
              <a:xfrm>
                <a:off x="1503" y="3666"/>
                <a:ext cx="0" cy="12"/>
              </a:xfrm>
              <a:prstGeom prst="line">
                <a:avLst/>
              </a:prstGeom>
              <a:noFill/>
              <a:ln w="12700">
                <a:solidFill>
                  <a:schemeClr val="tx1"/>
                </a:solidFill>
                <a:round/>
                <a:headEnd/>
                <a:tailEnd/>
              </a:ln>
              <a:effectLst/>
            </p:spPr>
            <p:txBody>
              <a:bodyPr wrap="none" anchor="ctr"/>
              <a:lstStyle/>
              <a:p>
                <a:endParaRPr lang="en-US"/>
              </a:p>
            </p:txBody>
          </p:sp>
          <p:sp>
            <p:nvSpPr>
              <p:cNvPr id="210" name="Line 202"/>
              <p:cNvSpPr>
                <a:spLocks noChangeShapeType="1"/>
              </p:cNvSpPr>
              <p:nvPr/>
            </p:nvSpPr>
            <p:spPr bwMode="auto">
              <a:xfrm>
                <a:off x="1540" y="3604"/>
                <a:ext cx="0" cy="136"/>
              </a:xfrm>
              <a:prstGeom prst="line">
                <a:avLst/>
              </a:prstGeom>
              <a:noFill/>
              <a:ln w="12700">
                <a:solidFill>
                  <a:schemeClr val="tx1"/>
                </a:solidFill>
                <a:round/>
                <a:headEnd/>
                <a:tailEnd/>
              </a:ln>
              <a:effectLst/>
            </p:spPr>
            <p:txBody>
              <a:bodyPr wrap="none" anchor="ctr"/>
              <a:lstStyle/>
              <a:p>
                <a:endParaRPr lang="en-US"/>
              </a:p>
            </p:txBody>
          </p:sp>
          <p:sp>
            <p:nvSpPr>
              <p:cNvPr id="211" name="Line 203"/>
              <p:cNvSpPr>
                <a:spLocks noChangeShapeType="1"/>
              </p:cNvSpPr>
              <p:nvPr/>
            </p:nvSpPr>
            <p:spPr bwMode="auto">
              <a:xfrm>
                <a:off x="1466" y="3645"/>
                <a:ext cx="0" cy="54"/>
              </a:xfrm>
              <a:prstGeom prst="line">
                <a:avLst/>
              </a:prstGeom>
              <a:noFill/>
              <a:ln w="12700">
                <a:solidFill>
                  <a:schemeClr val="tx1"/>
                </a:solidFill>
                <a:round/>
                <a:headEnd/>
                <a:tailEnd/>
              </a:ln>
              <a:effectLst/>
            </p:spPr>
            <p:txBody>
              <a:bodyPr wrap="none" anchor="ctr"/>
              <a:lstStyle/>
              <a:p>
                <a:endParaRPr lang="en-US"/>
              </a:p>
            </p:txBody>
          </p:sp>
          <p:sp>
            <p:nvSpPr>
              <p:cNvPr id="212" name="Line 204"/>
              <p:cNvSpPr>
                <a:spLocks noChangeShapeType="1"/>
              </p:cNvSpPr>
              <p:nvPr/>
            </p:nvSpPr>
            <p:spPr bwMode="auto">
              <a:xfrm>
                <a:off x="1454" y="3666"/>
                <a:ext cx="0" cy="12"/>
              </a:xfrm>
              <a:prstGeom prst="line">
                <a:avLst/>
              </a:prstGeom>
              <a:noFill/>
              <a:ln w="12700">
                <a:solidFill>
                  <a:schemeClr val="tx1"/>
                </a:solidFill>
                <a:round/>
                <a:headEnd/>
                <a:tailEnd/>
              </a:ln>
              <a:effectLst/>
            </p:spPr>
            <p:txBody>
              <a:bodyPr wrap="none" anchor="ctr"/>
              <a:lstStyle/>
              <a:p>
                <a:endParaRPr lang="en-US"/>
              </a:p>
            </p:txBody>
          </p:sp>
          <p:sp>
            <p:nvSpPr>
              <p:cNvPr id="213" name="Line 205"/>
              <p:cNvSpPr>
                <a:spLocks noChangeShapeType="1"/>
              </p:cNvSpPr>
              <p:nvPr/>
            </p:nvSpPr>
            <p:spPr bwMode="auto">
              <a:xfrm>
                <a:off x="1429" y="3645"/>
                <a:ext cx="0" cy="54"/>
              </a:xfrm>
              <a:prstGeom prst="line">
                <a:avLst/>
              </a:prstGeom>
              <a:noFill/>
              <a:ln w="12700">
                <a:solidFill>
                  <a:schemeClr val="tx1"/>
                </a:solidFill>
                <a:round/>
                <a:headEnd/>
                <a:tailEnd/>
              </a:ln>
              <a:effectLst/>
            </p:spPr>
            <p:txBody>
              <a:bodyPr wrap="none" anchor="ctr"/>
              <a:lstStyle/>
              <a:p>
                <a:endParaRPr lang="en-US"/>
              </a:p>
            </p:txBody>
          </p:sp>
          <p:sp>
            <p:nvSpPr>
              <p:cNvPr id="214" name="Line 206"/>
              <p:cNvSpPr>
                <a:spLocks noChangeShapeType="1"/>
              </p:cNvSpPr>
              <p:nvPr/>
            </p:nvSpPr>
            <p:spPr bwMode="auto">
              <a:xfrm>
                <a:off x="1441" y="3625"/>
                <a:ext cx="0" cy="94"/>
              </a:xfrm>
              <a:prstGeom prst="line">
                <a:avLst/>
              </a:prstGeom>
              <a:noFill/>
              <a:ln w="12700">
                <a:solidFill>
                  <a:schemeClr val="tx1"/>
                </a:solidFill>
                <a:round/>
                <a:headEnd/>
                <a:tailEnd/>
              </a:ln>
              <a:effectLst/>
            </p:spPr>
            <p:txBody>
              <a:bodyPr wrap="none" anchor="ctr"/>
              <a:lstStyle/>
              <a:p>
                <a:endParaRPr lang="en-US"/>
              </a:p>
            </p:txBody>
          </p:sp>
          <p:sp>
            <p:nvSpPr>
              <p:cNvPr id="215" name="Line 207"/>
              <p:cNvSpPr>
                <a:spLocks noChangeShapeType="1"/>
              </p:cNvSpPr>
              <p:nvPr/>
            </p:nvSpPr>
            <p:spPr bwMode="auto">
              <a:xfrm flipV="1">
                <a:off x="1404" y="3617"/>
                <a:ext cx="0" cy="110"/>
              </a:xfrm>
              <a:prstGeom prst="line">
                <a:avLst/>
              </a:prstGeom>
              <a:noFill/>
              <a:ln w="12700">
                <a:solidFill>
                  <a:schemeClr val="tx1"/>
                </a:solidFill>
                <a:round/>
                <a:headEnd/>
                <a:tailEnd/>
              </a:ln>
              <a:effectLst/>
            </p:spPr>
            <p:txBody>
              <a:bodyPr wrap="none" anchor="ctr"/>
              <a:lstStyle/>
              <a:p>
                <a:endParaRPr lang="en-US"/>
              </a:p>
            </p:txBody>
          </p:sp>
          <p:sp>
            <p:nvSpPr>
              <p:cNvPr id="216" name="Line 208"/>
              <p:cNvSpPr>
                <a:spLocks noChangeShapeType="1"/>
              </p:cNvSpPr>
              <p:nvPr/>
            </p:nvSpPr>
            <p:spPr bwMode="auto">
              <a:xfrm>
                <a:off x="1417" y="3604"/>
                <a:ext cx="0" cy="136"/>
              </a:xfrm>
              <a:prstGeom prst="line">
                <a:avLst/>
              </a:prstGeom>
              <a:noFill/>
              <a:ln w="12700">
                <a:solidFill>
                  <a:schemeClr val="tx1"/>
                </a:solidFill>
                <a:round/>
                <a:headEnd/>
                <a:tailEnd/>
              </a:ln>
              <a:effectLst/>
            </p:spPr>
            <p:txBody>
              <a:bodyPr wrap="none" anchor="ctr"/>
              <a:lstStyle/>
              <a:p>
                <a:endParaRPr lang="en-US"/>
              </a:p>
            </p:txBody>
          </p:sp>
          <p:sp>
            <p:nvSpPr>
              <p:cNvPr id="217" name="Line 209"/>
              <p:cNvSpPr>
                <a:spLocks noChangeShapeType="1"/>
              </p:cNvSpPr>
              <p:nvPr/>
            </p:nvSpPr>
            <p:spPr bwMode="auto">
              <a:xfrm flipV="1">
                <a:off x="1392" y="3658"/>
                <a:ext cx="0" cy="28"/>
              </a:xfrm>
              <a:prstGeom prst="line">
                <a:avLst/>
              </a:prstGeom>
              <a:noFill/>
              <a:ln w="12700">
                <a:solidFill>
                  <a:schemeClr val="tx1"/>
                </a:solidFill>
                <a:round/>
                <a:headEnd/>
                <a:tailEnd/>
              </a:ln>
              <a:effectLst/>
            </p:spPr>
            <p:txBody>
              <a:bodyPr wrap="none" anchor="ctr"/>
              <a:lstStyle/>
              <a:p>
                <a:endParaRPr lang="en-US"/>
              </a:p>
            </p:txBody>
          </p:sp>
        </p:grpSp>
        <p:sp>
          <p:nvSpPr>
            <p:cNvPr id="20" name="Rectangle 210"/>
            <p:cNvSpPr>
              <a:spLocks noChangeArrowheads="1"/>
            </p:cNvSpPr>
            <p:nvPr/>
          </p:nvSpPr>
          <p:spPr bwMode="auto">
            <a:xfrm>
              <a:off x="2150" y="3759"/>
              <a:ext cx="1026" cy="186"/>
            </a:xfrm>
            <a:prstGeom prst="rect">
              <a:avLst/>
            </a:prstGeom>
            <a:noFill/>
            <a:ln w="12700">
              <a:noFill/>
              <a:miter lim="800000"/>
              <a:headEnd/>
              <a:tailEnd/>
            </a:ln>
            <a:effectLst/>
          </p:spPr>
          <p:txBody>
            <a:bodyPr wrap="none" lIns="80453" tIns="39520" rIns="80453" bIns="39520">
              <a:spAutoFit/>
            </a:bodyPr>
            <a:lstStyle/>
            <a:p>
              <a:pPr defTabSz="812800"/>
              <a:r>
                <a:rPr lang="en-US" sz="1200" b="0">
                  <a:latin typeface="Arial" charset="0"/>
                </a:rPr>
                <a:t>FREQUENCY (Hz)</a:t>
              </a:r>
            </a:p>
          </p:txBody>
        </p:sp>
        <p:sp>
          <p:nvSpPr>
            <p:cNvPr id="21" name="Rectangle 211"/>
            <p:cNvSpPr>
              <a:spLocks noChangeArrowheads="1"/>
            </p:cNvSpPr>
            <p:nvPr/>
          </p:nvSpPr>
          <p:spPr bwMode="auto">
            <a:xfrm>
              <a:off x="2217" y="2070"/>
              <a:ext cx="391" cy="175"/>
            </a:xfrm>
            <a:prstGeom prst="rect">
              <a:avLst/>
            </a:prstGeom>
            <a:noFill/>
            <a:ln w="12700">
              <a:noFill/>
              <a:miter lim="800000"/>
              <a:headEnd/>
              <a:tailEnd/>
            </a:ln>
            <a:effectLst/>
          </p:spPr>
          <p:txBody>
            <a:bodyPr wrap="none" lIns="80453" tIns="39520" rIns="80453" bIns="39520">
              <a:spAutoFit/>
            </a:bodyPr>
            <a:lstStyle/>
            <a:p>
              <a:pPr defTabSz="812800"/>
              <a:r>
                <a:rPr lang="en-US" sz="1100" b="0">
                  <a:latin typeface="Arial" charset="0"/>
                </a:rPr>
                <a:t>Signal</a:t>
              </a:r>
            </a:p>
          </p:txBody>
        </p:sp>
        <p:sp>
          <p:nvSpPr>
            <p:cNvPr id="22" name="Line 212"/>
            <p:cNvSpPr>
              <a:spLocks noChangeShapeType="1"/>
            </p:cNvSpPr>
            <p:nvPr/>
          </p:nvSpPr>
          <p:spPr bwMode="auto">
            <a:xfrm flipH="1">
              <a:off x="2060" y="2158"/>
              <a:ext cx="176" cy="136"/>
            </a:xfrm>
            <a:prstGeom prst="line">
              <a:avLst/>
            </a:prstGeom>
            <a:noFill/>
            <a:ln w="12700">
              <a:solidFill>
                <a:schemeClr val="tx1"/>
              </a:solidFill>
              <a:round/>
              <a:headEnd/>
              <a:tailEnd type="triangle" w="med" len="med"/>
            </a:ln>
            <a:effectLst/>
          </p:spPr>
          <p:txBody>
            <a:bodyPr wrap="none" anchor="ctr"/>
            <a:lstStyle/>
            <a:p>
              <a:endParaRPr lang="en-US"/>
            </a:p>
          </p:txBody>
        </p:sp>
        <p:sp>
          <p:nvSpPr>
            <p:cNvPr id="23" name="Rectangle 213"/>
            <p:cNvSpPr>
              <a:spLocks noChangeArrowheads="1"/>
            </p:cNvSpPr>
            <p:nvPr/>
          </p:nvSpPr>
          <p:spPr bwMode="auto">
            <a:xfrm>
              <a:off x="4009" y="3468"/>
              <a:ext cx="633" cy="175"/>
            </a:xfrm>
            <a:prstGeom prst="rect">
              <a:avLst/>
            </a:prstGeom>
            <a:noFill/>
            <a:ln w="12700">
              <a:noFill/>
              <a:miter lim="800000"/>
              <a:headEnd/>
              <a:tailEnd/>
            </a:ln>
            <a:effectLst/>
          </p:spPr>
          <p:txBody>
            <a:bodyPr wrap="none" lIns="80453" tIns="39520" rIns="80453" bIns="39520">
              <a:spAutoFit/>
            </a:bodyPr>
            <a:lstStyle/>
            <a:p>
              <a:pPr defTabSz="812800"/>
              <a:r>
                <a:rPr lang="en-US" sz="1100" b="0">
                  <a:latin typeface="Arial" charset="0"/>
                </a:rPr>
                <a:t>Noise Level</a:t>
              </a:r>
            </a:p>
          </p:txBody>
        </p:sp>
        <p:graphicFrame>
          <p:nvGraphicFramePr>
            <p:cNvPr id="24" name="Object 214">
              <a:hlinkClick r:id="" action="ppaction://ole?verb=0"/>
            </p:cNvPr>
            <p:cNvGraphicFramePr>
              <a:graphicFrameLocks/>
            </p:cNvGraphicFramePr>
            <p:nvPr/>
          </p:nvGraphicFramePr>
          <p:xfrm>
            <a:off x="1056" y="2531"/>
            <a:ext cx="233" cy="925"/>
          </p:xfrm>
          <a:graphic>
            <a:graphicData uri="http://schemas.openxmlformats.org/presentationml/2006/ole">
              <mc:AlternateContent xmlns:mc="http://schemas.openxmlformats.org/markup-compatibility/2006">
                <mc:Choice xmlns:v="urn:schemas-microsoft-com:vml" Requires="v">
                  <p:oleObj spid="_x0000_s64540" name="Worksheet" r:id="rId4" imgW="328320" imgH="1320480" progId="Excel.Sheet.8">
                    <p:embed/>
                  </p:oleObj>
                </mc:Choice>
                <mc:Fallback>
                  <p:oleObj name="Worksheet" r:id="rId4" imgW="328320" imgH="132048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2531"/>
                          <a:ext cx="233" cy="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Line 215"/>
            <p:cNvSpPr>
              <a:spLocks noChangeShapeType="1"/>
            </p:cNvSpPr>
            <p:nvPr/>
          </p:nvSpPr>
          <p:spPr bwMode="auto">
            <a:xfrm flipH="1">
              <a:off x="3692" y="3556"/>
              <a:ext cx="344" cy="40"/>
            </a:xfrm>
            <a:prstGeom prst="line">
              <a:avLst/>
            </a:prstGeom>
            <a:noFill/>
            <a:ln w="12700">
              <a:solidFill>
                <a:schemeClr val="tx1"/>
              </a:solidFill>
              <a:round/>
              <a:headEnd/>
              <a:tailEnd type="triangle" w="med" len="med"/>
            </a:ln>
            <a:effectLst/>
          </p:spPr>
          <p:txBody>
            <a:bodyPr wrap="none" anchor="ctr"/>
            <a:lstStyle/>
            <a:p>
              <a:endParaRPr lang="en-US"/>
            </a:p>
          </p:txBody>
        </p:sp>
      </p:grpSp>
      <p:sp>
        <p:nvSpPr>
          <p:cNvPr id="219" name="TextBox 218"/>
          <p:cNvSpPr txBox="1"/>
          <p:nvPr/>
        </p:nvSpPr>
        <p:spPr>
          <a:xfrm>
            <a:off x="390525" y="1643073"/>
            <a:ext cx="3009900" cy="2031325"/>
          </a:xfrm>
          <a:prstGeom prst="rect">
            <a:avLst/>
          </a:prstGeom>
          <a:noFill/>
        </p:spPr>
        <p:txBody>
          <a:bodyPr wrap="square" rtlCol="0">
            <a:spAutoFit/>
          </a:bodyPr>
          <a:lstStyle/>
          <a:p>
            <a:r>
              <a:rPr lang="en-US" dirty="0" smtClean="0">
                <a:solidFill>
                  <a:srgbClr val="FF0000"/>
                </a:solidFill>
              </a:rPr>
              <a:t>In the time domain:</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In the frequency domain:</a:t>
            </a:r>
            <a:endParaRPr lang="en-US" dirty="0">
              <a:solidFill>
                <a:srgbClr val="FF0000"/>
              </a:solidFill>
            </a:endParaRPr>
          </a:p>
        </p:txBody>
      </p:sp>
      <p:sp>
        <p:nvSpPr>
          <p:cNvPr id="221" name="Plus 220"/>
          <p:cNvSpPr/>
          <p:nvPr/>
        </p:nvSpPr>
        <p:spPr>
          <a:xfrm>
            <a:off x="2171700" y="2295548"/>
            <a:ext cx="428625" cy="428625"/>
          </a:xfrm>
          <a:prstGeom prst="mathPlus">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Equal 221"/>
          <p:cNvSpPr/>
          <p:nvPr/>
        </p:nvSpPr>
        <p:spPr>
          <a:xfrm>
            <a:off x="4619625" y="2324123"/>
            <a:ext cx="390525" cy="390525"/>
          </a:xfrm>
          <a:prstGeom prst="mathEqual">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24" name="Object 223"/>
          <p:cNvGraphicFramePr>
            <a:graphicFrameLocks noChangeAspect="1"/>
          </p:cNvGraphicFramePr>
          <p:nvPr/>
        </p:nvGraphicFramePr>
        <p:xfrm>
          <a:off x="5048250" y="3808422"/>
          <a:ext cx="3997325" cy="1395413"/>
        </p:xfrm>
        <a:graphic>
          <a:graphicData uri="http://schemas.openxmlformats.org/presentationml/2006/ole">
            <mc:AlternateContent xmlns:mc="http://schemas.openxmlformats.org/markup-compatibility/2006">
              <mc:Choice xmlns:v="urn:schemas-microsoft-com:vml" Requires="v">
                <p:oleObj spid="_x0000_s64541" name="Equation" r:id="rId6" imgW="2654280" imgH="927000" progId="Equation.3">
                  <p:embed/>
                </p:oleObj>
              </mc:Choice>
              <mc:Fallback>
                <p:oleObj name="Equation" r:id="rId6" imgW="2654280" imgH="927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8250" y="3808422"/>
                        <a:ext cx="3997325"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6" name="Straight Arrow Connector 225"/>
          <p:cNvCxnSpPr/>
          <p:nvPr/>
        </p:nvCxnSpPr>
        <p:spPr>
          <a:xfrm flipH="1">
            <a:off x="2514600" y="2967047"/>
            <a:ext cx="3057525" cy="183832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rot="19764719">
            <a:off x="3733801" y="3443297"/>
            <a:ext cx="704850" cy="369332"/>
          </a:xfrm>
          <a:prstGeom prst="rect">
            <a:avLst/>
          </a:prstGeom>
          <a:noFill/>
        </p:spPr>
        <p:txBody>
          <a:bodyPr wrap="square" rtlCol="0">
            <a:spAutoFit/>
          </a:bodyPr>
          <a:lstStyle/>
          <a:p>
            <a:r>
              <a:rPr lang="en-US" dirty="0" smtClean="0">
                <a:solidFill>
                  <a:srgbClr val="FF0000"/>
                </a:solidFill>
              </a:rPr>
              <a:t>FFT</a:t>
            </a:r>
            <a:endParaRPr lang="en-US" dirty="0">
              <a:solidFill>
                <a:srgbClr val="FF0000"/>
              </a:solidFill>
            </a:endParaRPr>
          </a:p>
        </p:txBody>
      </p:sp>
      <p:sp>
        <p:nvSpPr>
          <p:cNvPr id="232" name="Content Placeholder 2"/>
          <p:cNvSpPr>
            <a:spLocks noGrp="1"/>
          </p:cNvSpPr>
          <p:nvPr>
            <p:ph idx="1"/>
          </p:nvPr>
        </p:nvSpPr>
        <p:spPr>
          <a:xfrm>
            <a:off x="333375" y="951692"/>
            <a:ext cx="8467725" cy="4692650"/>
          </a:xfrm>
        </p:spPr>
        <p:txBody>
          <a:bodyPr/>
          <a:lstStyle/>
          <a:p>
            <a:r>
              <a:rPr lang="en-US" dirty="0" smtClean="0"/>
              <a:t>SNR is the ratio of the signal power to the noise power that corrupts the signal. This parameter does not include harmonic distortion.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Title 1"/>
          <p:cNvSpPr>
            <a:spLocks noGrp="1"/>
          </p:cNvSpPr>
          <p:nvPr>
            <p:ph type="title" idx="4294967295"/>
          </p:nvPr>
        </p:nvSpPr>
        <p:spPr/>
        <p:txBody>
          <a:bodyPr/>
          <a:lstStyle/>
          <a:p>
            <a:r>
              <a:rPr lang="en-US" smtClean="0"/>
              <a:t>Converting NSD to SNR</a:t>
            </a:r>
          </a:p>
        </p:txBody>
      </p:sp>
      <p:sp>
        <p:nvSpPr>
          <p:cNvPr id="181257" name="Content Placeholder 2"/>
          <p:cNvSpPr>
            <a:spLocks noGrp="1"/>
          </p:cNvSpPr>
          <p:nvPr>
            <p:ph idx="4294967295"/>
          </p:nvPr>
        </p:nvSpPr>
        <p:spPr>
          <a:xfrm>
            <a:off x="333375" y="1185863"/>
            <a:ext cx="8467725" cy="5091112"/>
          </a:xfrm>
        </p:spPr>
        <p:txBody>
          <a:bodyPr/>
          <a:lstStyle/>
          <a:p>
            <a:r>
              <a:rPr lang="en-US" smtClean="0"/>
              <a:t>The SNR of the DAC can be calculated from the NSD spec</a:t>
            </a:r>
          </a:p>
          <a:p>
            <a:r>
              <a:rPr lang="en-US" smtClean="0"/>
              <a:t>The SNR was traditionally defined as the ratio of the power of the fundamental to the power of the noise integrated over the first Nyquist zone.</a:t>
            </a:r>
          </a:p>
          <a:p>
            <a:endParaRPr lang="en-US" smtClean="0"/>
          </a:p>
          <a:p>
            <a:r>
              <a:rPr lang="en-US" smtClean="0"/>
              <a:t>It can also be calculated directly in dBFS from the NSD in dBc/Hz</a:t>
            </a:r>
          </a:p>
          <a:p>
            <a:endParaRPr lang="en-US" smtClean="0"/>
          </a:p>
          <a:p>
            <a:r>
              <a:rPr lang="en-US" smtClean="0"/>
              <a:t>Example: DAC3484 running at 1.25 GSPS with 10 MHz output</a:t>
            </a:r>
          </a:p>
          <a:p>
            <a:endParaRPr lang="en-US" smtClean="0"/>
          </a:p>
        </p:txBody>
      </p:sp>
      <p:sp>
        <p:nvSpPr>
          <p:cNvPr id="181258"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720521F0-6476-4ADA-B178-ABF04A5403E5}" type="slidenum">
              <a:rPr lang="en-US" sz="800" b="0"/>
              <a:pPr algn="r"/>
              <a:t>40</a:t>
            </a:fld>
            <a:endParaRPr lang="en-US" sz="800" b="0"/>
          </a:p>
        </p:txBody>
      </p:sp>
      <p:graphicFrame>
        <p:nvGraphicFramePr>
          <p:cNvPr id="181253" name="Object 5"/>
          <p:cNvGraphicFramePr>
            <a:graphicFrameLocks noGrp="1" noChangeAspect="1"/>
          </p:cNvGraphicFramePr>
          <p:nvPr/>
        </p:nvGraphicFramePr>
        <p:xfrm>
          <a:off x="1751013" y="3759200"/>
          <a:ext cx="4756150" cy="436563"/>
        </p:xfrm>
        <a:graphic>
          <a:graphicData uri="http://schemas.openxmlformats.org/presentationml/2006/ole">
            <mc:AlternateContent xmlns:mc="http://schemas.openxmlformats.org/markup-compatibility/2006">
              <mc:Choice xmlns:v="urn:schemas-microsoft-com:vml" Requires="v">
                <p:oleObj spid="_x0000_s213009" name="Equation" r:id="rId3" imgW="2768400" imgH="253800" progId="Equation.3">
                  <p:embed/>
                </p:oleObj>
              </mc:Choice>
              <mc:Fallback>
                <p:oleObj name="Equation" r:id="rId3" imgW="2768400" imgH="2538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3759200"/>
                        <a:ext cx="475615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4" name="Object 6"/>
          <p:cNvGraphicFramePr>
            <a:graphicFrameLocks noGrp="1" noChangeAspect="1"/>
          </p:cNvGraphicFramePr>
          <p:nvPr/>
        </p:nvGraphicFramePr>
        <p:xfrm>
          <a:off x="1811338" y="2744788"/>
          <a:ext cx="4997450" cy="458787"/>
        </p:xfrm>
        <a:graphic>
          <a:graphicData uri="http://schemas.openxmlformats.org/presentationml/2006/ole">
            <mc:AlternateContent xmlns:mc="http://schemas.openxmlformats.org/markup-compatibility/2006">
              <mc:Choice xmlns:v="urn:schemas-microsoft-com:vml" Requires="v">
                <p:oleObj spid="_x0000_s213010" name="Equation" r:id="rId5" imgW="2908080" imgH="266400" progId="Equation.3">
                  <p:embed/>
                </p:oleObj>
              </mc:Choice>
              <mc:Fallback>
                <p:oleObj name="Equation" r:id="rId5" imgW="2908080" imgH="2664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1338" y="2744788"/>
                        <a:ext cx="49974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5" name="Object 7"/>
          <p:cNvGraphicFramePr>
            <a:graphicFrameLocks noGrp="1" noChangeAspect="1"/>
          </p:cNvGraphicFramePr>
          <p:nvPr/>
        </p:nvGraphicFramePr>
        <p:xfrm>
          <a:off x="1760538" y="4741863"/>
          <a:ext cx="6915150" cy="436562"/>
        </p:xfrm>
        <a:graphic>
          <a:graphicData uri="http://schemas.openxmlformats.org/presentationml/2006/ole">
            <mc:AlternateContent xmlns:mc="http://schemas.openxmlformats.org/markup-compatibility/2006">
              <mc:Choice xmlns:v="urn:schemas-microsoft-com:vml" Requires="v">
                <p:oleObj spid="_x0000_s213011" name="Equation" r:id="rId7" imgW="4025880" imgH="253800" progId="Equation.3">
                  <p:embed/>
                </p:oleObj>
              </mc:Choice>
              <mc:Fallback>
                <p:oleObj name="Equation" r:id="rId7" imgW="4025880" imgH="253800"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0538" y="4741863"/>
                        <a:ext cx="6915150"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97488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r>
              <a:rPr lang="en-US" smtClean="0"/>
              <a:t>NSD to SNR tradeoffs – Jitter/Phase noise</a:t>
            </a:r>
          </a:p>
        </p:txBody>
      </p:sp>
      <p:sp>
        <p:nvSpPr>
          <p:cNvPr id="182274" name="Rectangle 3"/>
          <p:cNvSpPr>
            <a:spLocks noGrp="1" noChangeArrowheads="1"/>
          </p:cNvSpPr>
          <p:nvPr>
            <p:ph type="body" idx="1"/>
          </p:nvPr>
        </p:nvSpPr>
        <p:spPr/>
        <p:txBody>
          <a:bodyPr/>
          <a:lstStyle/>
          <a:p>
            <a:r>
              <a:rPr lang="en-US" dirty="0" smtClean="0"/>
              <a:t>SNR estimates based on Jitter are good estimates for SNR for the entire </a:t>
            </a:r>
            <a:r>
              <a:rPr lang="en-US" dirty="0" err="1" smtClean="0"/>
              <a:t>Nyquist</a:t>
            </a:r>
            <a:r>
              <a:rPr lang="en-US" dirty="0" smtClean="0"/>
              <a:t> band – may be too pessimistic for BW limited applications.</a:t>
            </a:r>
          </a:p>
          <a:p>
            <a:r>
              <a:rPr lang="en-US" dirty="0" smtClean="0"/>
              <a:t>SNR estimates based on NSD (typically measured at some MHz offset) do not account for close-in phase noise which could affect </a:t>
            </a:r>
            <a:r>
              <a:rPr lang="en-US" dirty="0" err="1" smtClean="0"/>
              <a:t>inband</a:t>
            </a:r>
            <a:r>
              <a:rPr lang="en-US" dirty="0" smtClean="0"/>
              <a:t> EVM</a:t>
            </a:r>
          </a:p>
          <a:p>
            <a:pPr lvl="1"/>
            <a:r>
              <a:rPr lang="en-US" dirty="0" smtClean="0"/>
              <a:t>Useful for out of band estimates like ACPR</a:t>
            </a:r>
          </a:p>
          <a:p>
            <a:pPr lvl="1"/>
            <a:r>
              <a:rPr lang="en-US" dirty="0" smtClean="0"/>
              <a:t>Also useful for transmit mask requirements</a:t>
            </a:r>
          </a:p>
          <a:p>
            <a:r>
              <a:rPr lang="en-US" dirty="0" smtClean="0"/>
              <a:t>Using the clock NSD curve and BW limited noise calculations would be the ideal solution for in-band and out-of-band measurements.</a:t>
            </a:r>
          </a:p>
        </p:txBody>
      </p:sp>
    </p:spTree>
    <p:extLst>
      <p:ext uri="{BB962C8B-B14F-4D97-AF65-F5344CB8AC3E}">
        <p14:creationId xmlns:p14="http://schemas.microsoft.com/office/powerpoint/2010/main" val="826530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3" name="Rectangle 2"/>
          <p:cNvSpPr>
            <a:spLocks noGrp="1" noChangeArrowheads="1"/>
          </p:cNvSpPr>
          <p:nvPr>
            <p:ph type="title"/>
          </p:nvPr>
        </p:nvSpPr>
        <p:spPr/>
        <p:txBody>
          <a:bodyPr/>
          <a:lstStyle/>
          <a:p>
            <a:r>
              <a:rPr lang="en-US" sz="2800" smtClean="0"/>
              <a:t>CLK Phase Noise effects on sampled systems</a:t>
            </a:r>
          </a:p>
        </p:txBody>
      </p:sp>
      <p:sp>
        <p:nvSpPr>
          <p:cNvPr id="183304" name="Rectangle 3"/>
          <p:cNvSpPr>
            <a:spLocks noGrp="1" noChangeArrowheads="1"/>
          </p:cNvSpPr>
          <p:nvPr>
            <p:ph type="body" idx="1"/>
          </p:nvPr>
        </p:nvSpPr>
        <p:spPr>
          <a:xfrm>
            <a:off x="333375" y="1185863"/>
            <a:ext cx="8467725" cy="1109662"/>
          </a:xfrm>
        </p:spPr>
        <p:txBody>
          <a:bodyPr/>
          <a:lstStyle/>
          <a:p>
            <a:r>
              <a:rPr lang="en-US" dirty="0" smtClean="0"/>
              <a:t>For both sampled systems of the ADC and DAC the CLK phase noise will be translated from the clock to the sampled outputs with the following relationship:</a:t>
            </a:r>
          </a:p>
        </p:txBody>
      </p:sp>
      <p:graphicFrame>
        <p:nvGraphicFramePr>
          <p:cNvPr id="183300" name="Object 4"/>
          <p:cNvGraphicFramePr>
            <a:graphicFrameLocks noChangeAspect="1"/>
          </p:cNvGraphicFramePr>
          <p:nvPr/>
        </p:nvGraphicFramePr>
        <p:xfrm>
          <a:off x="1349375" y="2254250"/>
          <a:ext cx="5149850" cy="730250"/>
        </p:xfrm>
        <a:graphic>
          <a:graphicData uri="http://schemas.openxmlformats.org/presentationml/2006/ole">
            <mc:AlternateContent xmlns:mc="http://schemas.openxmlformats.org/markup-compatibility/2006">
              <mc:Choice xmlns:v="urn:schemas-microsoft-com:vml" Requires="v">
                <p:oleObj spid="_x0000_s214028" name="Equation" r:id="rId3" imgW="3200400" imgH="444240" progId="Equation.3">
                  <p:embed/>
                </p:oleObj>
              </mc:Choice>
              <mc:Fallback>
                <p:oleObj name="Equation" r:id="rId3" imgW="32004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2254250"/>
                        <a:ext cx="51498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3305" name="Picture 5"/>
          <p:cNvPicPr>
            <a:picLocks noChangeAspect="1" noChangeArrowheads="1"/>
          </p:cNvPicPr>
          <p:nvPr/>
        </p:nvPicPr>
        <p:blipFill>
          <a:blip r:embed="rId5"/>
          <a:srcRect/>
          <a:stretch>
            <a:fillRect/>
          </a:stretch>
        </p:blipFill>
        <p:spPr bwMode="auto">
          <a:xfrm>
            <a:off x="4403725" y="3244850"/>
            <a:ext cx="4194175" cy="2554288"/>
          </a:xfrm>
          <a:prstGeom prst="rect">
            <a:avLst/>
          </a:prstGeom>
          <a:noFill/>
          <a:ln w="9525">
            <a:noFill/>
            <a:miter lim="800000"/>
            <a:headEnd/>
            <a:tailEnd/>
          </a:ln>
        </p:spPr>
      </p:pic>
      <p:graphicFrame>
        <p:nvGraphicFramePr>
          <p:cNvPr id="183302" name="Object 6"/>
          <p:cNvGraphicFramePr>
            <a:graphicFrameLocks noChangeAspect="1"/>
          </p:cNvGraphicFramePr>
          <p:nvPr/>
        </p:nvGraphicFramePr>
        <p:xfrm>
          <a:off x="6759575" y="3813175"/>
          <a:ext cx="1427163" cy="368300"/>
        </p:xfrm>
        <a:graphic>
          <a:graphicData uri="http://schemas.openxmlformats.org/presentationml/2006/ole">
            <mc:AlternateContent xmlns:mc="http://schemas.openxmlformats.org/markup-compatibility/2006">
              <mc:Choice xmlns:v="urn:schemas-microsoft-com:vml" Requires="v">
                <p:oleObj spid="_x0000_s214029" name="Equation" r:id="rId6" imgW="1803240" imgH="469800" progId="Equation.3">
                  <p:embed/>
                </p:oleObj>
              </mc:Choice>
              <mc:Fallback>
                <p:oleObj name="Equation" r:id="rId6" imgW="180324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9575" y="3813175"/>
                        <a:ext cx="1427163" cy="368300"/>
                      </a:xfrm>
                      <a:prstGeom prst="rect">
                        <a:avLst/>
                      </a:prstGeom>
                      <a:solidFill>
                        <a:schemeClr val="bg1"/>
                      </a:solidFill>
                    </p:spPr>
                  </p:pic>
                </p:oleObj>
              </mc:Fallback>
            </mc:AlternateContent>
          </a:graphicData>
        </a:graphic>
      </p:graphicFrame>
      <p:sp>
        <p:nvSpPr>
          <p:cNvPr id="183306" name="Line 7"/>
          <p:cNvSpPr>
            <a:spLocks noChangeShapeType="1"/>
          </p:cNvSpPr>
          <p:nvPr/>
        </p:nvSpPr>
        <p:spPr bwMode="auto">
          <a:xfrm flipH="1" flipV="1">
            <a:off x="6554788" y="3803650"/>
            <a:ext cx="0" cy="341313"/>
          </a:xfrm>
          <a:prstGeom prst="line">
            <a:avLst/>
          </a:prstGeom>
          <a:noFill/>
          <a:ln w="9525">
            <a:solidFill>
              <a:schemeClr val="tx1"/>
            </a:solidFill>
            <a:round/>
            <a:headEnd type="triangle" w="med" len="med"/>
            <a:tailEnd type="triangle" w="med" len="med"/>
          </a:ln>
        </p:spPr>
        <p:txBody>
          <a:bodyPr/>
          <a:lstStyle/>
          <a:p>
            <a:endParaRPr lang="en-US"/>
          </a:p>
        </p:txBody>
      </p:sp>
      <p:sp>
        <p:nvSpPr>
          <p:cNvPr id="183307" name="Text Box 10"/>
          <p:cNvSpPr txBox="1">
            <a:spLocks noChangeArrowheads="1"/>
          </p:cNvSpPr>
          <p:nvPr/>
        </p:nvSpPr>
        <p:spPr bwMode="auto">
          <a:xfrm>
            <a:off x="368300" y="3200400"/>
            <a:ext cx="3730625" cy="2225675"/>
          </a:xfrm>
          <a:prstGeom prst="rect">
            <a:avLst/>
          </a:prstGeom>
          <a:noFill/>
          <a:ln w="9525">
            <a:noFill/>
            <a:miter lim="800000"/>
            <a:headEnd/>
            <a:tailEnd/>
          </a:ln>
        </p:spPr>
        <p:txBody>
          <a:bodyPr>
            <a:spAutoFit/>
          </a:bodyPr>
          <a:lstStyle/>
          <a:p>
            <a:pPr>
              <a:spcBef>
                <a:spcPct val="50000"/>
              </a:spcBef>
              <a:buFontTx/>
              <a:buChar char="•"/>
            </a:pPr>
            <a:r>
              <a:rPr lang="en-US" sz="2000" b="0"/>
              <a:t> All in-band (%EVM, RX sensitivity) and out-of-band (ACPR, TX Mask) measurements can be based on the measured phase noise plot of the ADC and DAC clock source</a:t>
            </a:r>
          </a:p>
        </p:txBody>
      </p:sp>
    </p:spTree>
    <p:extLst>
      <p:ext uri="{BB962C8B-B14F-4D97-AF65-F5344CB8AC3E}">
        <p14:creationId xmlns:p14="http://schemas.microsoft.com/office/powerpoint/2010/main" val="2493492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2"/>
          <p:cNvSpPr>
            <a:spLocks noGrp="1" noChangeArrowheads="1"/>
          </p:cNvSpPr>
          <p:nvPr>
            <p:ph type="title"/>
          </p:nvPr>
        </p:nvSpPr>
        <p:spPr/>
        <p:txBody>
          <a:bodyPr/>
          <a:lstStyle/>
          <a:p>
            <a:r>
              <a:rPr lang="en-US" smtClean="0"/>
              <a:t>Intrinsic DAC noise effects</a:t>
            </a:r>
          </a:p>
        </p:txBody>
      </p:sp>
      <p:sp>
        <p:nvSpPr>
          <p:cNvPr id="184326" name="Rectangle 3"/>
          <p:cNvSpPr>
            <a:spLocks noGrp="1" noChangeArrowheads="1"/>
          </p:cNvSpPr>
          <p:nvPr>
            <p:ph type="body" idx="1"/>
          </p:nvPr>
        </p:nvSpPr>
        <p:spPr>
          <a:xfrm>
            <a:off x="333375" y="946870"/>
            <a:ext cx="8467725" cy="2463800"/>
          </a:xfrm>
        </p:spPr>
        <p:txBody>
          <a:bodyPr/>
          <a:lstStyle/>
          <a:p>
            <a:r>
              <a:rPr lang="en-US" dirty="0" smtClean="0"/>
              <a:t>At higher frequency offsets where the phase noise of the clock drops off, the intrinsic noise of the DAC will play a role in the overall noise floor of the output spectrum</a:t>
            </a:r>
          </a:p>
          <a:p>
            <a:r>
              <a:rPr lang="en-US" dirty="0" smtClean="0"/>
              <a:t>Measurements of the CLK NSD and the DAC output NSD show that there is some discrepancy between the estimates – this is accounted for by the DAC intrinsic noise due to the Thermal/Device effects</a:t>
            </a:r>
          </a:p>
          <a:p>
            <a:endParaRPr lang="en-US" dirty="0" smtClean="0"/>
          </a:p>
        </p:txBody>
      </p:sp>
      <p:graphicFrame>
        <p:nvGraphicFramePr>
          <p:cNvPr id="184324" name="Object 4"/>
          <p:cNvGraphicFramePr>
            <a:graphicFrameLocks noChangeAspect="1"/>
          </p:cNvGraphicFramePr>
          <p:nvPr/>
        </p:nvGraphicFramePr>
        <p:xfrm>
          <a:off x="1687513" y="5826125"/>
          <a:ext cx="5446712" cy="474663"/>
        </p:xfrm>
        <a:graphic>
          <a:graphicData uri="http://schemas.openxmlformats.org/presentationml/2006/ole">
            <mc:AlternateContent xmlns:mc="http://schemas.openxmlformats.org/markup-compatibility/2006">
              <mc:Choice xmlns:v="urn:schemas-microsoft-com:vml" Requires="v">
                <p:oleObj spid="_x0000_s215047" name="Equation" r:id="rId3" imgW="5384520" imgH="469800" progId="Equation.3">
                  <p:embed/>
                </p:oleObj>
              </mc:Choice>
              <mc:Fallback>
                <p:oleObj name="Equation" r:id="rId3" imgW="53845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5826125"/>
                        <a:ext cx="5446712"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27" name="Picture 5" descr="Picture1"/>
          <p:cNvPicPr>
            <a:picLocks noChangeAspect="1" noChangeArrowheads="1"/>
          </p:cNvPicPr>
          <p:nvPr/>
        </p:nvPicPr>
        <p:blipFill>
          <a:blip r:embed="rId5"/>
          <a:srcRect/>
          <a:stretch>
            <a:fillRect/>
          </a:stretch>
        </p:blipFill>
        <p:spPr bwMode="auto">
          <a:xfrm>
            <a:off x="1666875" y="3297238"/>
            <a:ext cx="5307013" cy="2525712"/>
          </a:xfrm>
          <a:prstGeom prst="rect">
            <a:avLst/>
          </a:prstGeom>
          <a:noFill/>
          <a:ln w="9525">
            <a:noFill/>
            <a:miter lim="800000"/>
            <a:headEnd/>
            <a:tailEnd/>
          </a:ln>
        </p:spPr>
      </p:pic>
    </p:spTree>
    <p:extLst>
      <p:ext uri="{BB962C8B-B14F-4D97-AF65-F5344CB8AC3E}">
        <p14:creationId xmlns:p14="http://schemas.microsoft.com/office/powerpoint/2010/main" val="3772337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r>
              <a:rPr lang="en-US" smtClean="0"/>
              <a:t>Intrinsic DAC noise effects</a:t>
            </a:r>
          </a:p>
        </p:txBody>
      </p:sp>
      <p:sp>
        <p:nvSpPr>
          <p:cNvPr id="188418" name="Rectangle 3"/>
          <p:cNvSpPr>
            <a:spLocks noGrp="1" noChangeArrowheads="1"/>
          </p:cNvSpPr>
          <p:nvPr>
            <p:ph type="body" idx="1"/>
          </p:nvPr>
        </p:nvSpPr>
        <p:spPr>
          <a:xfrm>
            <a:off x="333375" y="988434"/>
            <a:ext cx="8467725" cy="2108200"/>
          </a:xfrm>
        </p:spPr>
        <p:txBody>
          <a:bodyPr/>
          <a:lstStyle/>
          <a:p>
            <a:pPr>
              <a:lnSpc>
                <a:spcPct val="90000"/>
              </a:lnSpc>
            </a:pPr>
            <a:r>
              <a:rPr lang="en-US" dirty="0" smtClean="0"/>
              <a:t>The Intrinsic DAC noise is frequency dependent and measured at a particular offset frequency will only be approximately accurate for other offset frequencies.</a:t>
            </a:r>
          </a:p>
          <a:p>
            <a:pPr>
              <a:lnSpc>
                <a:spcPct val="90000"/>
              </a:lnSpc>
            </a:pPr>
            <a:r>
              <a:rPr lang="en-US" dirty="0" smtClean="0"/>
              <a:t>Intrinsic Noise estimates made at 40MHz offset are somewhat accurate for NSD estimates at the same frequency offset using different clock sources.</a:t>
            </a:r>
          </a:p>
          <a:p>
            <a:pPr>
              <a:lnSpc>
                <a:spcPct val="90000"/>
              </a:lnSpc>
            </a:pPr>
            <a:r>
              <a:rPr lang="en-US" dirty="0" smtClean="0"/>
              <a:t>The intrinsic noise is due to quantization and thermal noise sources</a:t>
            </a:r>
          </a:p>
        </p:txBody>
      </p:sp>
      <p:grpSp>
        <p:nvGrpSpPr>
          <p:cNvPr id="188419" name="Group 17"/>
          <p:cNvGrpSpPr>
            <a:grpSpLocks noChangeAspect="1"/>
          </p:cNvGrpSpPr>
          <p:nvPr/>
        </p:nvGrpSpPr>
        <p:grpSpPr bwMode="auto">
          <a:xfrm>
            <a:off x="0" y="3565525"/>
            <a:ext cx="4530725" cy="2651125"/>
            <a:chOff x="0" y="0"/>
            <a:chExt cx="8766" cy="4174"/>
          </a:xfrm>
        </p:grpSpPr>
        <p:sp>
          <p:nvSpPr>
            <p:cNvPr id="188570" name="AutoShape 18"/>
            <p:cNvSpPr>
              <a:spLocks noChangeAspect="1" noChangeArrowheads="1"/>
            </p:cNvSpPr>
            <p:nvPr/>
          </p:nvSpPr>
          <p:spPr bwMode="auto">
            <a:xfrm>
              <a:off x="0" y="0"/>
              <a:ext cx="8766" cy="4174"/>
            </a:xfrm>
            <a:prstGeom prst="rect">
              <a:avLst/>
            </a:prstGeom>
            <a:noFill/>
            <a:ln w="9525">
              <a:noFill/>
              <a:miter lim="800000"/>
              <a:headEnd/>
              <a:tailEnd/>
            </a:ln>
          </p:spPr>
          <p:txBody>
            <a:bodyPr/>
            <a:lstStyle/>
            <a:p>
              <a:endParaRPr lang="en-US" b="0"/>
            </a:p>
          </p:txBody>
        </p:sp>
        <p:sp>
          <p:nvSpPr>
            <p:cNvPr id="188571" name="Rectangle 19"/>
            <p:cNvSpPr>
              <a:spLocks noChangeArrowheads="1"/>
            </p:cNvSpPr>
            <p:nvPr/>
          </p:nvSpPr>
          <p:spPr bwMode="auto">
            <a:xfrm>
              <a:off x="63" y="63"/>
              <a:ext cx="8626" cy="4048"/>
            </a:xfrm>
            <a:prstGeom prst="rect">
              <a:avLst/>
            </a:prstGeom>
            <a:solidFill>
              <a:srgbClr val="FFFFFF"/>
            </a:solidFill>
            <a:ln w="0">
              <a:solidFill>
                <a:srgbClr val="000000"/>
              </a:solidFill>
              <a:miter lim="800000"/>
              <a:headEnd/>
              <a:tailEnd/>
            </a:ln>
          </p:spPr>
          <p:txBody>
            <a:bodyPr/>
            <a:lstStyle/>
            <a:p>
              <a:endParaRPr lang="en-US" b="0"/>
            </a:p>
          </p:txBody>
        </p:sp>
        <p:sp>
          <p:nvSpPr>
            <p:cNvPr id="188572" name="Rectangle 20"/>
            <p:cNvSpPr>
              <a:spLocks noChangeArrowheads="1"/>
            </p:cNvSpPr>
            <p:nvPr/>
          </p:nvSpPr>
          <p:spPr bwMode="auto">
            <a:xfrm>
              <a:off x="879" y="754"/>
              <a:ext cx="7672" cy="2829"/>
            </a:xfrm>
            <a:prstGeom prst="rect">
              <a:avLst/>
            </a:prstGeom>
            <a:solidFill>
              <a:srgbClr val="FFFFFF"/>
            </a:solidFill>
            <a:ln w="9525">
              <a:noFill/>
              <a:miter lim="800000"/>
              <a:headEnd/>
              <a:tailEnd/>
            </a:ln>
          </p:spPr>
          <p:txBody>
            <a:bodyPr/>
            <a:lstStyle/>
            <a:p>
              <a:endParaRPr lang="en-US" b="0"/>
            </a:p>
          </p:txBody>
        </p:sp>
        <p:sp>
          <p:nvSpPr>
            <p:cNvPr id="188573" name="Line 21"/>
            <p:cNvSpPr>
              <a:spLocks noChangeShapeType="1"/>
            </p:cNvSpPr>
            <p:nvPr/>
          </p:nvSpPr>
          <p:spPr bwMode="auto">
            <a:xfrm>
              <a:off x="879" y="3583"/>
              <a:ext cx="7672" cy="0"/>
            </a:xfrm>
            <a:prstGeom prst="line">
              <a:avLst/>
            </a:prstGeom>
            <a:noFill/>
            <a:ln w="0">
              <a:solidFill>
                <a:srgbClr val="000000"/>
              </a:solidFill>
              <a:round/>
              <a:headEnd/>
              <a:tailEnd/>
            </a:ln>
          </p:spPr>
          <p:txBody>
            <a:bodyPr/>
            <a:lstStyle/>
            <a:p>
              <a:endParaRPr lang="en-US"/>
            </a:p>
          </p:txBody>
        </p:sp>
        <p:sp>
          <p:nvSpPr>
            <p:cNvPr id="188574" name="Line 22"/>
            <p:cNvSpPr>
              <a:spLocks noChangeShapeType="1"/>
            </p:cNvSpPr>
            <p:nvPr/>
          </p:nvSpPr>
          <p:spPr bwMode="auto">
            <a:xfrm>
              <a:off x="879" y="3231"/>
              <a:ext cx="7672" cy="0"/>
            </a:xfrm>
            <a:prstGeom prst="line">
              <a:avLst/>
            </a:prstGeom>
            <a:noFill/>
            <a:ln w="0">
              <a:solidFill>
                <a:srgbClr val="000000"/>
              </a:solidFill>
              <a:round/>
              <a:headEnd/>
              <a:tailEnd/>
            </a:ln>
          </p:spPr>
          <p:txBody>
            <a:bodyPr/>
            <a:lstStyle/>
            <a:p>
              <a:endParaRPr lang="en-US"/>
            </a:p>
          </p:txBody>
        </p:sp>
        <p:sp>
          <p:nvSpPr>
            <p:cNvPr id="188575" name="Line 23"/>
            <p:cNvSpPr>
              <a:spLocks noChangeShapeType="1"/>
            </p:cNvSpPr>
            <p:nvPr/>
          </p:nvSpPr>
          <p:spPr bwMode="auto">
            <a:xfrm>
              <a:off x="879" y="2879"/>
              <a:ext cx="7672" cy="0"/>
            </a:xfrm>
            <a:prstGeom prst="line">
              <a:avLst/>
            </a:prstGeom>
            <a:noFill/>
            <a:ln w="0">
              <a:solidFill>
                <a:srgbClr val="000000"/>
              </a:solidFill>
              <a:round/>
              <a:headEnd/>
              <a:tailEnd/>
            </a:ln>
          </p:spPr>
          <p:txBody>
            <a:bodyPr/>
            <a:lstStyle/>
            <a:p>
              <a:endParaRPr lang="en-US"/>
            </a:p>
          </p:txBody>
        </p:sp>
        <p:sp>
          <p:nvSpPr>
            <p:cNvPr id="188576" name="Line 24"/>
            <p:cNvSpPr>
              <a:spLocks noChangeShapeType="1"/>
            </p:cNvSpPr>
            <p:nvPr/>
          </p:nvSpPr>
          <p:spPr bwMode="auto">
            <a:xfrm>
              <a:off x="879" y="2527"/>
              <a:ext cx="7672" cy="0"/>
            </a:xfrm>
            <a:prstGeom prst="line">
              <a:avLst/>
            </a:prstGeom>
            <a:noFill/>
            <a:ln w="0">
              <a:solidFill>
                <a:srgbClr val="000000"/>
              </a:solidFill>
              <a:round/>
              <a:headEnd/>
              <a:tailEnd/>
            </a:ln>
          </p:spPr>
          <p:txBody>
            <a:bodyPr/>
            <a:lstStyle/>
            <a:p>
              <a:endParaRPr lang="en-US"/>
            </a:p>
          </p:txBody>
        </p:sp>
        <p:sp>
          <p:nvSpPr>
            <p:cNvPr id="188577" name="Line 25"/>
            <p:cNvSpPr>
              <a:spLocks noChangeShapeType="1"/>
            </p:cNvSpPr>
            <p:nvPr/>
          </p:nvSpPr>
          <p:spPr bwMode="auto">
            <a:xfrm>
              <a:off x="879" y="2175"/>
              <a:ext cx="7672" cy="0"/>
            </a:xfrm>
            <a:prstGeom prst="line">
              <a:avLst/>
            </a:prstGeom>
            <a:noFill/>
            <a:ln w="0">
              <a:solidFill>
                <a:srgbClr val="000000"/>
              </a:solidFill>
              <a:round/>
              <a:headEnd/>
              <a:tailEnd/>
            </a:ln>
          </p:spPr>
          <p:txBody>
            <a:bodyPr/>
            <a:lstStyle/>
            <a:p>
              <a:endParaRPr lang="en-US"/>
            </a:p>
          </p:txBody>
        </p:sp>
        <p:sp>
          <p:nvSpPr>
            <p:cNvPr id="188578" name="Line 26"/>
            <p:cNvSpPr>
              <a:spLocks noChangeShapeType="1"/>
            </p:cNvSpPr>
            <p:nvPr/>
          </p:nvSpPr>
          <p:spPr bwMode="auto">
            <a:xfrm>
              <a:off x="879" y="1810"/>
              <a:ext cx="7672" cy="0"/>
            </a:xfrm>
            <a:prstGeom prst="line">
              <a:avLst/>
            </a:prstGeom>
            <a:noFill/>
            <a:ln w="0">
              <a:solidFill>
                <a:srgbClr val="000000"/>
              </a:solidFill>
              <a:round/>
              <a:headEnd/>
              <a:tailEnd/>
            </a:ln>
          </p:spPr>
          <p:txBody>
            <a:bodyPr/>
            <a:lstStyle/>
            <a:p>
              <a:endParaRPr lang="en-US"/>
            </a:p>
          </p:txBody>
        </p:sp>
        <p:sp>
          <p:nvSpPr>
            <p:cNvPr id="188579" name="Line 27"/>
            <p:cNvSpPr>
              <a:spLocks noChangeShapeType="1"/>
            </p:cNvSpPr>
            <p:nvPr/>
          </p:nvSpPr>
          <p:spPr bwMode="auto">
            <a:xfrm>
              <a:off x="879" y="1458"/>
              <a:ext cx="7672" cy="0"/>
            </a:xfrm>
            <a:prstGeom prst="line">
              <a:avLst/>
            </a:prstGeom>
            <a:noFill/>
            <a:ln w="0">
              <a:solidFill>
                <a:srgbClr val="000000"/>
              </a:solidFill>
              <a:round/>
              <a:headEnd/>
              <a:tailEnd/>
            </a:ln>
          </p:spPr>
          <p:txBody>
            <a:bodyPr/>
            <a:lstStyle/>
            <a:p>
              <a:endParaRPr lang="en-US"/>
            </a:p>
          </p:txBody>
        </p:sp>
        <p:sp>
          <p:nvSpPr>
            <p:cNvPr id="188580" name="Line 28"/>
            <p:cNvSpPr>
              <a:spLocks noChangeShapeType="1"/>
            </p:cNvSpPr>
            <p:nvPr/>
          </p:nvSpPr>
          <p:spPr bwMode="auto">
            <a:xfrm>
              <a:off x="879" y="1106"/>
              <a:ext cx="7672" cy="0"/>
            </a:xfrm>
            <a:prstGeom prst="line">
              <a:avLst/>
            </a:prstGeom>
            <a:noFill/>
            <a:ln w="0">
              <a:solidFill>
                <a:srgbClr val="000000"/>
              </a:solidFill>
              <a:round/>
              <a:headEnd/>
              <a:tailEnd/>
            </a:ln>
          </p:spPr>
          <p:txBody>
            <a:bodyPr/>
            <a:lstStyle/>
            <a:p>
              <a:endParaRPr lang="en-US"/>
            </a:p>
          </p:txBody>
        </p:sp>
        <p:sp>
          <p:nvSpPr>
            <p:cNvPr id="188581" name="Rectangle 29"/>
            <p:cNvSpPr>
              <a:spLocks noChangeArrowheads="1"/>
            </p:cNvSpPr>
            <p:nvPr/>
          </p:nvSpPr>
          <p:spPr bwMode="auto">
            <a:xfrm>
              <a:off x="879" y="754"/>
              <a:ext cx="7672" cy="2829"/>
            </a:xfrm>
            <a:prstGeom prst="rect">
              <a:avLst/>
            </a:prstGeom>
            <a:noFill/>
            <a:ln w="8255">
              <a:solidFill>
                <a:srgbClr val="808080"/>
              </a:solidFill>
              <a:miter lim="800000"/>
              <a:headEnd/>
              <a:tailEnd/>
            </a:ln>
          </p:spPr>
          <p:txBody>
            <a:bodyPr/>
            <a:lstStyle/>
            <a:p>
              <a:endParaRPr lang="en-US" b="0"/>
            </a:p>
          </p:txBody>
        </p:sp>
        <p:sp>
          <p:nvSpPr>
            <p:cNvPr id="188582" name="Line 30"/>
            <p:cNvSpPr>
              <a:spLocks noChangeShapeType="1"/>
            </p:cNvSpPr>
            <p:nvPr/>
          </p:nvSpPr>
          <p:spPr bwMode="auto">
            <a:xfrm>
              <a:off x="879" y="754"/>
              <a:ext cx="0" cy="2829"/>
            </a:xfrm>
            <a:prstGeom prst="line">
              <a:avLst/>
            </a:prstGeom>
            <a:noFill/>
            <a:ln w="0">
              <a:solidFill>
                <a:srgbClr val="000000"/>
              </a:solidFill>
              <a:round/>
              <a:headEnd/>
              <a:tailEnd/>
            </a:ln>
          </p:spPr>
          <p:txBody>
            <a:bodyPr/>
            <a:lstStyle/>
            <a:p>
              <a:endParaRPr lang="en-US"/>
            </a:p>
          </p:txBody>
        </p:sp>
        <p:sp>
          <p:nvSpPr>
            <p:cNvPr id="188583" name="Line 31"/>
            <p:cNvSpPr>
              <a:spLocks noChangeShapeType="1"/>
            </p:cNvSpPr>
            <p:nvPr/>
          </p:nvSpPr>
          <p:spPr bwMode="auto">
            <a:xfrm>
              <a:off x="879" y="3583"/>
              <a:ext cx="38" cy="0"/>
            </a:xfrm>
            <a:prstGeom prst="line">
              <a:avLst/>
            </a:prstGeom>
            <a:noFill/>
            <a:ln w="0">
              <a:solidFill>
                <a:srgbClr val="000000"/>
              </a:solidFill>
              <a:round/>
              <a:headEnd/>
              <a:tailEnd/>
            </a:ln>
          </p:spPr>
          <p:txBody>
            <a:bodyPr/>
            <a:lstStyle/>
            <a:p>
              <a:endParaRPr lang="en-US"/>
            </a:p>
          </p:txBody>
        </p:sp>
        <p:sp>
          <p:nvSpPr>
            <p:cNvPr id="188584" name="Line 32"/>
            <p:cNvSpPr>
              <a:spLocks noChangeShapeType="1"/>
            </p:cNvSpPr>
            <p:nvPr/>
          </p:nvSpPr>
          <p:spPr bwMode="auto">
            <a:xfrm>
              <a:off x="879" y="3231"/>
              <a:ext cx="38" cy="0"/>
            </a:xfrm>
            <a:prstGeom prst="line">
              <a:avLst/>
            </a:prstGeom>
            <a:noFill/>
            <a:ln w="0">
              <a:solidFill>
                <a:srgbClr val="000000"/>
              </a:solidFill>
              <a:round/>
              <a:headEnd/>
              <a:tailEnd/>
            </a:ln>
          </p:spPr>
          <p:txBody>
            <a:bodyPr/>
            <a:lstStyle/>
            <a:p>
              <a:endParaRPr lang="en-US"/>
            </a:p>
          </p:txBody>
        </p:sp>
        <p:sp>
          <p:nvSpPr>
            <p:cNvPr id="188585" name="Line 33"/>
            <p:cNvSpPr>
              <a:spLocks noChangeShapeType="1"/>
            </p:cNvSpPr>
            <p:nvPr/>
          </p:nvSpPr>
          <p:spPr bwMode="auto">
            <a:xfrm>
              <a:off x="879" y="2879"/>
              <a:ext cx="38" cy="0"/>
            </a:xfrm>
            <a:prstGeom prst="line">
              <a:avLst/>
            </a:prstGeom>
            <a:noFill/>
            <a:ln w="0">
              <a:solidFill>
                <a:srgbClr val="000000"/>
              </a:solidFill>
              <a:round/>
              <a:headEnd/>
              <a:tailEnd/>
            </a:ln>
          </p:spPr>
          <p:txBody>
            <a:bodyPr/>
            <a:lstStyle/>
            <a:p>
              <a:endParaRPr lang="en-US"/>
            </a:p>
          </p:txBody>
        </p:sp>
        <p:sp>
          <p:nvSpPr>
            <p:cNvPr id="188586" name="Line 34"/>
            <p:cNvSpPr>
              <a:spLocks noChangeShapeType="1"/>
            </p:cNvSpPr>
            <p:nvPr/>
          </p:nvSpPr>
          <p:spPr bwMode="auto">
            <a:xfrm>
              <a:off x="879" y="2527"/>
              <a:ext cx="38" cy="0"/>
            </a:xfrm>
            <a:prstGeom prst="line">
              <a:avLst/>
            </a:prstGeom>
            <a:noFill/>
            <a:ln w="0">
              <a:solidFill>
                <a:srgbClr val="000000"/>
              </a:solidFill>
              <a:round/>
              <a:headEnd/>
              <a:tailEnd/>
            </a:ln>
          </p:spPr>
          <p:txBody>
            <a:bodyPr/>
            <a:lstStyle/>
            <a:p>
              <a:endParaRPr lang="en-US"/>
            </a:p>
          </p:txBody>
        </p:sp>
        <p:sp>
          <p:nvSpPr>
            <p:cNvPr id="188587" name="Line 35"/>
            <p:cNvSpPr>
              <a:spLocks noChangeShapeType="1"/>
            </p:cNvSpPr>
            <p:nvPr/>
          </p:nvSpPr>
          <p:spPr bwMode="auto">
            <a:xfrm>
              <a:off x="879" y="2175"/>
              <a:ext cx="38" cy="0"/>
            </a:xfrm>
            <a:prstGeom prst="line">
              <a:avLst/>
            </a:prstGeom>
            <a:noFill/>
            <a:ln w="0">
              <a:solidFill>
                <a:srgbClr val="000000"/>
              </a:solidFill>
              <a:round/>
              <a:headEnd/>
              <a:tailEnd/>
            </a:ln>
          </p:spPr>
          <p:txBody>
            <a:bodyPr/>
            <a:lstStyle/>
            <a:p>
              <a:endParaRPr lang="en-US"/>
            </a:p>
          </p:txBody>
        </p:sp>
        <p:sp>
          <p:nvSpPr>
            <p:cNvPr id="188588" name="Line 36"/>
            <p:cNvSpPr>
              <a:spLocks noChangeShapeType="1"/>
            </p:cNvSpPr>
            <p:nvPr/>
          </p:nvSpPr>
          <p:spPr bwMode="auto">
            <a:xfrm>
              <a:off x="879" y="1810"/>
              <a:ext cx="38" cy="0"/>
            </a:xfrm>
            <a:prstGeom prst="line">
              <a:avLst/>
            </a:prstGeom>
            <a:noFill/>
            <a:ln w="0">
              <a:solidFill>
                <a:srgbClr val="000000"/>
              </a:solidFill>
              <a:round/>
              <a:headEnd/>
              <a:tailEnd/>
            </a:ln>
          </p:spPr>
          <p:txBody>
            <a:bodyPr/>
            <a:lstStyle/>
            <a:p>
              <a:endParaRPr lang="en-US"/>
            </a:p>
          </p:txBody>
        </p:sp>
        <p:sp>
          <p:nvSpPr>
            <p:cNvPr id="188589" name="Line 37"/>
            <p:cNvSpPr>
              <a:spLocks noChangeShapeType="1"/>
            </p:cNvSpPr>
            <p:nvPr/>
          </p:nvSpPr>
          <p:spPr bwMode="auto">
            <a:xfrm>
              <a:off x="879" y="1458"/>
              <a:ext cx="38" cy="0"/>
            </a:xfrm>
            <a:prstGeom prst="line">
              <a:avLst/>
            </a:prstGeom>
            <a:noFill/>
            <a:ln w="0">
              <a:solidFill>
                <a:srgbClr val="000000"/>
              </a:solidFill>
              <a:round/>
              <a:headEnd/>
              <a:tailEnd/>
            </a:ln>
          </p:spPr>
          <p:txBody>
            <a:bodyPr/>
            <a:lstStyle/>
            <a:p>
              <a:endParaRPr lang="en-US"/>
            </a:p>
          </p:txBody>
        </p:sp>
        <p:sp>
          <p:nvSpPr>
            <p:cNvPr id="188590" name="Line 38"/>
            <p:cNvSpPr>
              <a:spLocks noChangeShapeType="1"/>
            </p:cNvSpPr>
            <p:nvPr/>
          </p:nvSpPr>
          <p:spPr bwMode="auto">
            <a:xfrm>
              <a:off x="879" y="1106"/>
              <a:ext cx="38" cy="0"/>
            </a:xfrm>
            <a:prstGeom prst="line">
              <a:avLst/>
            </a:prstGeom>
            <a:noFill/>
            <a:ln w="0">
              <a:solidFill>
                <a:srgbClr val="000000"/>
              </a:solidFill>
              <a:round/>
              <a:headEnd/>
              <a:tailEnd/>
            </a:ln>
          </p:spPr>
          <p:txBody>
            <a:bodyPr/>
            <a:lstStyle/>
            <a:p>
              <a:endParaRPr lang="en-US"/>
            </a:p>
          </p:txBody>
        </p:sp>
        <p:sp>
          <p:nvSpPr>
            <p:cNvPr id="188591" name="Line 39"/>
            <p:cNvSpPr>
              <a:spLocks noChangeShapeType="1"/>
            </p:cNvSpPr>
            <p:nvPr/>
          </p:nvSpPr>
          <p:spPr bwMode="auto">
            <a:xfrm>
              <a:off x="879" y="754"/>
              <a:ext cx="38" cy="0"/>
            </a:xfrm>
            <a:prstGeom prst="line">
              <a:avLst/>
            </a:prstGeom>
            <a:noFill/>
            <a:ln w="0">
              <a:solidFill>
                <a:srgbClr val="000000"/>
              </a:solidFill>
              <a:round/>
              <a:headEnd/>
              <a:tailEnd/>
            </a:ln>
          </p:spPr>
          <p:txBody>
            <a:bodyPr/>
            <a:lstStyle/>
            <a:p>
              <a:endParaRPr lang="en-US"/>
            </a:p>
          </p:txBody>
        </p:sp>
        <p:sp>
          <p:nvSpPr>
            <p:cNvPr id="188592" name="Line 40"/>
            <p:cNvSpPr>
              <a:spLocks noChangeShapeType="1"/>
            </p:cNvSpPr>
            <p:nvPr/>
          </p:nvSpPr>
          <p:spPr bwMode="auto">
            <a:xfrm>
              <a:off x="879" y="754"/>
              <a:ext cx="7672" cy="0"/>
            </a:xfrm>
            <a:prstGeom prst="line">
              <a:avLst/>
            </a:prstGeom>
            <a:noFill/>
            <a:ln w="0">
              <a:solidFill>
                <a:srgbClr val="000000"/>
              </a:solidFill>
              <a:round/>
              <a:headEnd/>
              <a:tailEnd/>
            </a:ln>
          </p:spPr>
          <p:txBody>
            <a:bodyPr/>
            <a:lstStyle/>
            <a:p>
              <a:endParaRPr lang="en-US"/>
            </a:p>
          </p:txBody>
        </p:sp>
        <p:sp>
          <p:nvSpPr>
            <p:cNvPr id="188593" name="Line 41"/>
            <p:cNvSpPr>
              <a:spLocks noChangeShapeType="1"/>
            </p:cNvSpPr>
            <p:nvPr/>
          </p:nvSpPr>
          <p:spPr bwMode="auto">
            <a:xfrm flipV="1">
              <a:off x="879" y="717"/>
              <a:ext cx="0" cy="37"/>
            </a:xfrm>
            <a:prstGeom prst="line">
              <a:avLst/>
            </a:prstGeom>
            <a:noFill/>
            <a:ln w="0">
              <a:solidFill>
                <a:srgbClr val="000000"/>
              </a:solidFill>
              <a:round/>
              <a:headEnd/>
              <a:tailEnd/>
            </a:ln>
          </p:spPr>
          <p:txBody>
            <a:bodyPr/>
            <a:lstStyle/>
            <a:p>
              <a:endParaRPr lang="en-US"/>
            </a:p>
          </p:txBody>
        </p:sp>
        <p:sp>
          <p:nvSpPr>
            <p:cNvPr id="188594" name="Line 42"/>
            <p:cNvSpPr>
              <a:spLocks noChangeShapeType="1"/>
            </p:cNvSpPr>
            <p:nvPr/>
          </p:nvSpPr>
          <p:spPr bwMode="auto">
            <a:xfrm flipV="1">
              <a:off x="1645" y="717"/>
              <a:ext cx="0" cy="37"/>
            </a:xfrm>
            <a:prstGeom prst="line">
              <a:avLst/>
            </a:prstGeom>
            <a:noFill/>
            <a:ln w="0">
              <a:solidFill>
                <a:srgbClr val="000000"/>
              </a:solidFill>
              <a:round/>
              <a:headEnd/>
              <a:tailEnd/>
            </a:ln>
          </p:spPr>
          <p:txBody>
            <a:bodyPr/>
            <a:lstStyle/>
            <a:p>
              <a:endParaRPr lang="en-US"/>
            </a:p>
          </p:txBody>
        </p:sp>
        <p:sp>
          <p:nvSpPr>
            <p:cNvPr id="188595" name="Line 43"/>
            <p:cNvSpPr>
              <a:spLocks noChangeShapeType="1"/>
            </p:cNvSpPr>
            <p:nvPr/>
          </p:nvSpPr>
          <p:spPr bwMode="auto">
            <a:xfrm flipV="1">
              <a:off x="2411" y="717"/>
              <a:ext cx="0" cy="37"/>
            </a:xfrm>
            <a:prstGeom prst="line">
              <a:avLst/>
            </a:prstGeom>
            <a:noFill/>
            <a:ln w="0">
              <a:solidFill>
                <a:srgbClr val="000000"/>
              </a:solidFill>
              <a:round/>
              <a:headEnd/>
              <a:tailEnd/>
            </a:ln>
          </p:spPr>
          <p:txBody>
            <a:bodyPr/>
            <a:lstStyle/>
            <a:p>
              <a:endParaRPr lang="en-US"/>
            </a:p>
          </p:txBody>
        </p:sp>
        <p:sp>
          <p:nvSpPr>
            <p:cNvPr id="188596" name="Line 44"/>
            <p:cNvSpPr>
              <a:spLocks noChangeShapeType="1"/>
            </p:cNvSpPr>
            <p:nvPr/>
          </p:nvSpPr>
          <p:spPr bwMode="auto">
            <a:xfrm flipV="1">
              <a:off x="3177" y="717"/>
              <a:ext cx="0" cy="37"/>
            </a:xfrm>
            <a:prstGeom prst="line">
              <a:avLst/>
            </a:prstGeom>
            <a:noFill/>
            <a:ln w="0">
              <a:solidFill>
                <a:srgbClr val="000000"/>
              </a:solidFill>
              <a:round/>
              <a:headEnd/>
              <a:tailEnd/>
            </a:ln>
          </p:spPr>
          <p:txBody>
            <a:bodyPr/>
            <a:lstStyle/>
            <a:p>
              <a:endParaRPr lang="en-US"/>
            </a:p>
          </p:txBody>
        </p:sp>
        <p:sp>
          <p:nvSpPr>
            <p:cNvPr id="188597" name="Line 45"/>
            <p:cNvSpPr>
              <a:spLocks noChangeShapeType="1"/>
            </p:cNvSpPr>
            <p:nvPr/>
          </p:nvSpPr>
          <p:spPr bwMode="auto">
            <a:xfrm flipV="1">
              <a:off x="3943" y="717"/>
              <a:ext cx="0" cy="37"/>
            </a:xfrm>
            <a:prstGeom prst="line">
              <a:avLst/>
            </a:prstGeom>
            <a:noFill/>
            <a:ln w="0">
              <a:solidFill>
                <a:srgbClr val="000000"/>
              </a:solidFill>
              <a:round/>
              <a:headEnd/>
              <a:tailEnd/>
            </a:ln>
          </p:spPr>
          <p:txBody>
            <a:bodyPr/>
            <a:lstStyle/>
            <a:p>
              <a:endParaRPr lang="en-US"/>
            </a:p>
          </p:txBody>
        </p:sp>
        <p:sp>
          <p:nvSpPr>
            <p:cNvPr id="188598" name="Line 46"/>
            <p:cNvSpPr>
              <a:spLocks noChangeShapeType="1"/>
            </p:cNvSpPr>
            <p:nvPr/>
          </p:nvSpPr>
          <p:spPr bwMode="auto">
            <a:xfrm flipV="1">
              <a:off x="4721" y="717"/>
              <a:ext cx="0" cy="37"/>
            </a:xfrm>
            <a:prstGeom prst="line">
              <a:avLst/>
            </a:prstGeom>
            <a:noFill/>
            <a:ln w="0">
              <a:solidFill>
                <a:srgbClr val="000000"/>
              </a:solidFill>
              <a:round/>
              <a:headEnd/>
              <a:tailEnd/>
            </a:ln>
          </p:spPr>
          <p:txBody>
            <a:bodyPr/>
            <a:lstStyle/>
            <a:p>
              <a:endParaRPr lang="en-US"/>
            </a:p>
          </p:txBody>
        </p:sp>
        <p:sp>
          <p:nvSpPr>
            <p:cNvPr id="188599" name="Line 47"/>
            <p:cNvSpPr>
              <a:spLocks noChangeShapeType="1"/>
            </p:cNvSpPr>
            <p:nvPr/>
          </p:nvSpPr>
          <p:spPr bwMode="auto">
            <a:xfrm flipV="1">
              <a:off x="5487" y="717"/>
              <a:ext cx="0" cy="37"/>
            </a:xfrm>
            <a:prstGeom prst="line">
              <a:avLst/>
            </a:prstGeom>
            <a:noFill/>
            <a:ln w="0">
              <a:solidFill>
                <a:srgbClr val="000000"/>
              </a:solidFill>
              <a:round/>
              <a:headEnd/>
              <a:tailEnd/>
            </a:ln>
          </p:spPr>
          <p:txBody>
            <a:bodyPr/>
            <a:lstStyle/>
            <a:p>
              <a:endParaRPr lang="en-US"/>
            </a:p>
          </p:txBody>
        </p:sp>
        <p:sp>
          <p:nvSpPr>
            <p:cNvPr id="188600" name="Line 48"/>
            <p:cNvSpPr>
              <a:spLocks noChangeShapeType="1"/>
            </p:cNvSpPr>
            <p:nvPr/>
          </p:nvSpPr>
          <p:spPr bwMode="auto">
            <a:xfrm flipV="1">
              <a:off x="6253" y="717"/>
              <a:ext cx="0" cy="37"/>
            </a:xfrm>
            <a:prstGeom prst="line">
              <a:avLst/>
            </a:prstGeom>
            <a:noFill/>
            <a:ln w="0">
              <a:solidFill>
                <a:srgbClr val="000000"/>
              </a:solidFill>
              <a:round/>
              <a:headEnd/>
              <a:tailEnd/>
            </a:ln>
          </p:spPr>
          <p:txBody>
            <a:bodyPr/>
            <a:lstStyle/>
            <a:p>
              <a:endParaRPr lang="en-US"/>
            </a:p>
          </p:txBody>
        </p:sp>
        <p:sp>
          <p:nvSpPr>
            <p:cNvPr id="188601" name="Line 49"/>
            <p:cNvSpPr>
              <a:spLocks noChangeShapeType="1"/>
            </p:cNvSpPr>
            <p:nvPr/>
          </p:nvSpPr>
          <p:spPr bwMode="auto">
            <a:xfrm flipV="1">
              <a:off x="7019" y="717"/>
              <a:ext cx="0" cy="37"/>
            </a:xfrm>
            <a:prstGeom prst="line">
              <a:avLst/>
            </a:prstGeom>
            <a:noFill/>
            <a:ln w="0">
              <a:solidFill>
                <a:srgbClr val="000000"/>
              </a:solidFill>
              <a:round/>
              <a:headEnd/>
              <a:tailEnd/>
            </a:ln>
          </p:spPr>
          <p:txBody>
            <a:bodyPr/>
            <a:lstStyle/>
            <a:p>
              <a:endParaRPr lang="en-US"/>
            </a:p>
          </p:txBody>
        </p:sp>
        <p:sp>
          <p:nvSpPr>
            <p:cNvPr id="188602" name="Line 50"/>
            <p:cNvSpPr>
              <a:spLocks noChangeShapeType="1"/>
            </p:cNvSpPr>
            <p:nvPr/>
          </p:nvSpPr>
          <p:spPr bwMode="auto">
            <a:xfrm flipV="1">
              <a:off x="7785" y="717"/>
              <a:ext cx="0" cy="37"/>
            </a:xfrm>
            <a:prstGeom prst="line">
              <a:avLst/>
            </a:prstGeom>
            <a:noFill/>
            <a:ln w="0">
              <a:solidFill>
                <a:srgbClr val="000000"/>
              </a:solidFill>
              <a:round/>
              <a:headEnd/>
              <a:tailEnd/>
            </a:ln>
          </p:spPr>
          <p:txBody>
            <a:bodyPr/>
            <a:lstStyle/>
            <a:p>
              <a:endParaRPr lang="en-US"/>
            </a:p>
          </p:txBody>
        </p:sp>
        <p:sp>
          <p:nvSpPr>
            <p:cNvPr id="188603" name="Line 51"/>
            <p:cNvSpPr>
              <a:spLocks noChangeShapeType="1"/>
            </p:cNvSpPr>
            <p:nvPr/>
          </p:nvSpPr>
          <p:spPr bwMode="auto">
            <a:xfrm flipV="1">
              <a:off x="8551" y="717"/>
              <a:ext cx="0" cy="37"/>
            </a:xfrm>
            <a:prstGeom prst="line">
              <a:avLst/>
            </a:prstGeom>
            <a:noFill/>
            <a:ln w="0">
              <a:solidFill>
                <a:srgbClr val="000000"/>
              </a:solidFill>
              <a:round/>
              <a:headEnd/>
              <a:tailEnd/>
            </a:ln>
          </p:spPr>
          <p:txBody>
            <a:bodyPr/>
            <a:lstStyle/>
            <a:p>
              <a:endParaRPr lang="en-US"/>
            </a:p>
          </p:txBody>
        </p:sp>
        <p:sp>
          <p:nvSpPr>
            <p:cNvPr id="188604" name="Freeform 52"/>
            <p:cNvSpPr>
              <a:spLocks/>
            </p:cNvSpPr>
            <p:nvPr/>
          </p:nvSpPr>
          <p:spPr bwMode="auto">
            <a:xfrm>
              <a:off x="1042" y="3294"/>
              <a:ext cx="151" cy="126"/>
            </a:xfrm>
            <a:custGeom>
              <a:avLst/>
              <a:gdLst>
                <a:gd name="T0" fmla="*/ 0 w 151"/>
                <a:gd name="T1" fmla="*/ 126 h 126"/>
                <a:gd name="T2" fmla="*/ 38 w 151"/>
                <a:gd name="T3" fmla="*/ 88 h 126"/>
                <a:gd name="T4" fmla="*/ 63 w 151"/>
                <a:gd name="T5" fmla="*/ 38 h 126"/>
                <a:gd name="T6" fmla="*/ 101 w 151"/>
                <a:gd name="T7" fmla="*/ 12 h 126"/>
                <a:gd name="T8" fmla="*/ 126 w 151"/>
                <a:gd name="T9" fmla="*/ 0 h 126"/>
                <a:gd name="T10" fmla="*/ 151 w 151"/>
                <a:gd name="T11" fmla="*/ 0 h 126"/>
                <a:gd name="T12" fmla="*/ 0 60000 65536"/>
                <a:gd name="T13" fmla="*/ 0 60000 65536"/>
                <a:gd name="T14" fmla="*/ 0 60000 65536"/>
                <a:gd name="T15" fmla="*/ 0 60000 65536"/>
                <a:gd name="T16" fmla="*/ 0 60000 65536"/>
                <a:gd name="T17" fmla="*/ 0 60000 65536"/>
                <a:gd name="T18" fmla="*/ 0 w 151"/>
                <a:gd name="T19" fmla="*/ 0 h 126"/>
                <a:gd name="T20" fmla="*/ 151 w 151"/>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51" h="126">
                  <a:moveTo>
                    <a:pt x="0" y="126"/>
                  </a:moveTo>
                  <a:lnTo>
                    <a:pt x="38" y="88"/>
                  </a:lnTo>
                  <a:lnTo>
                    <a:pt x="63" y="38"/>
                  </a:lnTo>
                  <a:lnTo>
                    <a:pt x="101" y="12"/>
                  </a:lnTo>
                  <a:lnTo>
                    <a:pt x="126" y="0"/>
                  </a:lnTo>
                  <a:lnTo>
                    <a:pt x="151" y="0"/>
                  </a:lnTo>
                </a:path>
              </a:pathLst>
            </a:custGeom>
            <a:noFill/>
            <a:ln w="15875">
              <a:solidFill>
                <a:srgbClr val="FF0000"/>
              </a:solidFill>
              <a:prstDash val="solid"/>
              <a:round/>
              <a:headEnd/>
              <a:tailEnd/>
            </a:ln>
          </p:spPr>
          <p:txBody>
            <a:bodyPr/>
            <a:lstStyle/>
            <a:p>
              <a:endParaRPr lang="en-US"/>
            </a:p>
          </p:txBody>
        </p:sp>
        <p:sp>
          <p:nvSpPr>
            <p:cNvPr id="188605" name="Freeform 53"/>
            <p:cNvSpPr>
              <a:spLocks/>
            </p:cNvSpPr>
            <p:nvPr/>
          </p:nvSpPr>
          <p:spPr bwMode="auto">
            <a:xfrm>
              <a:off x="1193" y="3294"/>
              <a:ext cx="314" cy="214"/>
            </a:xfrm>
            <a:custGeom>
              <a:avLst/>
              <a:gdLst>
                <a:gd name="T0" fmla="*/ 0 w 314"/>
                <a:gd name="T1" fmla="*/ 0 h 214"/>
                <a:gd name="T2" fmla="*/ 38 w 314"/>
                <a:gd name="T3" fmla="*/ 12 h 214"/>
                <a:gd name="T4" fmla="*/ 75 w 314"/>
                <a:gd name="T5" fmla="*/ 38 h 214"/>
                <a:gd name="T6" fmla="*/ 163 w 314"/>
                <a:gd name="T7" fmla="*/ 101 h 214"/>
                <a:gd name="T8" fmla="*/ 251 w 314"/>
                <a:gd name="T9" fmla="*/ 176 h 214"/>
                <a:gd name="T10" fmla="*/ 289 w 314"/>
                <a:gd name="T11" fmla="*/ 201 h 214"/>
                <a:gd name="T12" fmla="*/ 314 w 314"/>
                <a:gd name="T13" fmla="*/ 214 h 214"/>
                <a:gd name="T14" fmla="*/ 0 60000 65536"/>
                <a:gd name="T15" fmla="*/ 0 60000 65536"/>
                <a:gd name="T16" fmla="*/ 0 60000 65536"/>
                <a:gd name="T17" fmla="*/ 0 60000 65536"/>
                <a:gd name="T18" fmla="*/ 0 60000 65536"/>
                <a:gd name="T19" fmla="*/ 0 60000 65536"/>
                <a:gd name="T20" fmla="*/ 0 60000 65536"/>
                <a:gd name="T21" fmla="*/ 0 w 314"/>
                <a:gd name="T22" fmla="*/ 0 h 214"/>
                <a:gd name="T23" fmla="*/ 314 w 31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14">
                  <a:moveTo>
                    <a:pt x="0" y="0"/>
                  </a:moveTo>
                  <a:lnTo>
                    <a:pt x="38" y="12"/>
                  </a:lnTo>
                  <a:lnTo>
                    <a:pt x="75" y="38"/>
                  </a:lnTo>
                  <a:lnTo>
                    <a:pt x="163" y="101"/>
                  </a:lnTo>
                  <a:lnTo>
                    <a:pt x="251" y="176"/>
                  </a:lnTo>
                  <a:lnTo>
                    <a:pt x="289" y="201"/>
                  </a:lnTo>
                  <a:lnTo>
                    <a:pt x="314" y="214"/>
                  </a:lnTo>
                </a:path>
              </a:pathLst>
            </a:custGeom>
            <a:noFill/>
            <a:ln w="15875">
              <a:solidFill>
                <a:srgbClr val="FF0000"/>
              </a:solidFill>
              <a:prstDash val="solid"/>
              <a:round/>
              <a:headEnd/>
              <a:tailEnd/>
            </a:ln>
          </p:spPr>
          <p:txBody>
            <a:bodyPr/>
            <a:lstStyle/>
            <a:p>
              <a:endParaRPr lang="en-US"/>
            </a:p>
          </p:txBody>
        </p:sp>
        <p:sp>
          <p:nvSpPr>
            <p:cNvPr id="188606" name="Freeform 54"/>
            <p:cNvSpPr>
              <a:spLocks/>
            </p:cNvSpPr>
            <p:nvPr/>
          </p:nvSpPr>
          <p:spPr bwMode="auto">
            <a:xfrm>
              <a:off x="1507" y="3457"/>
              <a:ext cx="125" cy="51"/>
            </a:xfrm>
            <a:custGeom>
              <a:avLst/>
              <a:gdLst>
                <a:gd name="T0" fmla="*/ 0 w 125"/>
                <a:gd name="T1" fmla="*/ 51 h 51"/>
                <a:gd name="T2" fmla="*/ 25 w 125"/>
                <a:gd name="T3" fmla="*/ 51 h 51"/>
                <a:gd name="T4" fmla="*/ 50 w 125"/>
                <a:gd name="T5" fmla="*/ 38 h 51"/>
                <a:gd name="T6" fmla="*/ 125 w 125"/>
                <a:gd name="T7" fmla="*/ 0 h 51"/>
                <a:gd name="T8" fmla="*/ 0 60000 65536"/>
                <a:gd name="T9" fmla="*/ 0 60000 65536"/>
                <a:gd name="T10" fmla="*/ 0 60000 65536"/>
                <a:gd name="T11" fmla="*/ 0 60000 65536"/>
                <a:gd name="T12" fmla="*/ 0 w 125"/>
                <a:gd name="T13" fmla="*/ 0 h 51"/>
                <a:gd name="T14" fmla="*/ 125 w 125"/>
                <a:gd name="T15" fmla="*/ 51 h 51"/>
              </a:gdLst>
              <a:ahLst/>
              <a:cxnLst>
                <a:cxn ang="T8">
                  <a:pos x="T0" y="T1"/>
                </a:cxn>
                <a:cxn ang="T9">
                  <a:pos x="T2" y="T3"/>
                </a:cxn>
                <a:cxn ang="T10">
                  <a:pos x="T4" y="T5"/>
                </a:cxn>
                <a:cxn ang="T11">
                  <a:pos x="T6" y="T7"/>
                </a:cxn>
              </a:cxnLst>
              <a:rect l="T12" t="T13" r="T14" b="T15"/>
              <a:pathLst>
                <a:path w="125" h="51">
                  <a:moveTo>
                    <a:pt x="0" y="51"/>
                  </a:moveTo>
                  <a:lnTo>
                    <a:pt x="25" y="51"/>
                  </a:lnTo>
                  <a:lnTo>
                    <a:pt x="50" y="38"/>
                  </a:lnTo>
                  <a:lnTo>
                    <a:pt x="125" y="0"/>
                  </a:lnTo>
                </a:path>
              </a:pathLst>
            </a:custGeom>
            <a:noFill/>
            <a:ln w="15875">
              <a:solidFill>
                <a:srgbClr val="FF0000"/>
              </a:solidFill>
              <a:prstDash val="solid"/>
              <a:round/>
              <a:headEnd/>
              <a:tailEnd/>
            </a:ln>
          </p:spPr>
          <p:txBody>
            <a:bodyPr/>
            <a:lstStyle/>
            <a:p>
              <a:endParaRPr lang="en-US"/>
            </a:p>
          </p:txBody>
        </p:sp>
        <p:sp>
          <p:nvSpPr>
            <p:cNvPr id="188607" name="Freeform 55"/>
            <p:cNvSpPr>
              <a:spLocks/>
            </p:cNvSpPr>
            <p:nvPr/>
          </p:nvSpPr>
          <p:spPr bwMode="auto">
            <a:xfrm>
              <a:off x="1632" y="3005"/>
              <a:ext cx="754" cy="452"/>
            </a:xfrm>
            <a:custGeom>
              <a:avLst/>
              <a:gdLst>
                <a:gd name="T0" fmla="*/ 0 w 754"/>
                <a:gd name="T1" fmla="*/ 452 h 452"/>
                <a:gd name="T2" fmla="*/ 63 w 754"/>
                <a:gd name="T3" fmla="*/ 415 h 452"/>
                <a:gd name="T4" fmla="*/ 151 w 754"/>
                <a:gd name="T5" fmla="*/ 364 h 452"/>
                <a:gd name="T6" fmla="*/ 252 w 754"/>
                <a:gd name="T7" fmla="*/ 301 h 452"/>
                <a:gd name="T8" fmla="*/ 365 w 754"/>
                <a:gd name="T9" fmla="*/ 226 h 452"/>
                <a:gd name="T10" fmla="*/ 465 w 754"/>
                <a:gd name="T11" fmla="*/ 163 h 452"/>
                <a:gd name="T12" fmla="*/ 578 w 754"/>
                <a:gd name="T13" fmla="*/ 100 h 452"/>
                <a:gd name="T14" fmla="*/ 678 w 754"/>
                <a:gd name="T15" fmla="*/ 50 h 452"/>
                <a:gd name="T16" fmla="*/ 754 w 754"/>
                <a:gd name="T17" fmla="*/ 0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452"/>
                <a:gd name="T29" fmla="*/ 754 w 754"/>
                <a:gd name="T30" fmla="*/ 452 h 4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452">
                  <a:moveTo>
                    <a:pt x="0" y="452"/>
                  </a:moveTo>
                  <a:lnTo>
                    <a:pt x="63" y="415"/>
                  </a:lnTo>
                  <a:lnTo>
                    <a:pt x="151" y="364"/>
                  </a:lnTo>
                  <a:lnTo>
                    <a:pt x="252" y="301"/>
                  </a:lnTo>
                  <a:lnTo>
                    <a:pt x="365" y="226"/>
                  </a:lnTo>
                  <a:lnTo>
                    <a:pt x="465" y="163"/>
                  </a:lnTo>
                  <a:lnTo>
                    <a:pt x="578" y="100"/>
                  </a:lnTo>
                  <a:lnTo>
                    <a:pt x="678" y="50"/>
                  </a:lnTo>
                  <a:lnTo>
                    <a:pt x="754" y="0"/>
                  </a:lnTo>
                </a:path>
              </a:pathLst>
            </a:custGeom>
            <a:noFill/>
            <a:ln w="15875">
              <a:solidFill>
                <a:srgbClr val="FF0000"/>
              </a:solidFill>
              <a:prstDash val="solid"/>
              <a:round/>
              <a:headEnd/>
              <a:tailEnd/>
            </a:ln>
          </p:spPr>
          <p:txBody>
            <a:bodyPr/>
            <a:lstStyle/>
            <a:p>
              <a:endParaRPr lang="en-US"/>
            </a:p>
          </p:txBody>
        </p:sp>
        <p:sp>
          <p:nvSpPr>
            <p:cNvPr id="188608" name="Freeform 56"/>
            <p:cNvSpPr>
              <a:spLocks/>
            </p:cNvSpPr>
            <p:nvPr/>
          </p:nvSpPr>
          <p:spPr bwMode="auto">
            <a:xfrm>
              <a:off x="2386" y="2866"/>
              <a:ext cx="376" cy="139"/>
            </a:xfrm>
            <a:custGeom>
              <a:avLst/>
              <a:gdLst>
                <a:gd name="T0" fmla="*/ 0 w 376"/>
                <a:gd name="T1" fmla="*/ 139 h 139"/>
                <a:gd name="T2" fmla="*/ 63 w 376"/>
                <a:gd name="T3" fmla="*/ 114 h 139"/>
                <a:gd name="T4" fmla="*/ 113 w 376"/>
                <a:gd name="T5" fmla="*/ 88 h 139"/>
                <a:gd name="T6" fmla="*/ 201 w 376"/>
                <a:gd name="T7" fmla="*/ 51 h 139"/>
                <a:gd name="T8" fmla="*/ 276 w 376"/>
                <a:gd name="T9" fmla="*/ 26 h 139"/>
                <a:gd name="T10" fmla="*/ 326 w 376"/>
                <a:gd name="T11" fmla="*/ 13 h 139"/>
                <a:gd name="T12" fmla="*/ 376 w 376"/>
                <a:gd name="T13" fmla="*/ 0 h 139"/>
                <a:gd name="T14" fmla="*/ 0 60000 65536"/>
                <a:gd name="T15" fmla="*/ 0 60000 65536"/>
                <a:gd name="T16" fmla="*/ 0 60000 65536"/>
                <a:gd name="T17" fmla="*/ 0 60000 65536"/>
                <a:gd name="T18" fmla="*/ 0 60000 65536"/>
                <a:gd name="T19" fmla="*/ 0 60000 65536"/>
                <a:gd name="T20" fmla="*/ 0 60000 65536"/>
                <a:gd name="T21" fmla="*/ 0 w 376"/>
                <a:gd name="T22" fmla="*/ 0 h 139"/>
                <a:gd name="T23" fmla="*/ 376 w 376"/>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 h="139">
                  <a:moveTo>
                    <a:pt x="0" y="139"/>
                  </a:moveTo>
                  <a:lnTo>
                    <a:pt x="63" y="114"/>
                  </a:lnTo>
                  <a:lnTo>
                    <a:pt x="113" y="88"/>
                  </a:lnTo>
                  <a:lnTo>
                    <a:pt x="201" y="51"/>
                  </a:lnTo>
                  <a:lnTo>
                    <a:pt x="276" y="26"/>
                  </a:lnTo>
                  <a:lnTo>
                    <a:pt x="326" y="13"/>
                  </a:lnTo>
                  <a:lnTo>
                    <a:pt x="376" y="0"/>
                  </a:lnTo>
                </a:path>
              </a:pathLst>
            </a:custGeom>
            <a:noFill/>
            <a:ln w="15875">
              <a:solidFill>
                <a:srgbClr val="FF0000"/>
              </a:solidFill>
              <a:prstDash val="solid"/>
              <a:round/>
              <a:headEnd/>
              <a:tailEnd/>
            </a:ln>
          </p:spPr>
          <p:txBody>
            <a:bodyPr/>
            <a:lstStyle/>
            <a:p>
              <a:endParaRPr lang="en-US"/>
            </a:p>
          </p:txBody>
        </p:sp>
        <p:sp>
          <p:nvSpPr>
            <p:cNvPr id="188609" name="Freeform 57"/>
            <p:cNvSpPr>
              <a:spLocks/>
            </p:cNvSpPr>
            <p:nvPr/>
          </p:nvSpPr>
          <p:spPr bwMode="auto">
            <a:xfrm>
              <a:off x="2762" y="2678"/>
              <a:ext cx="628" cy="188"/>
            </a:xfrm>
            <a:custGeom>
              <a:avLst/>
              <a:gdLst>
                <a:gd name="T0" fmla="*/ 0 w 628"/>
                <a:gd name="T1" fmla="*/ 188 h 188"/>
                <a:gd name="T2" fmla="*/ 63 w 628"/>
                <a:gd name="T3" fmla="*/ 163 h 188"/>
                <a:gd name="T4" fmla="*/ 139 w 628"/>
                <a:gd name="T5" fmla="*/ 138 h 188"/>
                <a:gd name="T6" fmla="*/ 302 w 628"/>
                <a:gd name="T7" fmla="*/ 88 h 188"/>
                <a:gd name="T8" fmla="*/ 478 w 628"/>
                <a:gd name="T9" fmla="*/ 38 h 188"/>
                <a:gd name="T10" fmla="*/ 628 w 628"/>
                <a:gd name="T11" fmla="*/ 0 h 188"/>
                <a:gd name="T12" fmla="*/ 0 60000 65536"/>
                <a:gd name="T13" fmla="*/ 0 60000 65536"/>
                <a:gd name="T14" fmla="*/ 0 60000 65536"/>
                <a:gd name="T15" fmla="*/ 0 60000 65536"/>
                <a:gd name="T16" fmla="*/ 0 60000 65536"/>
                <a:gd name="T17" fmla="*/ 0 60000 65536"/>
                <a:gd name="T18" fmla="*/ 0 w 628"/>
                <a:gd name="T19" fmla="*/ 0 h 188"/>
                <a:gd name="T20" fmla="*/ 628 w 628"/>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628" h="188">
                  <a:moveTo>
                    <a:pt x="0" y="188"/>
                  </a:moveTo>
                  <a:lnTo>
                    <a:pt x="63" y="163"/>
                  </a:lnTo>
                  <a:lnTo>
                    <a:pt x="139" y="138"/>
                  </a:lnTo>
                  <a:lnTo>
                    <a:pt x="302" y="88"/>
                  </a:lnTo>
                  <a:lnTo>
                    <a:pt x="478" y="38"/>
                  </a:lnTo>
                  <a:lnTo>
                    <a:pt x="628" y="0"/>
                  </a:lnTo>
                </a:path>
              </a:pathLst>
            </a:custGeom>
            <a:noFill/>
            <a:ln w="15875">
              <a:solidFill>
                <a:srgbClr val="FF0000"/>
              </a:solidFill>
              <a:prstDash val="solid"/>
              <a:round/>
              <a:headEnd/>
              <a:tailEnd/>
            </a:ln>
          </p:spPr>
          <p:txBody>
            <a:bodyPr/>
            <a:lstStyle/>
            <a:p>
              <a:endParaRPr lang="en-US"/>
            </a:p>
          </p:txBody>
        </p:sp>
        <p:sp>
          <p:nvSpPr>
            <p:cNvPr id="188610" name="Freeform 58"/>
            <p:cNvSpPr>
              <a:spLocks/>
            </p:cNvSpPr>
            <p:nvPr/>
          </p:nvSpPr>
          <p:spPr bwMode="auto">
            <a:xfrm>
              <a:off x="3390" y="2640"/>
              <a:ext cx="503" cy="38"/>
            </a:xfrm>
            <a:custGeom>
              <a:avLst/>
              <a:gdLst>
                <a:gd name="T0" fmla="*/ 0 w 503"/>
                <a:gd name="T1" fmla="*/ 38 h 38"/>
                <a:gd name="T2" fmla="*/ 126 w 503"/>
                <a:gd name="T3" fmla="*/ 25 h 38"/>
                <a:gd name="T4" fmla="*/ 239 w 503"/>
                <a:gd name="T5" fmla="*/ 25 h 38"/>
                <a:gd name="T6" fmla="*/ 364 w 503"/>
                <a:gd name="T7" fmla="*/ 25 h 38"/>
                <a:gd name="T8" fmla="*/ 427 w 503"/>
                <a:gd name="T9" fmla="*/ 13 h 38"/>
                <a:gd name="T10" fmla="*/ 503 w 503"/>
                <a:gd name="T11" fmla="*/ 0 h 38"/>
                <a:gd name="T12" fmla="*/ 0 60000 65536"/>
                <a:gd name="T13" fmla="*/ 0 60000 65536"/>
                <a:gd name="T14" fmla="*/ 0 60000 65536"/>
                <a:gd name="T15" fmla="*/ 0 60000 65536"/>
                <a:gd name="T16" fmla="*/ 0 60000 65536"/>
                <a:gd name="T17" fmla="*/ 0 60000 65536"/>
                <a:gd name="T18" fmla="*/ 0 w 503"/>
                <a:gd name="T19" fmla="*/ 0 h 38"/>
                <a:gd name="T20" fmla="*/ 503 w 50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03" h="38">
                  <a:moveTo>
                    <a:pt x="0" y="38"/>
                  </a:moveTo>
                  <a:lnTo>
                    <a:pt x="126" y="25"/>
                  </a:lnTo>
                  <a:lnTo>
                    <a:pt x="239" y="25"/>
                  </a:lnTo>
                  <a:lnTo>
                    <a:pt x="364" y="25"/>
                  </a:lnTo>
                  <a:lnTo>
                    <a:pt x="427" y="13"/>
                  </a:lnTo>
                  <a:lnTo>
                    <a:pt x="503" y="0"/>
                  </a:lnTo>
                </a:path>
              </a:pathLst>
            </a:custGeom>
            <a:noFill/>
            <a:ln w="15875">
              <a:solidFill>
                <a:srgbClr val="FF0000"/>
              </a:solidFill>
              <a:prstDash val="solid"/>
              <a:round/>
              <a:headEnd/>
              <a:tailEnd/>
            </a:ln>
          </p:spPr>
          <p:txBody>
            <a:bodyPr/>
            <a:lstStyle/>
            <a:p>
              <a:endParaRPr lang="en-US"/>
            </a:p>
          </p:txBody>
        </p:sp>
        <p:sp>
          <p:nvSpPr>
            <p:cNvPr id="188611" name="Freeform 59"/>
            <p:cNvSpPr>
              <a:spLocks/>
            </p:cNvSpPr>
            <p:nvPr/>
          </p:nvSpPr>
          <p:spPr bwMode="auto">
            <a:xfrm>
              <a:off x="3893" y="2376"/>
              <a:ext cx="753" cy="264"/>
            </a:xfrm>
            <a:custGeom>
              <a:avLst/>
              <a:gdLst>
                <a:gd name="T0" fmla="*/ 0 w 753"/>
                <a:gd name="T1" fmla="*/ 264 h 264"/>
                <a:gd name="T2" fmla="*/ 163 w 753"/>
                <a:gd name="T3" fmla="*/ 214 h 264"/>
                <a:gd name="T4" fmla="*/ 351 w 753"/>
                <a:gd name="T5" fmla="*/ 138 h 264"/>
                <a:gd name="T6" fmla="*/ 552 w 753"/>
                <a:gd name="T7" fmla="*/ 63 h 264"/>
                <a:gd name="T8" fmla="*/ 753 w 753"/>
                <a:gd name="T9" fmla="*/ 0 h 264"/>
                <a:gd name="T10" fmla="*/ 0 60000 65536"/>
                <a:gd name="T11" fmla="*/ 0 60000 65536"/>
                <a:gd name="T12" fmla="*/ 0 60000 65536"/>
                <a:gd name="T13" fmla="*/ 0 60000 65536"/>
                <a:gd name="T14" fmla="*/ 0 60000 65536"/>
                <a:gd name="T15" fmla="*/ 0 w 753"/>
                <a:gd name="T16" fmla="*/ 0 h 264"/>
                <a:gd name="T17" fmla="*/ 753 w 753"/>
                <a:gd name="T18" fmla="*/ 264 h 264"/>
              </a:gdLst>
              <a:ahLst/>
              <a:cxnLst>
                <a:cxn ang="T10">
                  <a:pos x="T0" y="T1"/>
                </a:cxn>
                <a:cxn ang="T11">
                  <a:pos x="T2" y="T3"/>
                </a:cxn>
                <a:cxn ang="T12">
                  <a:pos x="T4" y="T5"/>
                </a:cxn>
                <a:cxn ang="T13">
                  <a:pos x="T6" y="T7"/>
                </a:cxn>
                <a:cxn ang="T14">
                  <a:pos x="T8" y="T9"/>
                </a:cxn>
              </a:cxnLst>
              <a:rect l="T15" t="T16" r="T17" b="T18"/>
              <a:pathLst>
                <a:path w="753" h="264">
                  <a:moveTo>
                    <a:pt x="0" y="264"/>
                  </a:moveTo>
                  <a:lnTo>
                    <a:pt x="163" y="214"/>
                  </a:lnTo>
                  <a:lnTo>
                    <a:pt x="351" y="138"/>
                  </a:lnTo>
                  <a:lnTo>
                    <a:pt x="552" y="63"/>
                  </a:lnTo>
                  <a:lnTo>
                    <a:pt x="753" y="0"/>
                  </a:lnTo>
                </a:path>
              </a:pathLst>
            </a:custGeom>
            <a:noFill/>
            <a:ln w="15875">
              <a:solidFill>
                <a:srgbClr val="FF0000"/>
              </a:solidFill>
              <a:prstDash val="solid"/>
              <a:round/>
              <a:headEnd/>
              <a:tailEnd/>
            </a:ln>
          </p:spPr>
          <p:txBody>
            <a:bodyPr/>
            <a:lstStyle/>
            <a:p>
              <a:endParaRPr lang="en-US"/>
            </a:p>
          </p:txBody>
        </p:sp>
        <p:sp>
          <p:nvSpPr>
            <p:cNvPr id="188612" name="Freeform 60"/>
            <p:cNvSpPr>
              <a:spLocks/>
            </p:cNvSpPr>
            <p:nvPr/>
          </p:nvSpPr>
          <p:spPr bwMode="auto">
            <a:xfrm>
              <a:off x="4646" y="2238"/>
              <a:ext cx="841" cy="138"/>
            </a:xfrm>
            <a:custGeom>
              <a:avLst/>
              <a:gdLst>
                <a:gd name="T0" fmla="*/ 0 w 841"/>
                <a:gd name="T1" fmla="*/ 138 h 138"/>
                <a:gd name="T2" fmla="*/ 100 w 841"/>
                <a:gd name="T3" fmla="*/ 113 h 138"/>
                <a:gd name="T4" fmla="*/ 213 w 841"/>
                <a:gd name="T5" fmla="*/ 100 h 138"/>
                <a:gd name="T6" fmla="*/ 439 w 841"/>
                <a:gd name="T7" fmla="*/ 75 h 138"/>
                <a:gd name="T8" fmla="*/ 653 w 841"/>
                <a:gd name="T9" fmla="*/ 38 h 138"/>
                <a:gd name="T10" fmla="*/ 753 w 841"/>
                <a:gd name="T11" fmla="*/ 25 h 138"/>
                <a:gd name="T12" fmla="*/ 841 w 841"/>
                <a:gd name="T13" fmla="*/ 0 h 138"/>
                <a:gd name="T14" fmla="*/ 0 60000 65536"/>
                <a:gd name="T15" fmla="*/ 0 60000 65536"/>
                <a:gd name="T16" fmla="*/ 0 60000 65536"/>
                <a:gd name="T17" fmla="*/ 0 60000 65536"/>
                <a:gd name="T18" fmla="*/ 0 60000 65536"/>
                <a:gd name="T19" fmla="*/ 0 60000 65536"/>
                <a:gd name="T20" fmla="*/ 0 60000 65536"/>
                <a:gd name="T21" fmla="*/ 0 w 841"/>
                <a:gd name="T22" fmla="*/ 0 h 138"/>
                <a:gd name="T23" fmla="*/ 841 w 841"/>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1" h="138">
                  <a:moveTo>
                    <a:pt x="0" y="138"/>
                  </a:moveTo>
                  <a:lnTo>
                    <a:pt x="100" y="113"/>
                  </a:lnTo>
                  <a:lnTo>
                    <a:pt x="213" y="100"/>
                  </a:lnTo>
                  <a:lnTo>
                    <a:pt x="439" y="75"/>
                  </a:lnTo>
                  <a:lnTo>
                    <a:pt x="653" y="38"/>
                  </a:lnTo>
                  <a:lnTo>
                    <a:pt x="753" y="25"/>
                  </a:lnTo>
                  <a:lnTo>
                    <a:pt x="841" y="0"/>
                  </a:lnTo>
                </a:path>
              </a:pathLst>
            </a:custGeom>
            <a:noFill/>
            <a:ln w="15875">
              <a:solidFill>
                <a:srgbClr val="FF0000"/>
              </a:solidFill>
              <a:prstDash val="solid"/>
              <a:round/>
              <a:headEnd/>
              <a:tailEnd/>
            </a:ln>
          </p:spPr>
          <p:txBody>
            <a:bodyPr/>
            <a:lstStyle/>
            <a:p>
              <a:endParaRPr lang="en-US"/>
            </a:p>
          </p:txBody>
        </p:sp>
        <p:sp>
          <p:nvSpPr>
            <p:cNvPr id="188613" name="Freeform 61"/>
            <p:cNvSpPr>
              <a:spLocks/>
            </p:cNvSpPr>
            <p:nvPr/>
          </p:nvSpPr>
          <p:spPr bwMode="auto">
            <a:xfrm>
              <a:off x="5487" y="1961"/>
              <a:ext cx="414" cy="277"/>
            </a:xfrm>
            <a:custGeom>
              <a:avLst/>
              <a:gdLst>
                <a:gd name="T0" fmla="*/ 0 w 414"/>
                <a:gd name="T1" fmla="*/ 277 h 277"/>
                <a:gd name="T2" fmla="*/ 75 w 414"/>
                <a:gd name="T3" fmla="*/ 252 h 277"/>
                <a:gd name="T4" fmla="*/ 138 w 414"/>
                <a:gd name="T5" fmla="*/ 214 h 277"/>
                <a:gd name="T6" fmla="*/ 239 w 414"/>
                <a:gd name="T7" fmla="*/ 139 h 277"/>
                <a:gd name="T8" fmla="*/ 327 w 414"/>
                <a:gd name="T9" fmla="*/ 63 h 277"/>
                <a:gd name="T10" fmla="*/ 414 w 414"/>
                <a:gd name="T11" fmla="*/ 0 h 277"/>
                <a:gd name="T12" fmla="*/ 0 60000 65536"/>
                <a:gd name="T13" fmla="*/ 0 60000 65536"/>
                <a:gd name="T14" fmla="*/ 0 60000 65536"/>
                <a:gd name="T15" fmla="*/ 0 60000 65536"/>
                <a:gd name="T16" fmla="*/ 0 60000 65536"/>
                <a:gd name="T17" fmla="*/ 0 60000 65536"/>
                <a:gd name="T18" fmla="*/ 0 w 414"/>
                <a:gd name="T19" fmla="*/ 0 h 277"/>
                <a:gd name="T20" fmla="*/ 414 w 414"/>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414" h="277">
                  <a:moveTo>
                    <a:pt x="0" y="277"/>
                  </a:moveTo>
                  <a:lnTo>
                    <a:pt x="75" y="252"/>
                  </a:lnTo>
                  <a:lnTo>
                    <a:pt x="138" y="214"/>
                  </a:lnTo>
                  <a:lnTo>
                    <a:pt x="239" y="139"/>
                  </a:lnTo>
                  <a:lnTo>
                    <a:pt x="327" y="63"/>
                  </a:lnTo>
                  <a:lnTo>
                    <a:pt x="414" y="0"/>
                  </a:lnTo>
                </a:path>
              </a:pathLst>
            </a:custGeom>
            <a:noFill/>
            <a:ln w="15875">
              <a:solidFill>
                <a:srgbClr val="FF0000"/>
              </a:solidFill>
              <a:prstDash val="solid"/>
              <a:round/>
              <a:headEnd/>
              <a:tailEnd/>
            </a:ln>
          </p:spPr>
          <p:txBody>
            <a:bodyPr/>
            <a:lstStyle/>
            <a:p>
              <a:endParaRPr lang="en-US"/>
            </a:p>
          </p:txBody>
        </p:sp>
        <p:sp>
          <p:nvSpPr>
            <p:cNvPr id="188614" name="Freeform 62"/>
            <p:cNvSpPr>
              <a:spLocks/>
            </p:cNvSpPr>
            <p:nvPr/>
          </p:nvSpPr>
          <p:spPr bwMode="auto">
            <a:xfrm>
              <a:off x="5901" y="1810"/>
              <a:ext cx="352" cy="151"/>
            </a:xfrm>
            <a:custGeom>
              <a:avLst/>
              <a:gdLst>
                <a:gd name="T0" fmla="*/ 0 w 352"/>
                <a:gd name="T1" fmla="*/ 151 h 151"/>
                <a:gd name="T2" fmla="*/ 76 w 352"/>
                <a:gd name="T3" fmla="*/ 114 h 151"/>
                <a:gd name="T4" fmla="*/ 151 w 352"/>
                <a:gd name="T5" fmla="*/ 76 h 151"/>
                <a:gd name="T6" fmla="*/ 239 w 352"/>
                <a:gd name="T7" fmla="*/ 38 h 151"/>
                <a:gd name="T8" fmla="*/ 289 w 352"/>
                <a:gd name="T9" fmla="*/ 26 h 151"/>
                <a:gd name="T10" fmla="*/ 352 w 352"/>
                <a:gd name="T11" fmla="*/ 0 h 151"/>
                <a:gd name="T12" fmla="*/ 0 60000 65536"/>
                <a:gd name="T13" fmla="*/ 0 60000 65536"/>
                <a:gd name="T14" fmla="*/ 0 60000 65536"/>
                <a:gd name="T15" fmla="*/ 0 60000 65536"/>
                <a:gd name="T16" fmla="*/ 0 60000 65536"/>
                <a:gd name="T17" fmla="*/ 0 60000 65536"/>
                <a:gd name="T18" fmla="*/ 0 w 352"/>
                <a:gd name="T19" fmla="*/ 0 h 151"/>
                <a:gd name="T20" fmla="*/ 352 w 352"/>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352" h="151">
                  <a:moveTo>
                    <a:pt x="0" y="151"/>
                  </a:moveTo>
                  <a:lnTo>
                    <a:pt x="76" y="114"/>
                  </a:lnTo>
                  <a:lnTo>
                    <a:pt x="151" y="76"/>
                  </a:lnTo>
                  <a:lnTo>
                    <a:pt x="239" y="38"/>
                  </a:lnTo>
                  <a:lnTo>
                    <a:pt x="289" y="26"/>
                  </a:lnTo>
                  <a:lnTo>
                    <a:pt x="352" y="0"/>
                  </a:lnTo>
                </a:path>
              </a:pathLst>
            </a:custGeom>
            <a:noFill/>
            <a:ln w="15875">
              <a:solidFill>
                <a:srgbClr val="FF0000"/>
              </a:solidFill>
              <a:prstDash val="solid"/>
              <a:round/>
              <a:headEnd/>
              <a:tailEnd/>
            </a:ln>
          </p:spPr>
          <p:txBody>
            <a:bodyPr/>
            <a:lstStyle/>
            <a:p>
              <a:endParaRPr lang="en-US"/>
            </a:p>
          </p:txBody>
        </p:sp>
        <p:sp>
          <p:nvSpPr>
            <p:cNvPr id="188615" name="Freeform 63"/>
            <p:cNvSpPr>
              <a:spLocks/>
            </p:cNvSpPr>
            <p:nvPr/>
          </p:nvSpPr>
          <p:spPr bwMode="auto">
            <a:xfrm>
              <a:off x="6253" y="1534"/>
              <a:ext cx="766" cy="276"/>
            </a:xfrm>
            <a:custGeom>
              <a:avLst/>
              <a:gdLst>
                <a:gd name="T0" fmla="*/ 0 w 766"/>
                <a:gd name="T1" fmla="*/ 276 h 276"/>
                <a:gd name="T2" fmla="*/ 75 w 766"/>
                <a:gd name="T3" fmla="*/ 251 h 276"/>
                <a:gd name="T4" fmla="*/ 163 w 766"/>
                <a:gd name="T5" fmla="*/ 214 h 276"/>
                <a:gd name="T6" fmla="*/ 352 w 766"/>
                <a:gd name="T7" fmla="*/ 138 h 276"/>
                <a:gd name="T8" fmla="*/ 565 w 766"/>
                <a:gd name="T9" fmla="*/ 75 h 276"/>
                <a:gd name="T10" fmla="*/ 766 w 766"/>
                <a:gd name="T11" fmla="*/ 0 h 276"/>
                <a:gd name="T12" fmla="*/ 0 60000 65536"/>
                <a:gd name="T13" fmla="*/ 0 60000 65536"/>
                <a:gd name="T14" fmla="*/ 0 60000 65536"/>
                <a:gd name="T15" fmla="*/ 0 60000 65536"/>
                <a:gd name="T16" fmla="*/ 0 60000 65536"/>
                <a:gd name="T17" fmla="*/ 0 60000 65536"/>
                <a:gd name="T18" fmla="*/ 0 w 766"/>
                <a:gd name="T19" fmla="*/ 0 h 276"/>
                <a:gd name="T20" fmla="*/ 766 w 766"/>
                <a:gd name="T21" fmla="*/ 276 h 276"/>
              </a:gdLst>
              <a:ahLst/>
              <a:cxnLst>
                <a:cxn ang="T12">
                  <a:pos x="T0" y="T1"/>
                </a:cxn>
                <a:cxn ang="T13">
                  <a:pos x="T2" y="T3"/>
                </a:cxn>
                <a:cxn ang="T14">
                  <a:pos x="T4" y="T5"/>
                </a:cxn>
                <a:cxn ang="T15">
                  <a:pos x="T6" y="T7"/>
                </a:cxn>
                <a:cxn ang="T16">
                  <a:pos x="T8" y="T9"/>
                </a:cxn>
                <a:cxn ang="T17">
                  <a:pos x="T10" y="T11"/>
                </a:cxn>
              </a:cxnLst>
              <a:rect l="T18" t="T19" r="T20" b="T21"/>
              <a:pathLst>
                <a:path w="766" h="276">
                  <a:moveTo>
                    <a:pt x="0" y="276"/>
                  </a:moveTo>
                  <a:lnTo>
                    <a:pt x="75" y="251"/>
                  </a:lnTo>
                  <a:lnTo>
                    <a:pt x="163" y="214"/>
                  </a:lnTo>
                  <a:lnTo>
                    <a:pt x="352" y="138"/>
                  </a:lnTo>
                  <a:lnTo>
                    <a:pt x="565" y="75"/>
                  </a:lnTo>
                  <a:lnTo>
                    <a:pt x="766" y="0"/>
                  </a:lnTo>
                </a:path>
              </a:pathLst>
            </a:custGeom>
            <a:noFill/>
            <a:ln w="15875">
              <a:solidFill>
                <a:srgbClr val="FF0000"/>
              </a:solidFill>
              <a:prstDash val="solid"/>
              <a:round/>
              <a:headEnd/>
              <a:tailEnd/>
            </a:ln>
          </p:spPr>
          <p:txBody>
            <a:bodyPr/>
            <a:lstStyle/>
            <a:p>
              <a:endParaRPr lang="en-US"/>
            </a:p>
          </p:txBody>
        </p:sp>
        <p:sp>
          <p:nvSpPr>
            <p:cNvPr id="188616" name="Freeform 64"/>
            <p:cNvSpPr>
              <a:spLocks/>
            </p:cNvSpPr>
            <p:nvPr/>
          </p:nvSpPr>
          <p:spPr bwMode="auto">
            <a:xfrm>
              <a:off x="7019" y="1295"/>
              <a:ext cx="766" cy="239"/>
            </a:xfrm>
            <a:custGeom>
              <a:avLst/>
              <a:gdLst>
                <a:gd name="T0" fmla="*/ 0 w 766"/>
                <a:gd name="T1" fmla="*/ 239 h 239"/>
                <a:gd name="T2" fmla="*/ 377 w 766"/>
                <a:gd name="T3" fmla="*/ 113 h 239"/>
                <a:gd name="T4" fmla="*/ 766 w 766"/>
                <a:gd name="T5" fmla="*/ 0 h 239"/>
                <a:gd name="T6" fmla="*/ 0 60000 65536"/>
                <a:gd name="T7" fmla="*/ 0 60000 65536"/>
                <a:gd name="T8" fmla="*/ 0 60000 65536"/>
                <a:gd name="T9" fmla="*/ 0 w 766"/>
                <a:gd name="T10" fmla="*/ 0 h 239"/>
                <a:gd name="T11" fmla="*/ 766 w 766"/>
                <a:gd name="T12" fmla="*/ 239 h 239"/>
              </a:gdLst>
              <a:ahLst/>
              <a:cxnLst>
                <a:cxn ang="T6">
                  <a:pos x="T0" y="T1"/>
                </a:cxn>
                <a:cxn ang="T7">
                  <a:pos x="T2" y="T3"/>
                </a:cxn>
                <a:cxn ang="T8">
                  <a:pos x="T4" y="T5"/>
                </a:cxn>
              </a:cxnLst>
              <a:rect l="T9" t="T10" r="T11" b="T12"/>
              <a:pathLst>
                <a:path w="766" h="239">
                  <a:moveTo>
                    <a:pt x="0" y="239"/>
                  </a:moveTo>
                  <a:lnTo>
                    <a:pt x="377" y="113"/>
                  </a:lnTo>
                  <a:lnTo>
                    <a:pt x="766" y="0"/>
                  </a:lnTo>
                </a:path>
              </a:pathLst>
            </a:custGeom>
            <a:noFill/>
            <a:ln w="15875">
              <a:solidFill>
                <a:srgbClr val="FF0000"/>
              </a:solidFill>
              <a:prstDash val="solid"/>
              <a:round/>
              <a:headEnd/>
              <a:tailEnd/>
            </a:ln>
          </p:spPr>
          <p:txBody>
            <a:bodyPr/>
            <a:lstStyle/>
            <a:p>
              <a:endParaRPr lang="en-US"/>
            </a:p>
          </p:txBody>
        </p:sp>
        <p:sp>
          <p:nvSpPr>
            <p:cNvPr id="188617" name="Rectangle 65"/>
            <p:cNvSpPr>
              <a:spLocks noChangeArrowheads="1"/>
            </p:cNvSpPr>
            <p:nvPr/>
          </p:nvSpPr>
          <p:spPr bwMode="auto">
            <a:xfrm>
              <a:off x="3695" y="190"/>
              <a:ext cx="2503" cy="192"/>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DAC intrinsic noise @40MHz</a:t>
              </a:r>
              <a:endParaRPr lang="en-US" b="0"/>
            </a:p>
          </p:txBody>
        </p:sp>
        <p:sp>
          <p:nvSpPr>
            <p:cNvPr id="188618" name="Rectangle 66"/>
            <p:cNvSpPr>
              <a:spLocks noChangeArrowheads="1"/>
            </p:cNvSpPr>
            <p:nvPr/>
          </p:nvSpPr>
          <p:spPr bwMode="auto">
            <a:xfrm>
              <a:off x="504" y="3494"/>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-162</a:t>
              </a:r>
              <a:endParaRPr lang="en-US" b="0"/>
            </a:p>
          </p:txBody>
        </p:sp>
        <p:sp>
          <p:nvSpPr>
            <p:cNvPr id="188619" name="Rectangle 67"/>
            <p:cNvSpPr>
              <a:spLocks noChangeArrowheads="1"/>
            </p:cNvSpPr>
            <p:nvPr/>
          </p:nvSpPr>
          <p:spPr bwMode="auto">
            <a:xfrm>
              <a:off x="504" y="3144"/>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-160</a:t>
              </a:r>
              <a:endParaRPr lang="en-US" b="0"/>
            </a:p>
          </p:txBody>
        </p:sp>
        <p:sp>
          <p:nvSpPr>
            <p:cNvPr id="188620" name="Rectangle 68"/>
            <p:cNvSpPr>
              <a:spLocks noChangeArrowheads="1"/>
            </p:cNvSpPr>
            <p:nvPr/>
          </p:nvSpPr>
          <p:spPr bwMode="auto">
            <a:xfrm>
              <a:off x="504" y="2792"/>
              <a:ext cx="31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-158</a:t>
              </a:r>
              <a:endParaRPr lang="en-US" b="0"/>
            </a:p>
          </p:txBody>
        </p:sp>
        <p:sp>
          <p:nvSpPr>
            <p:cNvPr id="188621" name="Rectangle 69"/>
            <p:cNvSpPr>
              <a:spLocks noChangeArrowheads="1"/>
            </p:cNvSpPr>
            <p:nvPr/>
          </p:nvSpPr>
          <p:spPr bwMode="auto">
            <a:xfrm>
              <a:off x="504" y="2439"/>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-156</a:t>
              </a:r>
              <a:endParaRPr lang="en-US" b="0"/>
            </a:p>
          </p:txBody>
        </p:sp>
        <p:sp>
          <p:nvSpPr>
            <p:cNvPr id="188622" name="Rectangle 70"/>
            <p:cNvSpPr>
              <a:spLocks noChangeArrowheads="1"/>
            </p:cNvSpPr>
            <p:nvPr/>
          </p:nvSpPr>
          <p:spPr bwMode="auto">
            <a:xfrm>
              <a:off x="504" y="2087"/>
              <a:ext cx="31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-154</a:t>
              </a:r>
              <a:endParaRPr lang="en-US" b="0"/>
            </a:p>
          </p:txBody>
        </p:sp>
        <p:sp>
          <p:nvSpPr>
            <p:cNvPr id="188623" name="Rectangle 71"/>
            <p:cNvSpPr>
              <a:spLocks noChangeArrowheads="1"/>
            </p:cNvSpPr>
            <p:nvPr/>
          </p:nvSpPr>
          <p:spPr bwMode="auto">
            <a:xfrm>
              <a:off x="504" y="1722"/>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-152</a:t>
              </a:r>
              <a:endParaRPr lang="en-US" b="0"/>
            </a:p>
          </p:txBody>
        </p:sp>
        <p:sp>
          <p:nvSpPr>
            <p:cNvPr id="188624" name="Rectangle 72"/>
            <p:cNvSpPr>
              <a:spLocks noChangeArrowheads="1"/>
            </p:cNvSpPr>
            <p:nvPr/>
          </p:nvSpPr>
          <p:spPr bwMode="auto">
            <a:xfrm>
              <a:off x="504" y="1370"/>
              <a:ext cx="31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-150</a:t>
              </a:r>
              <a:endParaRPr lang="en-US" b="0"/>
            </a:p>
          </p:txBody>
        </p:sp>
        <p:sp>
          <p:nvSpPr>
            <p:cNvPr id="188625" name="Rectangle 73"/>
            <p:cNvSpPr>
              <a:spLocks noChangeArrowheads="1"/>
            </p:cNvSpPr>
            <p:nvPr/>
          </p:nvSpPr>
          <p:spPr bwMode="auto">
            <a:xfrm>
              <a:off x="504" y="1017"/>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-148</a:t>
              </a:r>
              <a:endParaRPr lang="en-US" b="0"/>
            </a:p>
          </p:txBody>
        </p:sp>
        <p:sp>
          <p:nvSpPr>
            <p:cNvPr id="188626" name="Rectangle 74"/>
            <p:cNvSpPr>
              <a:spLocks noChangeArrowheads="1"/>
            </p:cNvSpPr>
            <p:nvPr/>
          </p:nvSpPr>
          <p:spPr bwMode="auto">
            <a:xfrm>
              <a:off x="504" y="665"/>
              <a:ext cx="31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-146</a:t>
              </a:r>
              <a:endParaRPr lang="en-US" b="0"/>
            </a:p>
          </p:txBody>
        </p:sp>
        <p:sp>
          <p:nvSpPr>
            <p:cNvPr id="188627" name="Rectangle 75"/>
            <p:cNvSpPr>
              <a:spLocks noChangeArrowheads="1"/>
            </p:cNvSpPr>
            <p:nvPr/>
          </p:nvSpPr>
          <p:spPr bwMode="auto">
            <a:xfrm>
              <a:off x="840" y="855"/>
              <a:ext cx="85"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a:t>
              </a:r>
              <a:endParaRPr lang="en-US" b="0"/>
            </a:p>
          </p:txBody>
        </p:sp>
        <p:sp>
          <p:nvSpPr>
            <p:cNvPr id="188628" name="Rectangle 76"/>
            <p:cNvSpPr>
              <a:spLocks noChangeArrowheads="1"/>
            </p:cNvSpPr>
            <p:nvPr/>
          </p:nvSpPr>
          <p:spPr bwMode="auto">
            <a:xfrm>
              <a:off x="1570" y="855"/>
              <a:ext cx="172"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50</a:t>
              </a:r>
              <a:endParaRPr lang="en-US" b="0"/>
            </a:p>
          </p:txBody>
        </p:sp>
        <p:sp>
          <p:nvSpPr>
            <p:cNvPr id="188629" name="Rectangle 77"/>
            <p:cNvSpPr>
              <a:spLocks noChangeArrowheads="1"/>
            </p:cNvSpPr>
            <p:nvPr/>
          </p:nvSpPr>
          <p:spPr bwMode="auto">
            <a:xfrm>
              <a:off x="2301"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100</a:t>
              </a:r>
              <a:endParaRPr lang="en-US" b="0"/>
            </a:p>
          </p:txBody>
        </p:sp>
        <p:sp>
          <p:nvSpPr>
            <p:cNvPr id="188630" name="Rectangle 78"/>
            <p:cNvSpPr>
              <a:spLocks noChangeArrowheads="1"/>
            </p:cNvSpPr>
            <p:nvPr/>
          </p:nvSpPr>
          <p:spPr bwMode="auto">
            <a:xfrm>
              <a:off x="3059"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150</a:t>
              </a:r>
              <a:endParaRPr lang="en-US" b="0"/>
            </a:p>
          </p:txBody>
        </p:sp>
        <p:sp>
          <p:nvSpPr>
            <p:cNvPr id="188631" name="Rectangle 79"/>
            <p:cNvSpPr>
              <a:spLocks noChangeArrowheads="1"/>
            </p:cNvSpPr>
            <p:nvPr/>
          </p:nvSpPr>
          <p:spPr bwMode="auto">
            <a:xfrm>
              <a:off x="3830"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200</a:t>
              </a:r>
              <a:endParaRPr lang="en-US" b="0"/>
            </a:p>
          </p:txBody>
        </p:sp>
        <p:sp>
          <p:nvSpPr>
            <p:cNvPr id="188632" name="Rectangle 80"/>
            <p:cNvSpPr>
              <a:spLocks noChangeArrowheads="1"/>
            </p:cNvSpPr>
            <p:nvPr/>
          </p:nvSpPr>
          <p:spPr bwMode="auto">
            <a:xfrm>
              <a:off x="4607"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250</a:t>
              </a:r>
              <a:endParaRPr lang="en-US" b="0"/>
            </a:p>
          </p:txBody>
        </p:sp>
        <p:sp>
          <p:nvSpPr>
            <p:cNvPr id="188633" name="Rectangle 81"/>
            <p:cNvSpPr>
              <a:spLocks noChangeArrowheads="1"/>
            </p:cNvSpPr>
            <p:nvPr/>
          </p:nvSpPr>
          <p:spPr bwMode="auto">
            <a:xfrm>
              <a:off x="5375"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300</a:t>
              </a:r>
              <a:endParaRPr lang="en-US" b="0"/>
            </a:p>
          </p:txBody>
        </p:sp>
        <p:sp>
          <p:nvSpPr>
            <p:cNvPr id="188634" name="Rectangle 82"/>
            <p:cNvSpPr>
              <a:spLocks noChangeArrowheads="1"/>
            </p:cNvSpPr>
            <p:nvPr/>
          </p:nvSpPr>
          <p:spPr bwMode="auto">
            <a:xfrm>
              <a:off x="6140"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350</a:t>
              </a:r>
              <a:endParaRPr lang="en-US" b="0"/>
            </a:p>
          </p:txBody>
        </p:sp>
        <p:sp>
          <p:nvSpPr>
            <p:cNvPr id="188635" name="Rectangle 83"/>
            <p:cNvSpPr>
              <a:spLocks noChangeArrowheads="1"/>
            </p:cNvSpPr>
            <p:nvPr/>
          </p:nvSpPr>
          <p:spPr bwMode="auto">
            <a:xfrm>
              <a:off x="6908"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400</a:t>
              </a:r>
              <a:endParaRPr lang="en-US" b="0"/>
            </a:p>
          </p:txBody>
        </p:sp>
        <p:sp>
          <p:nvSpPr>
            <p:cNvPr id="188636" name="Rectangle 84"/>
            <p:cNvSpPr>
              <a:spLocks noChangeArrowheads="1"/>
            </p:cNvSpPr>
            <p:nvPr/>
          </p:nvSpPr>
          <p:spPr bwMode="auto">
            <a:xfrm>
              <a:off x="7669"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450</a:t>
              </a:r>
              <a:endParaRPr lang="en-US" b="0"/>
            </a:p>
          </p:txBody>
        </p:sp>
        <p:sp>
          <p:nvSpPr>
            <p:cNvPr id="188637" name="Rectangle 85"/>
            <p:cNvSpPr>
              <a:spLocks noChangeArrowheads="1"/>
            </p:cNvSpPr>
            <p:nvPr/>
          </p:nvSpPr>
          <p:spPr bwMode="auto">
            <a:xfrm>
              <a:off x="8440"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500</a:t>
              </a:r>
              <a:endParaRPr lang="en-US" b="0"/>
            </a:p>
          </p:txBody>
        </p:sp>
        <p:sp>
          <p:nvSpPr>
            <p:cNvPr id="188638" name="Rectangle 86"/>
            <p:cNvSpPr>
              <a:spLocks noChangeArrowheads="1"/>
            </p:cNvSpPr>
            <p:nvPr/>
          </p:nvSpPr>
          <p:spPr bwMode="auto">
            <a:xfrm>
              <a:off x="3953" y="3747"/>
              <a:ext cx="1920" cy="192"/>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DAC output frequency</a:t>
              </a:r>
              <a:endParaRPr lang="en-US" b="0"/>
            </a:p>
          </p:txBody>
        </p:sp>
        <p:sp>
          <p:nvSpPr>
            <p:cNvPr id="188639" name="Rectangle 87"/>
            <p:cNvSpPr>
              <a:spLocks noChangeArrowheads="1"/>
            </p:cNvSpPr>
            <p:nvPr/>
          </p:nvSpPr>
          <p:spPr bwMode="auto">
            <a:xfrm rot="-5400000">
              <a:off x="-23" y="1537"/>
              <a:ext cx="732" cy="237"/>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DAC noise</a:t>
              </a:r>
              <a:endParaRPr lang="en-US" b="0"/>
            </a:p>
          </p:txBody>
        </p:sp>
        <p:sp>
          <p:nvSpPr>
            <p:cNvPr id="188640" name="Rectangle 88"/>
            <p:cNvSpPr>
              <a:spLocks noChangeArrowheads="1"/>
            </p:cNvSpPr>
            <p:nvPr/>
          </p:nvSpPr>
          <p:spPr bwMode="auto">
            <a:xfrm>
              <a:off x="63" y="63"/>
              <a:ext cx="8626" cy="4048"/>
            </a:xfrm>
            <a:prstGeom prst="rect">
              <a:avLst/>
            </a:prstGeom>
            <a:noFill/>
            <a:ln w="0">
              <a:solidFill>
                <a:srgbClr val="000000"/>
              </a:solidFill>
              <a:miter lim="800000"/>
              <a:headEnd/>
              <a:tailEnd/>
            </a:ln>
          </p:spPr>
          <p:txBody>
            <a:bodyPr/>
            <a:lstStyle/>
            <a:p>
              <a:endParaRPr lang="en-US" b="0"/>
            </a:p>
          </p:txBody>
        </p:sp>
      </p:grpSp>
      <p:grpSp>
        <p:nvGrpSpPr>
          <p:cNvPr id="188420" name="Group 90"/>
          <p:cNvGrpSpPr>
            <a:grpSpLocks noChangeAspect="1"/>
          </p:cNvGrpSpPr>
          <p:nvPr/>
        </p:nvGrpSpPr>
        <p:grpSpPr bwMode="auto">
          <a:xfrm>
            <a:off x="4533900" y="3571875"/>
            <a:ext cx="4610100" cy="2649538"/>
            <a:chOff x="0" y="0"/>
            <a:chExt cx="8766" cy="4174"/>
          </a:xfrm>
        </p:grpSpPr>
        <p:sp>
          <p:nvSpPr>
            <p:cNvPr id="188421" name="AutoShape 91"/>
            <p:cNvSpPr>
              <a:spLocks noChangeAspect="1" noChangeArrowheads="1"/>
            </p:cNvSpPr>
            <p:nvPr/>
          </p:nvSpPr>
          <p:spPr bwMode="auto">
            <a:xfrm>
              <a:off x="0" y="0"/>
              <a:ext cx="8766" cy="4174"/>
            </a:xfrm>
            <a:prstGeom prst="rect">
              <a:avLst/>
            </a:prstGeom>
            <a:noFill/>
            <a:ln w="9525">
              <a:noFill/>
              <a:miter lim="800000"/>
              <a:headEnd/>
              <a:tailEnd/>
            </a:ln>
          </p:spPr>
          <p:txBody>
            <a:bodyPr/>
            <a:lstStyle/>
            <a:p>
              <a:endParaRPr lang="en-US" b="0"/>
            </a:p>
          </p:txBody>
        </p:sp>
        <p:sp>
          <p:nvSpPr>
            <p:cNvPr id="188422" name="Rectangle 92"/>
            <p:cNvSpPr>
              <a:spLocks noChangeArrowheads="1"/>
            </p:cNvSpPr>
            <p:nvPr/>
          </p:nvSpPr>
          <p:spPr bwMode="auto">
            <a:xfrm>
              <a:off x="63" y="63"/>
              <a:ext cx="8626" cy="4048"/>
            </a:xfrm>
            <a:prstGeom prst="rect">
              <a:avLst/>
            </a:prstGeom>
            <a:solidFill>
              <a:srgbClr val="FFFFFF"/>
            </a:solidFill>
            <a:ln w="0">
              <a:solidFill>
                <a:srgbClr val="000000"/>
              </a:solidFill>
              <a:miter lim="800000"/>
              <a:headEnd/>
              <a:tailEnd/>
            </a:ln>
          </p:spPr>
          <p:txBody>
            <a:bodyPr/>
            <a:lstStyle/>
            <a:p>
              <a:endParaRPr lang="en-US" b="0"/>
            </a:p>
          </p:txBody>
        </p:sp>
        <p:sp>
          <p:nvSpPr>
            <p:cNvPr id="188423" name="Rectangle 93"/>
            <p:cNvSpPr>
              <a:spLocks noChangeArrowheads="1"/>
            </p:cNvSpPr>
            <p:nvPr/>
          </p:nvSpPr>
          <p:spPr bwMode="auto">
            <a:xfrm>
              <a:off x="841" y="767"/>
              <a:ext cx="7471" cy="2816"/>
            </a:xfrm>
            <a:prstGeom prst="rect">
              <a:avLst/>
            </a:prstGeom>
            <a:solidFill>
              <a:srgbClr val="FFFFFF"/>
            </a:solidFill>
            <a:ln w="9525">
              <a:noFill/>
              <a:miter lim="800000"/>
              <a:headEnd/>
              <a:tailEnd/>
            </a:ln>
          </p:spPr>
          <p:txBody>
            <a:bodyPr/>
            <a:lstStyle/>
            <a:p>
              <a:endParaRPr lang="en-US" b="0"/>
            </a:p>
          </p:txBody>
        </p:sp>
        <p:sp>
          <p:nvSpPr>
            <p:cNvPr id="188424" name="Line 94"/>
            <p:cNvSpPr>
              <a:spLocks noChangeShapeType="1"/>
            </p:cNvSpPr>
            <p:nvPr/>
          </p:nvSpPr>
          <p:spPr bwMode="auto">
            <a:xfrm>
              <a:off x="841" y="3583"/>
              <a:ext cx="7471" cy="0"/>
            </a:xfrm>
            <a:prstGeom prst="line">
              <a:avLst/>
            </a:prstGeom>
            <a:noFill/>
            <a:ln w="0">
              <a:solidFill>
                <a:srgbClr val="000000"/>
              </a:solidFill>
              <a:round/>
              <a:headEnd/>
              <a:tailEnd/>
            </a:ln>
          </p:spPr>
          <p:txBody>
            <a:bodyPr/>
            <a:lstStyle/>
            <a:p>
              <a:endParaRPr lang="en-US"/>
            </a:p>
          </p:txBody>
        </p:sp>
        <p:sp>
          <p:nvSpPr>
            <p:cNvPr id="188425" name="Line 95"/>
            <p:cNvSpPr>
              <a:spLocks noChangeShapeType="1"/>
            </p:cNvSpPr>
            <p:nvPr/>
          </p:nvSpPr>
          <p:spPr bwMode="auto">
            <a:xfrm>
              <a:off x="841" y="3231"/>
              <a:ext cx="7471" cy="0"/>
            </a:xfrm>
            <a:prstGeom prst="line">
              <a:avLst/>
            </a:prstGeom>
            <a:noFill/>
            <a:ln w="0">
              <a:solidFill>
                <a:srgbClr val="000000"/>
              </a:solidFill>
              <a:round/>
              <a:headEnd/>
              <a:tailEnd/>
            </a:ln>
          </p:spPr>
          <p:txBody>
            <a:bodyPr/>
            <a:lstStyle/>
            <a:p>
              <a:endParaRPr lang="en-US"/>
            </a:p>
          </p:txBody>
        </p:sp>
        <p:sp>
          <p:nvSpPr>
            <p:cNvPr id="188426" name="Line 96"/>
            <p:cNvSpPr>
              <a:spLocks noChangeShapeType="1"/>
            </p:cNvSpPr>
            <p:nvPr/>
          </p:nvSpPr>
          <p:spPr bwMode="auto">
            <a:xfrm>
              <a:off x="841" y="2879"/>
              <a:ext cx="7471" cy="0"/>
            </a:xfrm>
            <a:prstGeom prst="line">
              <a:avLst/>
            </a:prstGeom>
            <a:noFill/>
            <a:ln w="0">
              <a:solidFill>
                <a:srgbClr val="000000"/>
              </a:solidFill>
              <a:round/>
              <a:headEnd/>
              <a:tailEnd/>
            </a:ln>
          </p:spPr>
          <p:txBody>
            <a:bodyPr/>
            <a:lstStyle/>
            <a:p>
              <a:endParaRPr lang="en-US"/>
            </a:p>
          </p:txBody>
        </p:sp>
        <p:sp>
          <p:nvSpPr>
            <p:cNvPr id="188427" name="Line 97"/>
            <p:cNvSpPr>
              <a:spLocks noChangeShapeType="1"/>
            </p:cNvSpPr>
            <p:nvPr/>
          </p:nvSpPr>
          <p:spPr bwMode="auto">
            <a:xfrm>
              <a:off x="841" y="2527"/>
              <a:ext cx="7471" cy="0"/>
            </a:xfrm>
            <a:prstGeom prst="line">
              <a:avLst/>
            </a:prstGeom>
            <a:noFill/>
            <a:ln w="0">
              <a:solidFill>
                <a:srgbClr val="000000"/>
              </a:solidFill>
              <a:round/>
              <a:headEnd/>
              <a:tailEnd/>
            </a:ln>
          </p:spPr>
          <p:txBody>
            <a:bodyPr/>
            <a:lstStyle/>
            <a:p>
              <a:endParaRPr lang="en-US"/>
            </a:p>
          </p:txBody>
        </p:sp>
        <p:sp>
          <p:nvSpPr>
            <p:cNvPr id="188428" name="Line 98"/>
            <p:cNvSpPr>
              <a:spLocks noChangeShapeType="1"/>
            </p:cNvSpPr>
            <p:nvPr/>
          </p:nvSpPr>
          <p:spPr bwMode="auto">
            <a:xfrm>
              <a:off x="841" y="1823"/>
              <a:ext cx="7471" cy="0"/>
            </a:xfrm>
            <a:prstGeom prst="line">
              <a:avLst/>
            </a:prstGeom>
            <a:noFill/>
            <a:ln w="0">
              <a:solidFill>
                <a:srgbClr val="000000"/>
              </a:solidFill>
              <a:round/>
              <a:headEnd/>
              <a:tailEnd/>
            </a:ln>
          </p:spPr>
          <p:txBody>
            <a:bodyPr/>
            <a:lstStyle/>
            <a:p>
              <a:endParaRPr lang="en-US"/>
            </a:p>
          </p:txBody>
        </p:sp>
        <p:sp>
          <p:nvSpPr>
            <p:cNvPr id="188429" name="Line 99"/>
            <p:cNvSpPr>
              <a:spLocks noChangeShapeType="1"/>
            </p:cNvSpPr>
            <p:nvPr/>
          </p:nvSpPr>
          <p:spPr bwMode="auto">
            <a:xfrm>
              <a:off x="841" y="1471"/>
              <a:ext cx="7471" cy="0"/>
            </a:xfrm>
            <a:prstGeom prst="line">
              <a:avLst/>
            </a:prstGeom>
            <a:noFill/>
            <a:ln w="0">
              <a:solidFill>
                <a:srgbClr val="000000"/>
              </a:solidFill>
              <a:round/>
              <a:headEnd/>
              <a:tailEnd/>
            </a:ln>
          </p:spPr>
          <p:txBody>
            <a:bodyPr/>
            <a:lstStyle/>
            <a:p>
              <a:endParaRPr lang="en-US"/>
            </a:p>
          </p:txBody>
        </p:sp>
        <p:sp>
          <p:nvSpPr>
            <p:cNvPr id="188430" name="Line 100"/>
            <p:cNvSpPr>
              <a:spLocks noChangeShapeType="1"/>
            </p:cNvSpPr>
            <p:nvPr/>
          </p:nvSpPr>
          <p:spPr bwMode="auto">
            <a:xfrm>
              <a:off x="841" y="1119"/>
              <a:ext cx="7471" cy="0"/>
            </a:xfrm>
            <a:prstGeom prst="line">
              <a:avLst/>
            </a:prstGeom>
            <a:noFill/>
            <a:ln w="0">
              <a:solidFill>
                <a:srgbClr val="000000"/>
              </a:solidFill>
              <a:round/>
              <a:headEnd/>
              <a:tailEnd/>
            </a:ln>
          </p:spPr>
          <p:txBody>
            <a:bodyPr/>
            <a:lstStyle/>
            <a:p>
              <a:endParaRPr lang="en-US"/>
            </a:p>
          </p:txBody>
        </p:sp>
        <p:sp>
          <p:nvSpPr>
            <p:cNvPr id="188431" name="Line 101"/>
            <p:cNvSpPr>
              <a:spLocks noChangeShapeType="1"/>
            </p:cNvSpPr>
            <p:nvPr/>
          </p:nvSpPr>
          <p:spPr bwMode="auto">
            <a:xfrm>
              <a:off x="841" y="767"/>
              <a:ext cx="7471" cy="0"/>
            </a:xfrm>
            <a:prstGeom prst="line">
              <a:avLst/>
            </a:prstGeom>
            <a:noFill/>
            <a:ln w="0">
              <a:solidFill>
                <a:srgbClr val="000000"/>
              </a:solidFill>
              <a:round/>
              <a:headEnd/>
              <a:tailEnd/>
            </a:ln>
          </p:spPr>
          <p:txBody>
            <a:bodyPr/>
            <a:lstStyle/>
            <a:p>
              <a:endParaRPr lang="en-US"/>
            </a:p>
          </p:txBody>
        </p:sp>
        <p:sp>
          <p:nvSpPr>
            <p:cNvPr id="188432" name="Rectangle 102"/>
            <p:cNvSpPr>
              <a:spLocks noChangeArrowheads="1"/>
            </p:cNvSpPr>
            <p:nvPr/>
          </p:nvSpPr>
          <p:spPr bwMode="auto">
            <a:xfrm>
              <a:off x="841" y="767"/>
              <a:ext cx="7471" cy="2816"/>
            </a:xfrm>
            <a:prstGeom prst="rect">
              <a:avLst/>
            </a:prstGeom>
            <a:noFill/>
            <a:ln w="8255">
              <a:solidFill>
                <a:srgbClr val="808080"/>
              </a:solidFill>
              <a:miter lim="800000"/>
              <a:headEnd/>
              <a:tailEnd/>
            </a:ln>
          </p:spPr>
          <p:txBody>
            <a:bodyPr/>
            <a:lstStyle/>
            <a:p>
              <a:endParaRPr lang="en-US" b="0"/>
            </a:p>
          </p:txBody>
        </p:sp>
        <p:sp>
          <p:nvSpPr>
            <p:cNvPr id="188433" name="Line 103"/>
            <p:cNvSpPr>
              <a:spLocks noChangeShapeType="1"/>
            </p:cNvSpPr>
            <p:nvPr/>
          </p:nvSpPr>
          <p:spPr bwMode="auto">
            <a:xfrm>
              <a:off x="841" y="767"/>
              <a:ext cx="0" cy="2816"/>
            </a:xfrm>
            <a:prstGeom prst="line">
              <a:avLst/>
            </a:prstGeom>
            <a:noFill/>
            <a:ln w="0">
              <a:solidFill>
                <a:srgbClr val="000000"/>
              </a:solidFill>
              <a:round/>
              <a:headEnd/>
              <a:tailEnd/>
            </a:ln>
          </p:spPr>
          <p:txBody>
            <a:bodyPr/>
            <a:lstStyle/>
            <a:p>
              <a:endParaRPr lang="en-US"/>
            </a:p>
          </p:txBody>
        </p:sp>
        <p:sp>
          <p:nvSpPr>
            <p:cNvPr id="188434" name="Line 104"/>
            <p:cNvSpPr>
              <a:spLocks noChangeShapeType="1"/>
            </p:cNvSpPr>
            <p:nvPr/>
          </p:nvSpPr>
          <p:spPr bwMode="auto">
            <a:xfrm>
              <a:off x="841" y="3583"/>
              <a:ext cx="38" cy="0"/>
            </a:xfrm>
            <a:prstGeom prst="line">
              <a:avLst/>
            </a:prstGeom>
            <a:noFill/>
            <a:ln w="0">
              <a:solidFill>
                <a:srgbClr val="000000"/>
              </a:solidFill>
              <a:round/>
              <a:headEnd/>
              <a:tailEnd/>
            </a:ln>
          </p:spPr>
          <p:txBody>
            <a:bodyPr/>
            <a:lstStyle/>
            <a:p>
              <a:endParaRPr lang="en-US"/>
            </a:p>
          </p:txBody>
        </p:sp>
        <p:sp>
          <p:nvSpPr>
            <p:cNvPr id="188435" name="Line 105"/>
            <p:cNvSpPr>
              <a:spLocks noChangeShapeType="1"/>
            </p:cNvSpPr>
            <p:nvPr/>
          </p:nvSpPr>
          <p:spPr bwMode="auto">
            <a:xfrm>
              <a:off x="841" y="3231"/>
              <a:ext cx="38" cy="0"/>
            </a:xfrm>
            <a:prstGeom prst="line">
              <a:avLst/>
            </a:prstGeom>
            <a:noFill/>
            <a:ln w="0">
              <a:solidFill>
                <a:srgbClr val="000000"/>
              </a:solidFill>
              <a:round/>
              <a:headEnd/>
              <a:tailEnd/>
            </a:ln>
          </p:spPr>
          <p:txBody>
            <a:bodyPr/>
            <a:lstStyle/>
            <a:p>
              <a:endParaRPr lang="en-US"/>
            </a:p>
          </p:txBody>
        </p:sp>
        <p:sp>
          <p:nvSpPr>
            <p:cNvPr id="188436" name="Line 106"/>
            <p:cNvSpPr>
              <a:spLocks noChangeShapeType="1"/>
            </p:cNvSpPr>
            <p:nvPr/>
          </p:nvSpPr>
          <p:spPr bwMode="auto">
            <a:xfrm>
              <a:off x="841" y="2879"/>
              <a:ext cx="38" cy="0"/>
            </a:xfrm>
            <a:prstGeom prst="line">
              <a:avLst/>
            </a:prstGeom>
            <a:noFill/>
            <a:ln w="0">
              <a:solidFill>
                <a:srgbClr val="000000"/>
              </a:solidFill>
              <a:round/>
              <a:headEnd/>
              <a:tailEnd/>
            </a:ln>
          </p:spPr>
          <p:txBody>
            <a:bodyPr/>
            <a:lstStyle/>
            <a:p>
              <a:endParaRPr lang="en-US"/>
            </a:p>
          </p:txBody>
        </p:sp>
        <p:sp>
          <p:nvSpPr>
            <p:cNvPr id="188437" name="Line 107"/>
            <p:cNvSpPr>
              <a:spLocks noChangeShapeType="1"/>
            </p:cNvSpPr>
            <p:nvPr/>
          </p:nvSpPr>
          <p:spPr bwMode="auto">
            <a:xfrm>
              <a:off x="841" y="2527"/>
              <a:ext cx="38" cy="0"/>
            </a:xfrm>
            <a:prstGeom prst="line">
              <a:avLst/>
            </a:prstGeom>
            <a:noFill/>
            <a:ln w="0">
              <a:solidFill>
                <a:srgbClr val="000000"/>
              </a:solidFill>
              <a:round/>
              <a:headEnd/>
              <a:tailEnd/>
            </a:ln>
          </p:spPr>
          <p:txBody>
            <a:bodyPr/>
            <a:lstStyle/>
            <a:p>
              <a:endParaRPr lang="en-US"/>
            </a:p>
          </p:txBody>
        </p:sp>
        <p:sp>
          <p:nvSpPr>
            <p:cNvPr id="188438" name="Line 108"/>
            <p:cNvSpPr>
              <a:spLocks noChangeShapeType="1"/>
            </p:cNvSpPr>
            <p:nvPr/>
          </p:nvSpPr>
          <p:spPr bwMode="auto">
            <a:xfrm>
              <a:off x="841" y="2175"/>
              <a:ext cx="38" cy="0"/>
            </a:xfrm>
            <a:prstGeom prst="line">
              <a:avLst/>
            </a:prstGeom>
            <a:noFill/>
            <a:ln w="0">
              <a:solidFill>
                <a:srgbClr val="000000"/>
              </a:solidFill>
              <a:round/>
              <a:headEnd/>
              <a:tailEnd/>
            </a:ln>
          </p:spPr>
          <p:txBody>
            <a:bodyPr/>
            <a:lstStyle/>
            <a:p>
              <a:endParaRPr lang="en-US"/>
            </a:p>
          </p:txBody>
        </p:sp>
        <p:sp>
          <p:nvSpPr>
            <p:cNvPr id="188439" name="Line 109"/>
            <p:cNvSpPr>
              <a:spLocks noChangeShapeType="1"/>
            </p:cNvSpPr>
            <p:nvPr/>
          </p:nvSpPr>
          <p:spPr bwMode="auto">
            <a:xfrm>
              <a:off x="841" y="1823"/>
              <a:ext cx="38" cy="0"/>
            </a:xfrm>
            <a:prstGeom prst="line">
              <a:avLst/>
            </a:prstGeom>
            <a:noFill/>
            <a:ln w="0">
              <a:solidFill>
                <a:srgbClr val="000000"/>
              </a:solidFill>
              <a:round/>
              <a:headEnd/>
              <a:tailEnd/>
            </a:ln>
          </p:spPr>
          <p:txBody>
            <a:bodyPr/>
            <a:lstStyle/>
            <a:p>
              <a:endParaRPr lang="en-US"/>
            </a:p>
          </p:txBody>
        </p:sp>
        <p:sp>
          <p:nvSpPr>
            <p:cNvPr id="188440" name="Line 110"/>
            <p:cNvSpPr>
              <a:spLocks noChangeShapeType="1"/>
            </p:cNvSpPr>
            <p:nvPr/>
          </p:nvSpPr>
          <p:spPr bwMode="auto">
            <a:xfrm>
              <a:off x="841" y="1471"/>
              <a:ext cx="38" cy="0"/>
            </a:xfrm>
            <a:prstGeom prst="line">
              <a:avLst/>
            </a:prstGeom>
            <a:noFill/>
            <a:ln w="0">
              <a:solidFill>
                <a:srgbClr val="000000"/>
              </a:solidFill>
              <a:round/>
              <a:headEnd/>
              <a:tailEnd/>
            </a:ln>
          </p:spPr>
          <p:txBody>
            <a:bodyPr/>
            <a:lstStyle/>
            <a:p>
              <a:endParaRPr lang="en-US"/>
            </a:p>
          </p:txBody>
        </p:sp>
        <p:sp>
          <p:nvSpPr>
            <p:cNvPr id="188441" name="Line 111"/>
            <p:cNvSpPr>
              <a:spLocks noChangeShapeType="1"/>
            </p:cNvSpPr>
            <p:nvPr/>
          </p:nvSpPr>
          <p:spPr bwMode="auto">
            <a:xfrm>
              <a:off x="841" y="1119"/>
              <a:ext cx="38" cy="0"/>
            </a:xfrm>
            <a:prstGeom prst="line">
              <a:avLst/>
            </a:prstGeom>
            <a:noFill/>
            <a:ln w="0">
              <a:solidFill>
                <a:srgbClr val="000000"/>
              </a:solidFill>
              <a:round/>
              <a:headEnd/>
              <a:tailEnd/>
            </a:ln>
          </p:spPr>
          <p:txBody>
            <a:bodyPr/>
            <a:lstStyle/>
            <a:p>
              <a:endParaRPr lang="en-US"/>
            </a:p>
          </p:txBody>
        </p:sp>
        <p:sp>
          <p:nvSpPr>
            <p:cNvPr id="188442" name="Line 112"/>
            <p:cNvSpPr>
              <a:spLocks noChangeShapeType="1"/>
            </p:cNvSpPr>
            <p:nvPr/>
          </p:nvSpPr>
          <p:spPr bwMode="auto">
            <a:xfrm>
              <a:off x="841" y="767"/>
              <a:ext cx="38" cy="0"/>
            </a:xfrm>
            <a:prstGeom prst="line">
              <a:avLst/>
            </a:prstGeom>
            <a:noFill/>
            <a:ln w="0">
              <a:solidFill>
                <a:srgbClr val="000000"/>
              </a:solidFill>
              <a:round/>
              <a:headEnd/>
              <a:tailEnd/>
            </a:ln>
          </p:spPr>
          <p:txBody>
            <a:bodyPr/>
            <a:lstStyle/>
            <a:p>
              <a:endParaRPr lang="en-US"/>
            </a:p>
          </p:txBody>
        </p:sp>
        <p:sp>
          <p:nvSpPr>
            <p:cNvPr id="188443" name="Line 113"/>
            <p:cNvSpPr>
              <a:spLocks noChangeShapeType="1"/>
            </p:cNvSpPr>
            <p:nvPr/>
          </p:nvSpPr>
          <p:spPr bwMode="auto">
            <a:xfrm>
              <a:off x="841" y="2175"/>
              <a:ext cx="7471" cy="0"/>
            </a:xfrm>
            <a:prstGeom prst="line">
              <a:avLst/>
            </a:prstGeom>
            <a:noFill/>
            <a:ln w="0">
              <a:solidFill>
                <a:srgbClr val="000000"/>
              </a:solidFill>
              <a:round/>
              <a:headEnd/>
              <a:tailEnd/>
            </a:ln>
          </p:spPr>
          <p:txBody>
            <a:bodyPr/>
            <a:lstStyle/>
            <a:p>
              <a:endParaRPr lang="en-US"/>
            </a:p>
          </p:txBody>
        </p:sp>
        <p:sp>
          <p:nvSpPr>
            <p:cNvPr id="188444" name="Line 114"/>
            <p:cNvSpPr>
              <a:spLocks noChangeShapeType="1"/>
            </p:cNvSpPr>
            <p:nvPr/>
          </p:nvSpPr>
          <p:spPr bwMode="auto">
            <a:xfrm flipV="1">
              <a:off x="841" y="2137"/>
              <a:ext cx="0" cy="38"/>
            </a:xfrm>
            <a:prstGeom prst="line">
              <a:avLst/>
            </a:prstGeom>
            <a:noFill/>
            <a:ln w="0">
              <a:solidFill>
                <a:srgbClr val="000000"/>
              </a:solidFill>
              <a:round/>
              <a:headEnd/>
              <a:tailEnd/>
            </a:ln>
          </p:spPr>
          <p:txBody>
            <a:bodyPr/>
            <a:lstStyle/>
            <a:p>
              <a:endParaRPr lang="en-US"/>
            </a:p>
          </p:txBody>
        </p:sp>
        <p:sp>
          <p:nvSpPr>
            <p:cNvPr id="188445" name="Line 115"/>
            <p:cNvSpPr>
              <a:spLocks noChangeShapeType="1"/>
            </p:cNvSpPr>
            <p:nvPr/>
          </p:nvSpPr>
          <p:spPr bwMode="auto">
            <a:xfrm flipV="1">
              <a:off x="1595" y="2137"/>
              <a:ext cx="0" cy="38"/>
            </a:xfrm>
            <a:prstGeom prst="line">
              <a:avLst/>
            </a:prstGeom>
            <a:noFill/>
            <a:ln w="0">
              <a:solidFill>
                <a:srgbClr val="000000"/>
              </a:solidFill>
              <a:round/>
              <a:headEnd/>
              <a:tailEnd/>
            </a:ln>
          </p:spPr>
          <p:txBody>
            <a:bodyPr/>
            <a:lstStyle/>
            <a:p>
              <a:endParaRPr lang="en-US"/>
            </a:p>
          </p:txBody>
        </p:sp>
        <p:sp>
          <p:nvSpPr>
            <p:cNvPr id="188446" name="Line 116"/>
            <p:cNvSpPr>
              <a:spLocks noChangeShapeType="1"/>
            </p:cNvSpPr>
            <p:nvPr/>
          </p:nvSpPr>
          <p:spPr bwMode="auto">
            <a:xfrm flipV="1">
              <a:off x="2336" y="2137"/>
              <a:ext cx="0" cy="38"/>
            </a:xfrm>
            <a:prstGeom prst="line">
              <a:avLst/>
            </a:prstGeom>
            <a:noFill/>
            <a:ln w="0">
              <a:solidFill>
                <a:srgbClr val="000000"/>
              </a:solidFill>
              <a:round/>
              <a:headEnd/>
              <a:tailEnd/>
            </a:ln>
          </p:spPr>
          <p:txBody>
            <a:bodyPr/>
            <a:lstStyle/>
            <a:p>
              <a:endParaRPr lang="en-US"/>
            </a:p>
          </p:txBody>
        </p:sp>
        <p:sp>
          <p:nvSpPr>
            <p:cNvPr id="188447" name="Line 117"/>
            <p:cNvSpPr>
              <a:spLocks noChangeShapeType="1"/>
            </p:cNvSpPr>
            <p:nvPr/>
          </p:nvSpPr>
          <p:spPr bwMode="auto">
            <a:xfrm flipV="1">
              <a:off x="3089" y="2137"/>
              <a:ext cx="0" cy="38"/>
            </a:xfrm>
            <a:prstGeom prst="line">
              <a:avLst/>
            </a:prstGeom>
            <a:noFill/>
            <a:ln w="0">
              <a:solidFill>
                <a:srgbClr val="000000"/>
              </a:solidFill>
              <a:round/>
              <a:headEnd/>
              <a:tailEnd/>
            </a:ln>
          </p:spPr>
          <p:txBody>
            <a:bodyPr/>
            <a:lstStyle/>
            <a:p>
              <a:endParaRPr lang="en-US"/>
            </a:p>
          </p:txBody>
        </p:sp>
        <p:sp>
          <p:nvSpPr>
            <p:cNvPr id="188448" name="Line 118"/>
            <p:cNvSpPr>
              <a:spLocks noChangeShapeType="1"/>
            </p:cNvSpPr>
            <p:nvPr/>
          </p:nvSpPr>
          <p:spPr bwMode="auto">
            <a:xfrm flipV="1">
              <a:off x="3830" y="2137"/>
              <a:ext cx="0" cy="38"/>
            </a:xfrm>
            <a:prstGeom prst="line">
              <a:avLst/>
            </a:prstGeom>
            <a:noFill/>
            <a:ln w="0">
              <a:solidFill>
                <a:srgbClr val="000000"/>
              </a:solidFill>
              <a:round/>
              <a:headEnd/>
              <a:tailEnd/>
            </a:ln>
          </p:spPr>
          <p:txBody>
            <a:bodyPr/>
            <a:lstStyle/>
            <a:p>
              <a:endParaRPr lang="en-US"/>
            </a:p>
          </p:txBody>
        </p:sp>
        <p:sp>
          <p:nvSpPr>
            <p:cNvPr id="188449" name="Line 119"/>
            <p:cNvSpPr>
              <a:spLocks noChangeShapeType="1"/>
            </p:cNvSpPr>
            <p:nvPr/>
          </p:nvSpPr>
          <p:spPr bwMode="auto">
            <a:xfrm flipV="1">
              <a:off x="4583" y="2137"/>
              <a:ext cx="0" cy="38"/>
            </a:xfrm>
            <a:prstGeom prst="line">
              <a:avLst/>
            </a:prstGeom>
            <a:noFill/>
            <a:ln w="0">
              <a:solidFill>
                <a:srgbClr val="000000"/>
              </a:solidFill>
              <a:round/>
              <a:headEnd/>
              <a:tailEnd/>
            </a:ln>
          </p:spPr>
          <p:txBody>
            <a:bodyPr/>
            <a:lstStyle/>
            <a:p>
              <a:endParaRPr lang="en-US"/>
            </a:p>
          </p:txBody>
        </p:sp>
        <p:sp>
          <p:nvSpPr>
            <p:cNvPr id="188450" name="Line 120"/>
            <p:cNvSpPr>
              <a:spLocks noChangeShapeType="1"/>
            </p:cNvSpPr>
            <p:nvPr/>
          </p:nvSpPr>
          <p:spPr bwMode="auto">
            <a:xfrm flipV="1">
              <a:off x="5324" y="2137"/>
              <a:ext cx="0" cy="38"/>
            </a:xfrm>
            <a:prstGeom prst="line">
              <a:avLst/>
            </a:prstGeom>
            <a:noFill/>
            <a:ln w="0">
              <a:solidFill>
                <a:srgbClr val="000000"/>
              </a:solidFill>
              <a:round/>
              <a:headEnd/>
              <a:tailEnd/>
            </a:ln>
          </p:spPr>
          <p:txBody>
            <a:bodyPr/>
            <a:lstStyle/>
            <a:p>
              <a:endParaRPr lang="en-US"/>
            </a:p>
          </p:txBody>
        </p:sp>
        <p:sp>
          <p:nvSpPr>
            <p:cNvPr id="188451" name="Line 121"/>
            <p:cNvSpPr>
              <a:spLocks noChangeShapeType="1"/>
            </p:cNvSpPr>
            <p:nvPr/>
          </p:nvSpPr>
          <p:spPr bwMode="auto">
            <a:xfrm flipV="1">
              <a:off x="6077" y="2137"/>
              <a:ext cx="0" cy="38"/>
            </a:xfrm>
            <a:prstGeom prst="line">
              <a:avLst/>
            </a:prstGeom>
            <a:noFill/>
            <a:ln w="0">
              <a:solidFill>
                <a:srgbClr val="000000"/>
              </a:solidFill>
              <a:round/>
              <a:headEnd/>
              <a:tailEnd/>
            </a:ln>
          </p:spPr>
          <p:txBody>
            <a:bodyPr/>
            <a:lstStyle/>
            <a:p>
              <a:endParaRPr lang="en-US"/>
            </a:p>
          </p:txBody>
        </p:sp>
        <p:sp>
          <p:nvSpPr>
            <p:cNvPr id="188452" name="Line 122"/>
            <p:cNvSpPr>
              <a:spLocks noChangeShapeType="1"/>
            </p:cNvSpPr>
            <p:nvPr/>
          </p:nvSpPr>
          <p:spPr bwMode="auto">
            <a:xfrm flipV="1">
              <a:off x="6818" y="2137"/>
              <a:ext cx="0" cy="38"/>
            </a:xfrm>
            <a:prstGeom prst="line">
              <a:avLst/>
            </a:prstGeom>
            <a:noFill/>
            <a:ln w="0">
              <a:solidFill>
                <a:srgbClr val="000000"/>
              </a:solidFill>
              <a:round/>
              <a:headEnd/>
              <a:tailEnd/>
            </a:ln>
          </p:spPr>
          <p:txBody>
            <a:bodyPr/>
            <a:lstStyle/>
            <a:p>
              <a:endParaRPr lang="en-US"/>
            </a:p>
          </p:txBody>
        </p:sp>
        <p:sp>
          <p:nvSpPr>
            <p:cNvPr id="188453" name="Line 123"/>
            <p:cNvSpPr>
              <a:spLocks noChangeShapeType="1"/>
            </p:cNvSpPr>
            <p:nvPr/>
          </p:nvSpPr>
          <p:spPr bwMode="auto">
            <a:xfrm flipV="1">
              <a:off x="7571" y="2137"/>
              <a:ext cx="0" cy="38"/>
            </a:xfrm>
            <a:prstGeom prst="line">
              <a:avLst/>
            </a:prstGeom>
            <a:noFill/>
            <a:ln w="0">
              <a:solidFill>
                <a:srgbClr val="000000"/>
              </a:solidFill>
              <a:round/>
              <a:headEnd/>
              <a:tailEnd/>
            </a:ln>
          </p:spPr>
          <p:txBody>
            <a:bodyPr/>
            <a:lstStyle/>
            <a:p>
              <a:endParaRPr lang="en-US"/>
            </a:p>
          </p:txBody>
        </p:sp>
        <p:sp>
          <p:nvSpPr>
            <p:cNvPr id="188454" name="Line 124"/>
            <p:cNvSpPr>
              <a:spLocks noChangeShapeType="1"/>
            </p:cNvSpPr>
            <p:nvPr/>
          </p:nvSpPr>
          <p:spPr bwMode="auto">
            <a:xfrm flipV="1">
              <a:off x="8312" y="2137"/>
              <a:ext cx="0" cy="38"/>
            </a:xfrm>
            <a:prstGeom prst="line">
              <a:avLst/>
            </a:prstGeom>
            <a:noFill/>
            <a:ln w="0">
              <a:solidFill>
                <a:srgbClr val="000000"/>
              </a:solidFill>
              <a:round/>
              <a:headEnd/>
              <a:tailEnd/>
            </a:ln>
          </p:spPr>
          <p:txBody>
            <a:bodyPr/>
            <a:lstStyle/>
            <a:p>
              <a:endParaRPr lang="en-US"/>
            </a:p>
          </p:txBody>
        </p:sp>
        <p:sp>
          <p:nvSpPr>
            <p:cNvPr id="188455" name="Freeform 125"/>
            <p:cNvSpPr>
              <a:spLocks/>
            </p:cNvSpPr>
            <p:nvPr/>
          </p:nvSpPr>
          <p:spPr bwMode="auto">
            <a:xfrm>
              <a:off x="992" y="2514"/>
              <a:ext cx="151" cy="189"/>
            </a:xfrm>
            <a:custGeom>
              <a:avLst/>
              <a:gdLst>
                <a:gd name="T0" fmla="*/ 0 w 151"/>
                <a:gd name="T1" fmla="*/ 189 h 189"/>
                <a:gd name="T2" fmla="*/ 38 w 151"/>
                <a:gd name="T3" fmla="*/ 139 h 189"/>
                <a:gd name="T4" fmla="*/ 63 w 151"/>
                <a:gd name="T5" fmla="*/ 76 h 189"/>
                <a:gd name="T6" fmla="*/ 101 w 151"/>
                <a:gd name="T7" fmla="*/ 26 h 189"/>
                <a:gd name="T8" fmla="*/ 151 w 151"/>
                <a:gd name="T9" fmla="*/ 0 h 189"/>
                <a:gd name="T10" fmla="*/ 0 60000 65536"/>
                <a:gd name="T11" fmla="*/ 0 60000 65536"/>
                <a:gd name="T12" fmla="*/ 0 60000 65536"/>
                <a:gd name="T13" fmla="*/ 0 60000 65536"/>
                <a:gd name="T14" fmla="*/ 0 60000 65536"/>
                <a:gd name="T15" fmla="*/ 0 w 151"/>
                <a:gd name="T16" fmla="*/ 0 h 189"/>
                <a:gd name="T17" fmla="*/ 151 w 151"/>
                <a:gd name="T18" fmla="*/ 189 h 189"/>
              </a:gdLst>
              <a:ahLst/>
              <a:cxnLst>
                <a:cxn ang="T10">
                  <a:pos x="T0" y="T1"/>
                </a:cxn>
                <a:cxn ang="T11">
                  <a:pos x="T2" y="T3"/>
                </a:cxn>
                <a:cxn ang="T12">
                  <a:pos x="T4" y="T5"/>
                </a:cxn>
                <a:cxn ang="T13">
                  <a:pos x="T6" y="T7"/>
                </a:cxn>
                <a:cxn ang="T14">
                  <a:pos x="T8" y="T9"/>
                </a:cxn>
              </a:cxnLst>
              <a:rect l="T15" t="T16" r="T17" b="T18"/>
              <a:pathLst>
                <a:path w="151" h="189">
                  <a:moveTo>
                    <a:pt x="0" y="189"/>
                  </a:moveTo>
                  <a:lnTo>
                    <a:pt x="38" y="139"/>
                  </a:lnTo>
                  <a:lnTo>
                    <a:pt x="63" y="76"/>
                  </a:lnTo>
                  <a:lnTo>
                    <a:pt x="101" y="26"/>
                  </a:lnTo>
                  <a:lnTo>
                    <a:pt x="151" y="0"/>
                  </a:lnTo>
                </a:path>
              </a:pathLst>
            </a:custGeom>
            <a:noFill/>
            <a:ln w="15875">
              <a:solidFill>
                <a:srgbClr val="FF6600"/>
              </a:solidFill>
              <a:prstDash val="solid"/>
              <a:round/>
              <a:headEnd/>
              <a:tailEnd/>
            </a:ln>
          </p:spPr>
          <p:txBody>
            <a:bodyPr/>
            <a:lstStyle/>
            <a:p>
              <a:endParaRPr lang="en-US"/>
            </a:p>
          </p:txBody>
        </p:sp>
        <p:sp>
          <p:nvSpPr>
            <p:cNvPr id="188456" name="Freeform 126"/>
            <p:cNvSpPr>
              <a:spLocks/>
            </p:cNvSpPr>
            <p:nvPr/>
          </p:nvSpPr>
          <p:spPr bwMode="auto">
            <a:xfrm>
              <a:off x="1143" y="2502"/>
              <a:ext cx="314" cy="50"/>
            </a:xfrm>
            <a:custGeom>
              <a:avLst/>
              <a:gdLst>
                <a:gd name="T0" fmla="*/ 0 w 314"/>
                <a:gd name="T1" fmla="*/ 12 h 50"/>
                <a:gd name="T2" fmla="*/ 75 w 314"/>
                <a:gd name="T3" fmla="*/ 0 h 50"/>
                <a:gd name="T4" fmla="*/ 163 w 314"/>
                <a:gd name="T5" fmla="*/ 12 h 50"/>
                <a:gd name="T6" fmla="*/ 251 w 314"/>
                <a:gd name="T7" fmla="*/ 25 h 50"/>
                <a:gd name="T8" fmla="*/ 314 w 314"/>
                <a:gd name="T9" fmla="*/ 50 h 50"/>
                <a:gd name="T10" fmla="*/ 0 60000 65536"/>
                <a:gd name="T11" fmla="*/ 0 60000 65536"/>
                <a:gd name="T12" fmla="*/ 0 60000 65536"/>
                <a:gd name="T13" fmla="*/ 0 60000 65536"/>
                <a:gd name="T14" fmla="*/ 0 60000 65536"/>
                <a:gd name="T15" fmla="*/ 0 w 314"/>
                <a:gd name="T16" fmla="*/ 0 h 50"/>
                <a:gd name="T17" fmla="*/ 314 w 314"/>
                <a:gd name="T18" fmla="*/ 50 h 50"/>
              </a:gdLst>
              <a:ahLst/>
              <a:cxnLst>
                <a:cxn ang="T10">
                  <a:pos x="T0" y="T1"/>
                </a:cxn>
                <a:cxn ang="T11">
                  <a:pos x="T2" y="T3"/>
                </a:cxn>
                <a:cxn ang="T12">
                  <a:pos x="T4" y="T5"/>
                </a:cxn>
                <a:cxn ang="T13">
                  <a:pos x="T6" y="T7"/>
                </a:cxn>
                <a:cxn ang="T14">
                  <a:pos x="T8" y="T9"/>
                </a:cxn>
              </a:cxnLst>
              <a:rect l="T15" t="T16" r="T17" b="T18"/>
              <a:pathLst>
                <a:path w="314" h="50">
                  <a:moveTo>
                    <a:pt x="0" y="12"/>
                  </a:moveTo>
                  <a:lnTo>
                    <a:pt x="75" y="0"/>
                  </a:lnTo>
                  <a:lnTo>
                    <a:pt x="163" y="12"/>
                  </a:lnTo>
                  <a:lnTo>
                    <a:pt x="251" y="25"/>
                  </a:lnTo>
                  <a:lnTo>
                    <a:pt x="314" y="50"/>
                  </a:lnTo>
                </a:path>
              </a:pathLst>
            </a:custGeom>
            <a:noFill/>
            <a:ln w="15875">
              <a:solidFill>
                <a:srgbClr val="FF6600"/>
              </a:solidFill>
              <a:prstDash val="solid"/>
              <a:round/>
              <a:headEnd/>
              <a:tailEnd/>
            </a:ln>
          </p:spPr>
          <p:txBody>
            <a:bodyPr/>
            <a:lstStyle/>
            <a:p>
              <a:endParaRPr lang="en-US"/>
            </a:p>
          </p:txBody>
        </p:sp>
        <p:sp>
          <p:nvSpPr>
            <p:cNvPr id="188457" name="Freeform 127"/>
            <p:cNvSpPr>
              <a:spLocks/>
            </p:cNvSpPr>
            <p:nvPr/>
          </p:nvSpPr>
          <p:spPr bwMode="auto">
            <a:xfrm>
              <a:off x="1457" y="2552"/>
              <a:ext cx="113" cy="126"/>
            </a:xfrm>
            <a:custGeom>
              <a:avLst/>
              <a:gdLst>
                <a:gd name="T0" fmla="*/ 0 w 113"/>
                <a:gd name="T1" fmla="*/ 0 h 126"/>
                <a:gd name="T2" fmla="*/ 25 w 113"/>
                <a:gd name="T3" fmla="*/ 25 h 126"/>
                <a:gd name="T4" fmla="*/ 37 w 113"/>
                <a:gd name="T5" fmla="*/ 63 h 126"/>
                <a:gd name="T6" fmla="*/ 62 w 113"/>
                <a:gd name="T7" fmla="*/ 101 h 126"/>
                <a:gd name="T8" fmla="*/ 113 w 113"/>
                <a:gd name="T9" fmla="*/ 126 h 126"/>
                <a:gd name="T10" fmla="*/ 0 60000 65536"/>
                <a:gd name="T11" fmla="*/ 0 60000 65536"/>
                <a:gd name="T12" fmla="*/ 0 60000 65536"/>
                <a:gd name="T13" fmla="*/ 0 60000 65536"/>
                <a:gd name="T14" fmla="*/ 0 60000 65536"/>
                <a:gd name="T15" fmla="*/ 0 w 113"/>
                <a:gd name="T16" fmla="*/ 0 h 126"/>
                <a:gd name="T17" fmla="*/ 113 w 113"/>
                <a:gd name="T18" fmla="*/ 126 h 126"/>
              </a:gdLst>
              <a:ahLst/>
              <a:cxnLst>
                <a:cxn ang="T10">
                  <a:pos x="T0" y="T1"/>
                </a:cxn>
                <a:cxn ang="T11">
                  <a:pos x="T2" y="T3"/>
                </a:cxn>
                <a:cxn ang="T12">
                  <a:pos x="T4" y="T5"/>
                </a:cxn>
                <a:cxn ang="T13">
                  <a:pos x="T6" y="T7"/>
                </a:cxn>
                <a:cxn ang="T14">
                  <a:pos x="T8" y="T9"/>
                </a:cxn>
              </a:cxnLst>
              <a:rect l="T15" t="T16" r="T17" b="T18"/>
              <a:pathLst>
                <a:path w="113" h="126">
                  <a:moveTo>
                    <a:pt x="0" y="0"/>
                  </a:moveTo>
                  <a:lnTo>
                    <a:pt x="25" y="25"/>
                  </a:lnTo>
                  <a:lnTo>
                    <a:pt x="37" y="63"/>
                  </a:lnTo>
                  <a:lnTo>
                    <a:pt x="62" y="101"/>
                  </a:lnTo>
                  <a:lnTo>
                    <a:pt x="113" y="126"/>
                  </a:lnTo>
                </a:path>
              </a:pathLst>
            </a:custGeom>
            <a:noFill/>
            <a:ln w="15875">
              <a:solidFill>
                <a:srgbClr val="FF6600"/>
              </a:solidFill>
              <a:prstDash val="solid"/>
              <a:round/>
              <a:headEnd/>
              <a:tailEnd/>
            </a:ln>
          </p:spPr>
          <p:txBody>
            <a:bodyPr/>
            <a:lstStyle/>
            <a:p>
              <a:endParaRPr lang="en-US"/>
            </a:p>
          </p:txBody>
        </p:sp>
        <p:sp>
          <p:nvSpPr>
            <p:cNvPr id="188458" name="Freeform 128"/>
            <p:cNvSpPr>
              <a:spLocks/>
            </p:cNvSpPr>
            <p:nvPr/>
          </p:nvSpPr>
          <p:spPr bwMode="auto">
            <a:xfrm>
              <a:off x="1570" y="2678"/>
              <a:ext cx="740" cy="138"/>
            </a:xfrm>
            <a:custGeom>
              <a:avLst/>
              <a:gdLst>
                <a:gd name="T0" fmla="*/ 0 w 740"/>
                <a:gd name="T1" fmla="*/ 0 h 138"/>
                <a:gd name="T2" fmla="*/ 62 w 740"/>
                <a:gd name="T3" fmla="*/ 12 h 138"/>
                <a:gd name="T4" fmla="*/ 150 w 740"/>
                <a:gd name="T5" fmla="*/ 25 h 138"/>
                <a:gd name="T6" fmla="*/ 251 w 740"/>
                <a:gd name="T7" fmla="*/ 38 h 138"/>
                <a:gd name="T8" fmla="*/ 351 w 740"/>
                <a:gd name="T9" fmla="*/ 50 h 138"/>
                <a:gd name="T10" fmla="*/ 464 w 740"/>
                <a:gd name="T11" fmla="*/ 63 h 138"/>
                <a:gd name="T12" fmla="*/ 565 w 740"/>
                <a:gd name="T13" fmla="*/ 88 h 138"/>
                <a:gd name="T14" fmla="*/ 665 w 740"/>
                <a:gd name="T15" fmla="*/ 113 h 138"/>
                <a:gd name="T16" fmla="*/ 740 w 740"/>
                <a:gd name="T17" fmla="*/ 138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138"/>
                <a:gd name="T29" fmla="*/ 740 w 740"/>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138">
                  <a:moveTo>
                    <a:pt x="0" y="0"/>
                  </a:moveTo>
                  <a:lnTo>
                    <a:pt x="62" y="12"/>
                  </a:lnTo>
                  <a:lnTo>
                    <a:pt x="150" y="25"/>
                  </a:lnTo>
                  <a:lnTo>
                    <a:pt x="251" y="38"/>
                  </a:lnTo>
                  <a:lnTo>
                    <a:pt x="351" y="50"/>
                  </a:lnTo>
                  <a:lnTo>
                    <a:pt x="464" y="63"/>
                  </a:lnTo>
                  <a:lnTo>
                    <a:pt x="565" y="88"/>
                  </a:lnTo>
                  <a:lnTo>
                    <a:pt x="665" y="113"/>
                  </a:lnTo>
                  <a:lnTo>
                    <a:pt x="740" y="138"/>
                  </a:lnTo>
                </a:path>
              </a:pathLst>
            </a:custGeom>
            <a:noFill/>
            <a:ln w="15875">
              <a:solidFill>
                <a:srgbClr val="FF6600"/>
              </a:solidFill>
              <a:prstDash val="solid"/>
              <a:round/>
              <a:headEnd/>
              <a:tailEnd/>
            </a:ln>
          </p:spPr>
          <p:txBody>
            <a:bodyPr/>
            <a:lstStyle/>
            <a:p>
              <a:endParaRPr lang="en-US"/>
            </a:p>
          </p:txBody>
        </p:sp>
        <p:sp>
          <p:nvSpPr>
            <p:cNvPr id="188459" name="Freeform 129"/>
            <p:cNvSpPr>
              <a:spLocks/>
            </p:cNvSpPr>
            <p:nvPr/>
          </p:nvSpPr>
          <p:spPr bwMode="auto">
            <a:xfrm>
              <a:off x="2310" y="2816"/>
              <a:ext cx="365" cy="390"/>
            </a:xfrm>
            <a:custGeom>
              <a:avLst/>
              <a:gdLst>
                <a:gd name="T0" fmla="*/ 0 w 365"/>
                <a:gd name="T1" fmla="*/ 0 h 390"/>
                <a:gd name="T2" fmla="*/ 63 w 365"/>
                <a:gd name="T3" fmla="*/ 38 h 390"/>
                <a:gd name="T4" fmla="*/ 113 w 365"/>
                <a:gd name="T5" fmla="*/ 101 h 390"/>
                <a:gd name="T6" fmla="*/ 189 w 365"/>
                <a:gd name="T7" fmla="*/ 239 h 390"/>
                <a:gd name="T8" fmla="*/ 226 w 365"/>
                <a:gd name="T9" fmla="*/ 302 h 390"/>
                <a:gd name="T10" fmla="*/ 264 w 365"/>
                <a:gd name="T11" fmla="*/ 352 h 390"/>
                <a:gd name="T12" fmla="*/ 314 w 365"/>
                <a:gd name="T13" fmla="*/ 377 h 390"/>
                <a:gd name="T14" fmla="*/ 365 w 365"/>
                <a:gd name="T15" fmla="*/ 390 h 390"/>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390"/>
                <a:gd name="T26" fmla="*/ 365 w 365"/>
                <a:gd name="T27" fmla="*/ 390 h 3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390">
                  <a:moveTo>
                    <a:pt x="0" y="0"/>
                  </a:moveTo>
                  <a:lnTo>
                    <a:pt x="63" y="38"/>
                  </a:lnTo>
                  <a:lnTo>
                    <a:pt x="113" y="101"/>
                  </a:lnTo>
                  <a:lnTo>
                    <a:pt x="189" y="239"/>
                  </a:lnTo>
                  <a:lnTo>
                    <a:pt x="226" y="302"/>
                  </a:lnTo>
                  <a:lnTo>
                    <a:pt x="264" y="352"/>
                  </a:lnTo>
                  <a:lnTo>
                    <a:pt x="314" y="377"/>
                  </a:lnTo>
                  <a:lnTo>
                    <a:pt x="365" y="390"/>
                  </a:lnTo>
                </a:path>
              </a:pathLst>
            </a:custGeom>
            <a:noFill/>
            <a:ln w="15875">
              <a:solidFill>
                <a:srgbClr val="FF6600"/>
              </a:solidFill>
              <a:prstDash val="solid"/>
              <a:round/>
              <a:headEnd/>
              <a:tailEnd/>
            </a:ln>
          </p:spPr>
          <p:txBody>
            <a:bodyPr/>
            <a:lstStyle/>
            <a:p>
              <a:endParaRPr lang="en-US"/>
            </a:p>
          </p:txBody>
        </p:sp>
        <p:sp>
          <p:nvSpPr>
            <p:cNvPr id="188460" name="Freeform 130"/>
            <p:cNvSpPr>
              <a:spLocks/>
            </p:cNvSpPr>
            <p:nvPr/>
          </p:nvSpPr>
          <p:spPr bwMode="auto">
            <a:xfrm>
              <a:off x="2675" y="2716"/>
              <a:ext cx="615" cy="490"/>
            </a:xfrm>
            <a:custGeom>
              <a:avLst/>
              <a:gdLst>
                <a:gd name="T0" fmla="*/ 0 w 615"/>
                <a:gd name="T1" fmla="*/ 490 h 490"/>
                <a:gd name="T2" fmla="*/ 62 w 615"/>
                <a:gd name="T3" fmla="*/ 465 h 490"/>
                <a:gd name="T4" fmla="*/ 138 w 615"/>
                <a:gd name="T5" fmla="*/ 414 h 490"/>
                <a:gd name="T6" fmla="*/ 213 w 615"/>
                <a:gd name="T7" fmla="*/ 352 h 490"/>
                <a:gd name="T8" fmla="*/ 301 w 615"/>
                <a:gd name="T9" fmla="*/ 264 h 490"/>
                <a:gd name="T10" fmla="*/ 376 w 615"/>
                <a:gd name="T11" fmla="*/ 188 h 490"/>
                <a:gd name="T12" fmla="*/ 464 w 615"/>
                <a:gd name="T13" fmla="*/ 113 h 490"/>
                <a:gd name="T14" fmla="*/ 539 w 615"/>
                <a:gd name="T15" fmla="*/ 50 h 490"/>
                <a:gd name="T16" fmla="*/ 615 w 615"/>
                <a:gd name="T17" fmla="*/ 0 h 4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5"/>
                <a:gd name="T28" fmla="*/ 0 h 490"/>
                <a:gd name="T29" fmla="*/ 615 w 615"/>
                <a:gd name="T30" fmla="*/ 490 h 4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5" h="490">
                  <a:moveTo>
                    <a:pt x="0" y="490"/>
                  </a:moveTo>
                  <a:lnTo>
                    <a:pt x="62" y="465"/>
                  </a:lnTo>
                  <a:lnTo>
                    <a:pt x="138" y="414"/>
                  </a:lnTo>
                  <a:lnTo>
                    <a:pt x="213" y="352"/>
                  </a:lnTo>
                  <a:lnTo>
                    <a:pt x="301" y="264"/>
                  </a:lnTo>
                  <a:lnTo>
                    <a:pt x="376" y="188"/>
                  </a:lnTo>
                  <a:lnTo>
                    <a:pt x="464" y="113"/>
                  </a:lnTo>
                  <a:lnTo>
                    <a:pt x="539" y="50"/>
                  </a:lnTo>
                  <a:lnTo>
                    <a:pt x="615" y="0"/>
                  </a:lnTo>
                </a:path>
              </a:pathLst>
            </a:custGeom>
            <a:noFill/>
            <a:ln w="15875">
              <a:solidFill>
                <a:srgbClr val="FF6600"/>
              </a:solidFill>
              <a:prstDash val="solid"/>
              <a:round/>
              <a:headEnd/>
              <a:tailEnd/>
            </a:ln>
          </p:spPr>
          <p:txBody>
            <a:bodyPr/>
            <a:lstStyle/>
            <a:p>
              <a:endParaRPr lang="en-US"/>
            </a:p>
          </p:txBody>
        </p:sp>
        <p:sp>
          <p:nvSpPr>
            <p:cNvPr id="188461" name="Freeform 131"/>
            <p:cNvSpPr>
              <a:spLocks/>
            </p:cNvSpPr>
            <p:nvPr/>
          </p:nvSpPr>
          <p:spPr bwMode="auto">
            <a:xfrm>
              <a:off x="3290" y="2703"/>
              <a:ext cx="490" cy="63"/>
            </a:xfrm>
            <a:custGeom>
              <a:avLst/>
              <a:gdLst>
                <a:gd name="T0" fmla="*/ 0 w 490"/>
                <a:gd name="T1" fmla="*/ 13 h 63"/>
                <a:gd name="T2" fmla="*/ 63 w 490"/>
                <a:gd name="T3" fmla="*/ 0 h 63"/>
                <a:gd name="T4" fmla="*/ 125 w 490"/>
                <a:gd name="T5" fmla="*/ 0 h 63"/>
                <a:gd name="T6" fmla="*/ 176 w 490"/>
                <a:gd name="T7" fmla="*/ 13 h 63"/>
                <a:gd name="T8" fmla="*/ 238 w 490"/>
                <a:gd name="T9" fmla="*/ 38 h 63"/>
                <a:gd name="T10" fmla="*/ 301 w 490"/>
                <a:gd name="T11" fmla="*/ 50 h 63"/>
                <a:gd name="T12" fmla="*/ 364 w 490"/>
                <a:gd name="T13" fmla="*/ 63 h 63"/>
                <a:gd name="T14" fmla="*/ 427 w 490"/>
                <a:gd name="T15" fmla="*/ 38 h 63"/>
                <a:gd name="T16" fmla="*/ 490 w 490"/>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0"/>
                <a:gd name="T28" fmla="*/ 0 h 63"/>
                <a:gd name="T29" fmla="*/ 490 w 490"/>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0" h="63">
                  <a:moveTo>
                    <a:pt x="0" y="13"/>
                  </a:moveTo>
                  <a:lnTo>
                    <a:pt x="63" y="0"/>
                  </a:lnTo>
                  <a:lnTo>
                    <a:pt x="125" y="0"/>
                  </a:lnTo>
                  <a:lnTo>
                    <a:pt x="176" y="13"/>
                  </a:lnTo>
                  <a:lnTo>
                    <a:pt x="238" y="38"/>
                  </a:lnTo>
                  <a:lnTo>
                    <a:pt x="301" y="50"/>
                  </a:lnTo>
                  <a:lnTo>
                    <a:pt x="364" y="63"/>
                  </a:lnTo>
                  <a:lnTo>
                    <a:pt x="427" y="38"/>
                  </a:lnTo>
                  <a:lnTo>
                    <a:pt x="490" y="0"/>
                  </a:lnTo>
                </a:path>
              </a:pathLst>
            </a:custGeom>
            <a:noFill/>
            <a:ln w="15875">
              <a:solidFill>
                <a:srgbClr val="FF6600"/>
              </a:solidFill>
              <a:prstDash val="solid"/>
              <a:round/>
              <a:headEnd/>
              <a:tailEnd/>
            </a:ln>
          </p:spPr>
          <p:txBody>
            <a:bodyPr/>
            <a:lstStyle/>
            <a:p>
              <a:endParaRPr lang="en-US"/>
            </a:p>
          </p:txBody>
        </p:sp>
        <p:sp>
          <p:nvSpPr>
            <p:cNvPr id="188462" name="Freeform 132"/>
            <p:cNvSpPr>
              <a:spLocks/>
            </p:cNvSpPr>
            <p:nvPr/>
          </p:nvSpPr>
          <p:spPr bwMode="auto">
            <a:xfrm>
              <a:off x="3780" y="1660"/>
              <a:ext cx="728" cy="1043"/>
            </a:xfrm>
            <a:custGeom>
              <a:avLst/>
              <a:gdLst>
                <a:gd name="T0" fmla="*/ 0 w 728"/>
                <a:gd name="T1" fmla="*/ 1043 h 1043"/>
                <a:gd name="T2" fmla="*/ 37 w 728"/>
                <a:gd name="T3" fmla="*/ 1005 h 1043"/>
                <a:gd name="T4" fmla="*/ 75 w 728"/>
                <a:gd name="T5" fmla="*/ 955 h 1043"/>
                <a:gd name="T6" fmla="*/ 125 w 728"/>
                <a:gd name="T7" fmla="*/ 892 h 1043"/>
                <a:gd name="T8" fmla="*/ 163 w 728"/>
                <a:gd name="T9" fmla="*/ 817 h 1043"/>
                <a:gd name="T10" fmla="*/ 251 w 728"/>
                <a:gd name="T11" fmla="*/ 653 h 1043"/>
                <a:gd name="T12" fmla="*/ 339 w 728"/>
                <a:gd name="T13" fmla="*/ 477 h 1043"/>
                <a:gd name="T14" fmla="*/ 439 w 728"/>
                <a:gd name="T15" fmla="*/ 314 h 1043"/>
                <a:gd name="T16" fmla="*/ 489 w 728"/>
                <a:gd name="T17" fmla="*/ 226 h 1043"/>
                <a:gd name="T18" fmla="*/ 539 w 728"/>
                <a:gd name="T19" fmla="*/ 163 h 1043"/>
                <a:gd name="T20" fmla="*/ 577 w 728"/>
                <a:gd name="T21" fmla="*/ 100 h 1043"/>
                <a:gd name="T22" fmla="*/ 627 w 728"/>
                <a:gd name="T23" fmla="*/ 50 h 1043"/>
                <a:gd name="T24" fmla="*/ 678 w 728"/>
                <a:gd name="T25" fmla="*/ 25 h 1043"/>
                <a:gd name="T26" fmla="*/ 728 w 728"/>
                <a:gd name="T27" fmla="*/ 0 h 10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8"/>
                <a:gd name="T43" fmla="*/ 0 h 1043"/>
                <a:gd name="T44" fmla="*/ 728 w 728"/>
                <a:gd name="T45" fmla="*/ 1043 h 10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8" h="1043">
                  <a:moveTo>
                    <a:pt x="0" y="1043"/>
                  </a:moveTo>
                  <a:lnTo>
                    <a:pt x="37" y="1005"/>
                  </a:lnTo>
                  <a:lnTo>
                    <a:pt x="75" y="955"/>
                  </a:lnTo>
                  <a:lnTo>
                    <a:pt x="125" y="892"/>
                  </a:lnTo>
                  <a:lnTo>
                    <a:pt x="163" y="817"/>
                  </a:lnTo>
                  <a:lnTo>
                    <a:pt x="251" y="653"/>
                  </a:lnTo>
                  <a:lnTo>
                    <a:pt x="339" y="477"/>
                  </a:lnTo>
                  <a:lnTo>
                    <a:pt x="439" y="314"/>
                  </a:lnTo>
                  <a:lnTo>
                    <a:pt x="489" y="226"/>
                  </a:lnTo>
                  <a:lnTo>
                    <a:pt x="539" y="163"/>
                  </a:lnTo>
                  <a:lnTo>
                    <a:pt x="577" y="100"/>
                  </a:lnTo>
                  <a:lnTo>
                    <a:pt x="627" y="50"/>
                  </a:lnTo>
                  <a:lnTo>
                    <a:pt x="678" y="25"/>
                  </a:lnTo>
                  <a:lnTo>
                    <a:pt x="728" y="0"/>
                  </a:lnTo>
                </a:path>
              </a:pathLst>
            </a:custGeom>
            <a:noFill/>
            <a:ln w="15875">
              <a:solidFill>
                <a:srgbClr val="FF6600"/>
              </a:solidFill>
              <a:prstDash val="solid"/>
              <a:round/>
              <a:headEnd/>
              <a:tailEnd/>
            </a:ln>
          </p:spPr>
          <p:txBody>
            <a:bodyPr/>
            <a:lstStyle/>
            <a:p>
              <a:endParaRPr lang="en-US"/>
            </a:p>
          </p:txBody>
        </p:sp>
        <p:sp>
          <p:nvSpPr>
            <p:cNvPr id="188463" name="Freeform 133"/>
            <p:cNvSpPr>
              <a:spLocks/>
            </p:cNvSpPr>
            <p:nvPr/>
          </p:nvSpPr>
          <p:spPr bwMode="auto">
            <a:xfrm>
              <a:off x="4508" y="1660"/>
              <a:ext cx="816" cy="704"/>
            </a:xfrm>
            <a:custGeom>
              <a:avLst/>
              <a:gdLst>
                <a:gd name="T0" fmla="*/ 0 w 816"/>
                <a:gd name="T1" fmla="*/ 0 h 704"/>
                <a:gd name="T2" fmla="*/ 50 w 816"/>
                <a:gd name="T3" fmla="*/ 0 h 704"/>
                <a:gd name="T4" fmla="*/ 100 w 816"/>
                <a:gd name="T5" fmla="*/ 0 h 704"/>
                <a:gd name="T6" fmla="*/ 150 w 816"/>
                <a:gd name="T7" fmla="*/ 25 h 704"/>
                <a:gd name="T8" fmla="*/ 213 w 816"/>
                <a:gd name="T9" fmla="*/ 62 h 704"/>
                <a:gd name="T10" fmla="*/ 314 w 816"/>
                <a:gd name="T11" fmla="*/ 150 h 704"/>
                <a:gd name="T12" fmla="*/ 427 w 816"/>
                <a:gd name="T13" fmla="*/ 251 h 704"/>
                <a:gd name="T14" fmla="*/ 540 w 816"/>
                <a:gd name="T15" fmla="*/ 377 h 704"/>
                <a:gd name="T16" fmla="*/ 640 w 816"/>
                <a:gd name="T17" fmla="*/ 502 h 704"/>
                <a:gd name="T18" fmla="*/ 728 w 816"/>
                <a:gd name="T19" fmla="*/ 616 h 704"/>
                <a:gd name="T20" fmla="*/ 816 w 816"/>
                <a:gd name="T21" fmla="*/ 704 h 7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6"/>
                <a:gd name="T34" fmla="*/ 0 h 704"/>
                <a:gd name="T35" fmla="*/ 816 w 816"/>
                <a:gd name="T36" fmla="*/ 704 h 7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6" h="704">
                  <a:moveTo>
                    <a:pt x="0" y="0"/>
                  </a:moveTo>
                  <a:lnTo>
                    <a:pt x="50" y="0"/>
                  </a:lnTo>
                  <a:lnTo>
                    <a:pt x="100" y="0"/>
                  </a:lnTo>
                  <a:lnTo>
                    <a:pt x="150" y="25"/>
                  </a:lnTo>
                  <a:lnTo>
                    <a:pt x="213" y="62"/>
                  </a:lnTo>
                  <a:lnTo>
                    <a:pt x="314" y="150"/>
                  </a:lnTo>
                  <a:lnTo>
                    <a:pt x="427" y="251"/>
                  </a:lnTo>
                  <a:lnTo>
                    <a:pt x="540" y="377"/>
                  </a:lnTo>
                  <a:lnTo>
                    <a:pt x="640" y="502"/>
                  </a:lnTo>
                  <a:lnTo>
                    <a:pt x="728" y="616"/>
                  </a:lnTo>
                  <a:lnTo>
                    <a:pt x="816" y="704"/>
                  </a:lnTo>
                </a:path>
              </a:pathLst>
            </a:custGeom>
            <a:noFill/>
            <a:ln w="15875">
              <a:solidFill>
                <a:srgbClr val="FF6600"/>
              </a:solidFill>
              <a:prstDash val="solid"/>
              <a:round/>
              <a:headEnd/>
              <a:tailEnd/>
            </a:ln>
          </p:spPr>
          <p:txBody>
            <a:bodyPr/>
            <a:lstStyle/>
            <a:p>
              <a:endParaRPr lang="en-US"/>
            </a:p>
          </p:txBody>
        </p:sp>
        <p:sp>
          <p:nvSpPr>
            <p:cNvPr id="188464" name="Freeform 134"/>
            <p:cNvSpPr>
              <a:spLocks/>
            </p:cNvSpPr>
            <p:nvPr/>
          </p:nvSpPr>
          <p:spPr bwMode="auto">
            <a:xfrm>
              <a:off x="5324" y="2364"/>
              <a:ext cx="414" cy="490"/>
            </a:xfrm>
            <a:custGeom>
              <a:avLst/>
              <a:gdLst>
                <a:gd name="T0" fmla="*/ 0 w 414"/>
                <a:gd name="T1" fmla="*/ 0 h 490"/>
                <a:gd name="T2" fmla="*/ 75 w 414"/>
                <a:gd name="T3" fmla="*/ 75 h 490"/>
                <a:gd name="T4" fmla="*/ 138 w 414"/>
                <a:gd name="T5" fmla="*/ 150 h 490"/>
                <a:gd name="T6" fmla="*/ 238 w 414"/>
                <a:gd name="T7" fmla="*/ 314 h 490"/>
                <a:gd name="T8" fmla="*/ 276 w 414"/>
                <a:gd name="T9" fmla="*/ 377 h 490"/>
                <a:gd name="T10" fmla="*/ 326 w 414"/>
                <a:gd name="T11" fmla="*/ 427 h 490"/>
                <a:gd name="T12" fmla="*/ 364 w 414"/>
                <a:gd name="T13" fmla="*/ 465 h 490"/>
                <a:gd name="T14" fmla="*/ 414 w 414"/>
                <a:gd name="T15" fmla="*/ 490 h 490"/>
                <a:gd name="T16" fmla="*/ 0 60000 65536"/>
                <a:gd name="T17" fmla="*/ 0 60000 65536"/>
                <a:gd name="T18" fmla="*/ 0 60000 65536"/>
                <a:gd name="T19" fmla="*/ 0 60000 65536"/>
                <a:gd name="T20" fmla="*/ 0 60000 65536"/>
                <a:gd name="T21" fmla="*/ 0 60000 65536"/>
                <a:gd name="T22" fmla="*/ 0 60000 65536"/>
                <a:gd name="T23" fmla="*/ 0 60000 65536"/>
                <a:gd name="T24" fmla="*/ 0 w 414"/>
                <a:gd name="T25" fmla="*/ 0 h 490"/>
                <a:gd name="T26" fmla="*/ 414 w 414"/>
                <a:gd name="T27" fmla="*/ 490 h 4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4" h="490">
                  <a:moveTo>
                    <a:pt x="0" y="0"/>
                  </a:moveTo>
                  <a:lnTo>
                    <a:pt x="75" y="75"/>
                  </a:lnTo>
                  <a:lnTo>
                    <a:pt x="138" y="150"/>
                  </a:lnTo>
                  <a:lnTo>
                    <a:pt x="238" y="314"/>
                  </a:lnTo>
                  <a:lnTo>
                    <a:pt x="276" y="377"/>
                  </a:lnTo>
                  <a:lnTo>
                    <a:pt x="326" y="427"/>
                  </a:lnTo>
                  <a:lnTo>
                    <a:pt x="364" y="465"/>
                  </a:lnTo>
                  <a:lnTo>
                    <a:pt x="414" y="490"/>
                  </a:lnTo>
                </a:path>
              </a:pathLst>
            </a:custGeom>
            <a:noFill/>
            <a:ln w="15875">
              <a:solidFill>
                <a:srgbClr val="FF6600"/>
              </a:solidFill>
              <a:prstDash val="solid"/>
              <a:round/>
              <a:headEnd/>
              <a:tailEnd/>
            </a:ln>
          </p:spPr>
          <p:txBody>
            <a:bodyPr/>
            <a:lstStyle/>
            <a:p>
              <a:endParaRPr lang="en-US"/>
            </a:p>
          </p:txBody>
        </p:sp>
        <p:sp>
          <p:nvSpPr>
            <p:cNvPr id="188465" name="Freeform 135"/>
            <p:cNvSpPr>
              <a:spLocks/>
            </p:cNvSpPr>
            <p:nvPr/>
          </p:nvSpPr>
          <p:spPr bwMode="auto">
            <a:xfrm>
              <a:off x="5738" y="2514"/>
              <a:ext cx="339" cy="340"/>
            </a:xfrm>
            <a:custGeom>
              <a:avLst/>
              <a:gdLst>
                <a:gd name="T0" fmla="*/ 0 w 339"/>
                <a:gd name="T1" fmla="*/ 340 h 340"/>
                <a:gd name="T2" fmla="*/ 38 w 339"/>
                <a:gd name="T3" fmla="*/ 340 h 340"/>
                <a:gd name="T4" fmla="*/ 76 w 339"/>
                <a:gd name="T5" fmla="*/ 315 h 340"/>
                <a:gd name="T6" fmla="*/ 113 w 339"/>
                <a:gd name="T7" fmla="*/ 277 h 340"/>
                <a:gd name="T8" fmla="*/ 151 w 339"/>
                <a:gd name="T9" fmla="*/ 227 h 340"/>
                <a:gd name="T10" fmla="*/ 226 w 339"/>
                <a:gd name="T11" fmla="*/ 114 h 340"/>
                <a:gd name="T12" fmla="*/ 276 w 339"/>
                <a:gd name="T13" fmla="*/ 51 h 340"/>
                <a:gd name="T14" fmla="*/ 339 w 339"/>
                <a:gd name="T15" fmla="*/ 0 h 340"/>
                <a:gd name="T16" fmla="*/ 0 60000 65536"/>
                <a:gd name="T17" fmla="*/ 0 60000 65536"/>
                <a:gd name="T18" fmla="*/ 0 60000 65536"/>
                <a:gd name="T19" fmla="*/ 0 60000 65536"/>
                <a:gd name="T20" fmla="*/ 0 60000 65536"/>
                <a:gd name="T21" fmla="*/ 0 60000 65536"/>
                <a:gd name="T22" fmla="*/ 0 60000 65536"/>
                <a:gd name="T23" fmla="*/ 0 60000 65536"/>
                <a:gd name="T24" fmla="*/ 0 w 339"/>
                <a:gd name="T25" fmla="*/ 0 h 340"/>
                <a:gd name="T26" fmla="*/ 339 w 339"/>
                <a:gd name="T27" fmla="*/ 340 h 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 h="340">
                  <a:moveTo>
                    <a:pt x="0" y="340"/>
                  </a:moveTo>
                  <a:lnTo>
                    <a:pt x="38" y="340"/>
                  </a:lnTo>
                  <a:lnTo>
                    <a:pt x="76" y="315"/>
                  </a:lnTo>
                  <a:lnTo>
                    <a:pt x="113" y="277"/>
                  </a:lnTo>
                  <a:lnTo>
                    <a:pt x="151" y="227"/>
                  </a:lnTo>
                  <a:lnTo>
                    <a:pt x="226" y="114"/>
                  </a:lnTo>
                  <a:lnTo>
                    <a:pt x="276" y="51"/>
                  </a:lnTo>
                  <a:lnTo>
                    <a:pt x="339" y="0"/>
                  </a:lnTo>
                </a:path>
              </a:pathLst>
            </a:custGeom>
            <a:noFill/>
            <a:ln w="15875">
              <a:solidFill>
                <a:srgbClr val="FF6600"/>
              </a:solidFill>
              <a:prstDash val="solid"/>
              <a:round/>
              <a:headEnd/>
              <a:tailEnd/>
            </a:ln>
          </p:spPr>
          <p:txBody>
            <a:bodyPr/>
            <a:lstStyle/>
            <a:p>
              <a:endParaRPr lang="en-US"/>
            </a:p>
          </p:txBody>
        </p:sp>
        <p:sp>
          <p:nvSpPr>
            <p:cNvPr id="188466" name="Freeform 136"/>
            <p:cNvSpPr>
              <a:spLocks/>
            </p:cNvSpPr>
            <p:nvPr/>
          </p:nvSpPr>
          <p:spPr bwMode="auto">
            <a:xfrm>
              <a:off x="6077" y="2062"/>
              <a:ext cx="741" cy="452"/>
            </a:xfrm>
            <a:custGeom>
              <a:avLst/>
              <a:gdLst>
                <a:gd name="T0" fmla="*/ 0 w 741"/>
                <a:gd name="T1" fmla="*/ 452 h 452"/>
                <a:gd name="T2" fmla="*/ 76 w 741"/>
                <a:gd name="T3" fmla="*/ 402 h 452"/>
                <a:gd name="T4" fmla="*/ 151 w 741"/>
                <a:gd name="T5" fmla="*/ 339 h 452"/>
                <a:gd name="T6" fmla="*/ 339 w 741"/>
                <a:gd name="T7" fmla="*/ 226 h 452"/>
                <a:gd name="T8" fmla="*/ 540 w 741"/>
                <a:gd name="T9" fmla="*/ 113 h 452"/>
                <a:gd name="T10" fmla="*/ 741 w 741"/>
                <a:gd name="T11" fmla="*/ 0 h 452"/>
                <a:gd name="T12" fmla="*/ 0 60000 65536"/>
                <a:gd name="T13" fmla="*/ 0 60000 65536"/>
                <a:gd name="T14" fmla="*/ 0 60000 65536"/>
                <a:gd name="T15" fmla="*/ 0 60000 65536"/>
                <a:gd name="T16" fmla="*/ 0 60000 65536"/>
                <a:gd name="T17" fmla="*/ 0 60000 65536"/>
                <a:gd name="T18" fmla="*/ 0 w 741"/>
                <a:gd name="T19" fmla="*/ 0 h 452"/>
                <a:gd name="T20" fmla="*/ 741 w 741"/>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741" h="452">
                  <a:moveTo>
                    <a:pt x="0" y="452"/>
                  </a:moveTo>
                  <a:lnTo>
                    <a:pt x="76" y="402"/>
                  </a:lnTo>
                  <a:lnTo>
                    <a:pt x="151" y="339"/>
                  </a:lnTo>
                  <a:lnTo>
                    <a:pt x="339" y="226"/>
                  </a:lnTo>
                  <a:lnTo>
                    <a:pt x="540" y="113"/>
                  </a:lnTo>
                  <a:lnTo>
                    <a:pt x="741" y="0"/>
                  </a:lnTo>
                </a:path>
              </a:pathLst>
            </a:custGeom>
            <a:noFill/>
            <a:ln w="15875">
              <a:solidFill>
                <a:srgbClr val="FF6600"/>
              </a:solidFill>
              <a:prstDash val="solid"/>
              <a:round/>
              <a:headEnd/>
              <a:tailEnd/>
            </a:ln>
          </p:spPr>
          <p:txBody>
            <a:bodyPr/>
            <a:lstStyle/>
            <a:p>
              <a:endParaRPr lang="en-US"/>
            </a:p>
          </p:txBody>
        </p:sp>
        <p:sp>
          <p:nvSpPr>
            <p:cNvPr id="188467" name="Freeform 137"/>
            <p:cNvSpPr>
              <a:spLocks/>
            </p:cNvSpPr>
            <p:nvPr/>
          </p:nvSpPr>
          <p:spPr bwMode="auto">
            <a:xfrm>
              <a:off x="6818" y="1722"/>
              <a:ext cx="753" cy="340"/>
            </a:xfrm>
            <a:custGeom>
              <a:avLst/>
              <a:gdLst>
                <a:gd name="T0" fmla="*/ 0 w 753"/>
                <a:gd name="T1" fmla="*/ 340 h 340"/>
                <a:gd name="T2" fmla="*/ 188 w 753"/>
                <a:gd name="T3" fmla="*/ 252 h 340"/>
                <a:gd name="T4" fmla="*/ 377 w 753"/>
                <a:gd name="T5" fmla="*/ 164 h 340"/>
                <a:gd name="T6" fmla="*/ 753 w 753"/>
                <a:gd name="T7" fmla="*/ 0 h 340"/>
                <a:gd name="T8" fmla="*/ 0 60000 65536"/>
                <a:gd name="T9" fmla="*/ 0 60000 65536"/>
                <a:gd name="T10" fmla="*/ 0 60000 65536"/>
                <a:gd name="T11" fmla="*/ 0 60000 65536"/>
                <a:gd name="T12" fmla="*/ 0 w 753"/>
                <a:gd name="T13" fmla="*/ 0 h 340"/>
                <a:gd name="T14" fmla="*/ 753 w 753"/>
                <a:gd name="T15" fmla="*/ 340 h 340"/>
              </a:gdLst>
              <a:ahLst/>
              <a:cxnLst>
                <a:cxn ang="T8">
                  <a:pos x="T0" y="T1"/>
                </a:cxn>
                <a:cxn ang="T9">
                  <a:pos x="T2" y="T3"/>
                </a:cxn>
                <a:cxn ang="T10">
                  <a:pos x="T4" y="T5"/>
                </a:cxn>
                <a:cxn ang="T11">
                  <a:pos x="T6" y="T7"/>
                </a:cxn>
              </a:cxnLst>
              <a:rect l="T12" t="T13" r="T14" b="T15"/>
              <a:pathLst>
                <a:path w="753" h="340">
                  <a:moveTo>
                    <a:pt x="0" y="340"/>
                  </a:moveTo>
                  <a:lnTo>
                    <a:pt x="188" y="252"/>
                  </a:lnTo>
                  <a:lnTo>
                    <a:pt x="377" y="164"/>
                  </a:lnTo>
                  <a:lnTo>
                    <a:pt x="753" y="0"/>
                  </a:lnTo>
                </a:path>
              </a:pathLst>
            </a:custGeom>
            <a:noFill/>
            <a:ln w="15875">
              <a:solidFill>
                <a:srgbClr val="FF6600"/>
              </a:solidFill>
              <a:prstDash val="solid"/>
              <a:round/>
              <a:headEnd/>
              <a:tailEnd/>
            </a:ln>
          </p:spPr>
          <p:txBody>
            <a:bodyPr/>
            <a:lstStyle/>
            <a:p>
              <a:endParaRPr lang="en-US"/>
            </a:p>
          </p:txBody>
        </p:sp>
        <p:sp>
          <p:nvSpPr>
            <p:cNvPr id="188468" name="Freeform 138"/>
            <p:cNvSpPr>
              <a:spLocks/>
            </p:cNvSpPr>
            <p:nvPr/>
          </p:nvSpPr>
          <p:spPr bwMode="auto">
            <a:xfrm>
              <a:off x="992" y="2753"/>
              <a:ext cx="151" cy="88"/>
            </a:xfrm>
            <a:custGeom>
              <a:avLst/>
              <a:gdLst>
                <a:gd name="T0" fmla="*/ 0 w 151"/>
                <a:gd name="T1" fmla="*/ 88 h 88"/>
                <a:gd name="T2" fmla="*/ 38 w 151"/>
                <a:gd name="T3" fmla="*/ 63 h 88"/>
                <a:gd name="T4" fmla="*/ 63 w 151"/>
                <a:gd name="T5" fmla="*/ 25 h 88"/>
                <a:gd name="T6" fmla="*/ 101 w 151"/>
                <a:gd name="T7" fmla="*/ 13 h 88"/>
                <a:gd name="T8" fmla="*/ 151 w 151"/>
                <a:gd name="T9" fmla="*/ 0 h 88"/>
                <a:gd name="T10" fmla="*/ 0 60000 65536"/>
                <a:gd name="T11" fmla="*/ 0 60000 65536"/>
                <a:gd name="T12" fmla="*/ 0 60000 65536"/>
                <a:gd name="T13" fmla="*/ 0 60000 65536"/>
                <a:gd name="T14" fmla="*/ 0 60000 65536"/>
                <a:gd name="T15" fmla="*/ 0 w 151"/>
                <a:gd name="T16" fmla="*/ 0 h 88"/>
                <a:gd name="T17" fmla="*/ 151 w 151"/>
                <a:gd name="T18" fmla="*/ 88 h 88"/>
              </a:gdLst>
              <a:ahLst/>
              <a:cxnLst>
                <a:cxn ang="T10">
                  <a:pos x="T0" y="T1"/>
                </a:cxn>
                <a:cxn ang="T11">
                  <a:pos x="T2" y="T3"/>
                </a:cxn>
                <a:cxn ang="T12">
                  <a:pos x="T4" y="T5"/>
                </a:cxn>
                <a:cxn ang="T13">
                  <a:pos x="T6" y="T7"/>
                </a:cxn>
                <a:cxn ang="T14">
                  <a:pos x="T8" y="T9"/>
                </a:cxn>
              </a:cxnLst>
              <a:rect l="T15" t="T16" r="T17" b="T18"/>
              <a:pathLst>
                <a:path w="151" h="88">
                  <a:moveTo>
                    <a:pt x="0" y="88"/>
                  </a:moveTo>
                  <a:lnTo>
                    <a:pt x="38" y="63"/>
                  </a:lnTo>
                  <a:lnTo>
                    <a:pt x="63" y="25"/>
                  </a:lnTo>
                  <a:lnTo>
                    <a:pt x="101" y="13"/>
                  </a:lnTo>
                  <a:lnTo>
                    <a:pt x="151" y="0"/>
                  </a:lnTo>
                </a:path>
              </a:pathLst>
            </a:custGeom>
            <a:noFill/>
            <a:ln w="15875">
              <a:solidFill>
                <a:srgbClr val="000080"/>
              </a:solidFill>
              <a:prstDash val="solid"/>
              <a:round/>
              <a:headEnd/>
              <a:tailEnd/>
            </a:ln>
          </p:spPr>
          <p:txBody>
            <a:bodyPr/>
            <a:lstStyle/>
            <a:p>
              <a:endParaRPr lang="en-US"/>
            </a:p>
          </p:txBody>
        </p:sp>
        <p:sp>
          <p:nvSpPr>
            <p:cNvPr id="188469" name="Freeform 139"/>
            <p:cNvSpPr>
              <a:spLocks/>
            </p:cNvSpPr>
            <p:nvPr/>
          </p:nvSpPr>
          <p:spPr bwMode="auto">
            <a:xfrm>
              <a:off x="1143" y="2753"/>
              <a:ext cx="314" cy="139"/>
            </a:xfrm>
            <a:custGeom>
              <a:avLst/>
              <a:gdLst>
                <a:gd name="T0" fmla="*/ 0 w 314"/>
                <a:gd name="T1" fmla="*/ 0 h 139"/>
                <a:gd name="T2" fmla="*/ 37 w 314"/>
                <a:gd name="T3" fmla="*/ 13 h 139"/>
                <a:gd name="T4" fmla="*/ 75 w 314"/>
                <a:gd name="T5" fmla="*/ 25 h 139"/>
                <a:gd name="T6" fmla="*/ 163 w 314"/>
                <a:gd name="T7" fmla="*/ 63 h 139"/>
                <a:gd name="T8" fmla="*/ 251 w 314"/>
                <a:gd name="T9" fmla="*/ 113 h 139"/>
                <a:gd name="T10" fmla="*/ 289 w 314"/>
                <a:gd name="T11" fmla="*/ 126 h 139"/>
                <a:gd name="T12" fmla="*/ 314 w 314"/>
                <a:gd name="T13" fmla="*/ 139 h 139"/>
                <a:gd name="T14" fmla="*/ 0 60000 65536"/>
                <a:gd name="T15" fmla="*/ 0 60000 65536"/>
                <a:gd name="T16" fmla="*/ 0 60000 65536"/>
                <a:gd name="T17" fmla="*/ 0 60000 65536"/>
                <a:gd name="T18" fmla="*/ 0 60000 65536"/>
                <a:gd name="T19" fmla="*/ 0 60000 65536"/>
                <a:gd name="T20" fmla="*/ 0 60000 65536"/>
                <a:gd name="T21" fmla="*/ 0 w 314"/>
                <a:gd name="T22" fmla="*/ 0 h 139"/>
                <a:gd name="T23" fmla="*/ 314 w 314"/>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39">
                  <a:moveTo>
                    <a:pt x="0" y="0"/>
                  </a:moveTo>
                  <a:lnTo>
                    <a:pt x="37" y="13"/>
                  </a:lnTo>
                  <a:lnTo>
                    <a:pt x="75" y="25"/>
                  </a:lnTo>
                  <a:lnTo>
                    <a:pt x="163" y="63"/>
                  </a:lnTo>
                  <a:lnTo>
                    <a:pt x="251" y="113"/>
                  </a:lnTo>
                  <a:lnTo>
                    <a:pt x="289" y="126"/>
                  </a:lnTo>
                  <a:lnTo>
                    <a:pt x="314" y="139"/>
                  </a:lnTo>
                </a:path>
              </a:pathLst>
            </a:custGeom>
            <a:noFill/>
            <a:ln w="15875">
              <a:solidFill>
                <a:srgbClr val="000080"/>
              </a:solidFill>
              <a:prstDash val="solid"/>
              <a:round/>
              <a:headEnd/>
              <a:tailEnd/>
            </a:ln>
          </p:spPr>
          <p:txBody>
            <a:bodyPr/>
            <a:lstStyle/>
            <a:p>
              <a:endParaRPr lang="en-US"/>
            </a:p>
          </p:txBody>
        </p:sp>
        <p:sp>
          <p:nvSpPr>
            <p:cNvPr id="188470" name="Freeform 140"/>
            <p:cNvSpPr>
              <a:spLocks/>
            </p:cNvSpPr>
            <p:nvPr/>
          </p:nvSpPr>
          <p:spPr bwMode="auto">
            <a:xfrm>
              <a:off x="1457" y="2841"/>
              <a:ext cx="113" cy="51"/>
            </a:xfrm>
            <a:custGeom>
              <a:avLst/>
              <a:gdLst>
                <a:gd name="T0" fmla="*/ 0 w 113"/>
                <a:gd name="T1" fmla="*/ 51 h 51"/>
                <a:gd name="T2" fmla="*/ 25 w 113"/>
                <a:gd name="T3" fmla="*/ 51 h 51"/>
                <a:gd name="T4" fmla="*/ 50 w 113"/>
                <a:gd name="T5" fmla="*/ 25 h 51"/>
                <a:gd name="T6" fmla="*/ 75 w 113"/>
                <a:gd name="T7" fmla="*/ 13 h 51"/>
                <a:gd name="T8" fmla="*/ 113 w 113"/>
                <a:gd name="T9" fmla="*/ 0 h 51"/>
                <a:gd name="T10" fmla="*/ 0 60000 65536"/>
                <a:gd name="T11" fmla="*/ 0 60000 65536"/>
                <a:gd name="T12" fmla="*/ 0 60000 65536"/>
                <a:gd name="T13" fmla="*/ 0 60000 65536"/>
                <a:gd name="T14" fmla="*/ 0 60000 65536"/>
                <a:gd name="T15" fmla="*/ 0 w 113"/>
                <a:gd name="T16" fmla="*/ 0 h 51"/>
                <a:gd name="T17" fmla="*/ 113 w 113"/>
                <a:gd name="T18" fmla="*/ 51 h 51"/>
              </a:gdLst>
              <a:ahLst/>
              <a:cxnLst>
                <a:cxn ang="T10">
                  <a:pos x="T0" y="T1"/>
                </a:cxn>
                <a:cxn ang="T11">
                  <a:pos x="T2" y="T3"/>
                </a:cxn>
                <a:cxn ang="T12">
                  <a:pos x="T4" y="T5"/>
                </a:cxn>
                <a:cxn ang="T13">
                  <a:pos x="T6" y="T7"/>
                </a:cxn>
                <a:cxn ang="T14">
                  <a:pos x="T8" y="T9"/>
                </a:cxn>
              </a:cxnLst>
              <a:rect l="T15" t="T16" r="T17" b="T18"/>
              <a:pathLst>
                <a:path w="113" h="51">
                  <a:moveTo>
                    <a:pt x="0" y="51"/>
                  </a:moveTo>
                  <a:lnTo>
                    <a:pt x="25" y="51"/>
                  </a:lnTo>
                  <a:lnTo>
                    <a:pt x="50" y="25"/>
                  </a:lnTo>
                  <a:lnTo>
                    <a:pt x="75" y="13"/>
                  </a:lnTo>
                  <a:lnTo>
                    <a:pt x="113" y="0"/>
                  </a:lnTo>
                </a:path>
              </a:pathLst>
            </a:custGeom>
            <a:noFill/>
            <a:ln w="15875">
              <a:solidFill>
                <a:srgbClr val="000080"/>
              </a:solidFill>
              <a:prstDash val="solid"/>
              <a:round/>
              <a:headEnd/>
              <a:tailEnd/>
            </a:ln>
          </p:spPr>
          <p:txBody>
            <a:bodyPr/>
            <a:lstStyle/>
            <a:p>
              <a:endParaRPr lang="en-US"/>
            </a:p>
          </p:txBody>
        </p:sp>
        <p:sp>
          <p:nvSpPr>
            <p:cNvPr id="188471" name="Freeform 141"/>
            <p:cNvSpPr>
              <a:spLocks/>
            </p:cNvSpPr>
            <p:nvPr/>
          </p:nvSpPr>
          <p:spPr bwMode="auto">
            <a:xfrm>
              <a:off x="1570" y="2804"/>
              <a:ext cx="740" cy="37"/>
            </a:xfrm>
            <a:custGeom>
              <a:avLst/>
              <a:gdLst>
                <a:gd name="T0" fmla="*/ 0 w 740"/>
                <a:gd name="T1" fmla="*/ 37 h 37"/>
                <a:gd name="T2" fmla="*/ 62 w 740"/>
                <a:gd name="T3" fmla="*/ 37 h 37"/>
                <a:gd name="T4" fmla="*/ 150 w 740"/>
                <a:gd name="T5" fmla="*/ 25 h 37"/>
                <a:gd name="T6" fmla="*/ 251 w 740"/>
                <a:gd name="T7" fmla="*/ 12 h 37"/>
                <a:gd name="T8" fmla="*/ 351 w 740"/>
                <a:gd name="T9" fmla="*/ 12 h 37"/>
                <a:gd name="T10" fmla="*/ 464 w 740"/>
                <a:gd name="T11" fmla="*/ 0 h 37"/>
                <a:gd name="T12" fmla="*/ 565 w 740"/>
                <a:gd name="T13" fmla="*/ 0 h 37"/>
                <a:gd name="T14" fmla="*/ 665 w 740"/>
                <a:gd name="T15" fmla="*/ 12 h 37"/>
                <a:gd name="T16" fmla="*/ 740 w 740"/>
                <a:gd name="T17" fmla="*/ 2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37"/>
                <a:gd name="T29" fmla="*/ 740 w 74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37">
                  <a:moveTo>
                    <a:pt x="0" y="37"/>
                  </a:moveTo>
                  <a:lnTo>
                    <a:pt x="62" y="37"/>
                  </a:lnTo>
                  <a:lnTo>
                    <a:pt x="150" y="25"/>
                  </a:lnTo>
                  <a:lnTo>
                    <a:pt x="251" y="12"/>
                  </a:lnTo>
                  <a:lnTo>
                    <a:pt x="351" y="12"/>
                  </a:lnTo>
                  <a:lnTo>
                    <a:pt x="464" y="0"/>
                  </a:lnTo>
                  <a:lnTo>
                    <a:pt x="565" y="0"/>
                  </a:lnTo>
                  <a:lnTo>
                    <a:pt x="665" y="12"/>
                  </a:lnTo>
                  <a:lnTo>
                    <a:pt x="740" y="25"/>
                  </a:lnTo>
                </a:path>
              </a:pathLst>
            </a:custGeom>
            <a:noFill/>
            <a:ln w="15875">
              <a:solidFill>
                <a:srgbClr val="000080"/>
              </a:solidFill>
              <a:prstDash val="solid"/>
              <a:round/>
              <a:headEnd/>
              <a:tailEnd/>
            </a:ln>
          </p:spPr>
          <p:txBody>
            <a:bodyPr/>
            <a:lstStyle/>
            <a:p>
              <a:endParaRPr lang="en-US"/>
            </a:p>
          </p:txBody>
        </p:sp>
        <p:sp>
          <p:nvSpPr>
            <p:cNvPr id="188472" name="Freeform 142"/>
            <p:cNvSpPr>
              <a:spLocks/>
            </p:cNvSpPr>
            <p:nvPr/>
          </p:nvSpPr>
          <p:spPr bwMode="auto">
            <a:xfrm>
              <a:off x="2310" y="2829"/>
              <a:ext cx="365" cy="327"/>
            </a:xfrm>
            <a:custGeom>
              <a:avLst/>
              <a:gdLst>
                <a:gd name="T0" fmla="*/ 0 w 365"/>
                <a:gd name="T1" fmla="*/ 0 h 327"/>
                <a:gd name="T2" fmla="*/ 63 w 365"/>
                <a:gd name="T3" fmla="*/ 25 h 327"/>
                <a:gd name="T4" fmla="*/ 113 w 365"/>
                <a:gd name="T5" fmla="*/ 63 h 327"/>
                <a:gd name="T6" fmla="*/ 189 w 365"/>
                <a:gd name="T7" fmla="*/ 163 h 327"/>
                <a:gd name="T8" fmla="*/ 264 w 365"/>
                <a:gd name="T9" fmla="*/ 264 h 327"/>
                <a:gd name="T10" fmla="*/ 314 w 365"/>
                <a:gd name="T11" fmla="*/ 301 h 327"/>
                <a:gd name="T12" fmla="*/ 365 w 365"/>
                <a:gd name="T13" fmla="*/ 327 h 327"/>
                <a:gd name="T14" fmla="*/ 0 60000 65536"/>
                <a:gd name="T15" fmla="*/ 0 60000 65536"/>
                <a:gd name="T16" fmla="*/ 0 60000 65536"/>
                <a:gd name="T17" fmla="*/ 0 60000 65536"/>
                <a:gd name="T18" fmla="*/ 0 60000 65536"/>
                <a:gd name="T19" fmla="*/ 0 60000 65536"/>
                <a:gd name="T20" fmla="*/ 0 60000 65536"/>
                <a:gd name="T21" fmla="*/ 0 w 365"/>
                <a:gd name="T22" fmla="*/ 0 h 327"/>
                <a:gd name="T23" fmla="*/ 365 w 365"/>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27">
                  <a:moveTo>
                    <a:pt x="0" y="0"/>
                  </a:moveTo>
                  <a:lnTo>
                    <a:pt x="63" y="25"/>
                  </a:lnTo>
                  <a:lnTo>
                    <a:pt x="113" y="63"/>
                  </a:lnTo>
                  <a:lnTo>
                    <a:pt x="189" y="163"/>
                  </a:lnTo>
                  <a:lnTo>
                    <a:pt x="264" y="264"/>
                  </a:lnTo>
                  <a:lnTo>
                    <a:pt x="314" y="301"/>
                  </a:lnTo>
                  <a:lnTo>
                    <a:pt x="365" y="327"/>
                  </a:lnTo>
                </a:path>
              </a:pathLst>
            </a:custGeom>
            <a:noFill/>
            <a:ln w="15875">
              <a:solidFill>
                <a:srgbClr val="000080"/>
              </a:solidFill>
              <a:prstDash val="solid"/>
              <a:round/>
              <a:headEnd/>
              <a:tailEnd/>
            </a:ln>
          </p:spPr>
          <p:txBody>
            <a:bodyPr/>
            <a:lstStyle/>
            <a:p>
              <a:endParaRPr lang="en-US"/>
            </a:p>
          </p:txBody>
        </p:sp>
        <p:sp>
          <p:nvSpPr>
            <p:cNvPr id="188473" name="Freeform 143"/>
            <p:cNvSpPr>
              <a:spLocks/>
            </p:cNvSpPr>
            <p:nvPr/>
          </p:nvSpPr>
          <p:spPr bwMode="auto">
            <a:xfrm>
              <a:off x="2675" y="3105"/>
              <a:ext cx="615" cy="63"/>
            </a:xfrm>
            <a:custGeom>
              <a:avLst/>
              <a:gdLst>
                <a:gd name="T0" fmla="*/ 0 w 615"/>
                <a:gd name="T1" fmla="*/ 51 h 63"/>
                <a:gd name="T2" fmla="*/ 62 w 615"/>
                <a:gd name="T3" fmla="*/ 63 h 63"/>
                <a:gd name="T4" fmla="*/ 138 w 615"/>
                <a:gd name="T5" fmla="*/ 63 h 63"/>
                <a:gd name="T6" fmla="*/ 301 w 615"/>
                <a:gd name="T7" fmla="*/ 63 h 63"/>
                <a:gd name="T8" fmla="*/ 464 w 615"/>
                <a:gd name="T9" fmla="*/ 38 h 63"/>
                <a:gd name="T10" fmla="*/ 615 w 615"/>
                <a:gd name="T11" fmla="*/ 0 h 63"/>
                <a:gd name="T12" fmla="*/ 0 60000 65536"/>
                <a:gd name="T13" fmla="*/ 0 60000 65536"/>
                <a:gd name="T14" fmla="*/ 0 60000 65536"/>
                <a:gd name="T15" fmla="*/ 0 60000 65536"/>
                <a:gd name="T16" fmla="*/ 0 60000 65536"/>
                <a:gd name="T17" fmla="*/ 0 60000 65536"/>
                <a:gd name="T18" fmla="*/ 0 w 615"/>
                <a:gd name="T19" fmla="*/ 0 h 63"/>
                <a:gd name="T20" fmla="*/ 615 w 61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15" h="63">
                  <a:moveTo>
                    <a:pt x="0" y="51"/>
                  </a:moveTo>
                  <a:lnTo>
                    <a:pt x="62" y="63"/>
                  </a:lnTo>
                  <a:lnTo>
                    <a:pt x="138" y="63"/>
                  </a:lnTo>
                  <a:lnTo>
                    <a:pt x="301" y="63"/>
                  </a:lnTo>
                  <a:lnTo>
                    <a:pt x="464" y="38"/>
                  </a:lnTo>
                  <a:lnTo>
                    <a:pt x="615" y="0"/>
                  </a:lnTo>
                </a:path>
              </a:pathLst>
            </a:custGeom>
            <a:noFill/>
            <a:ln w="15875">
              <a:solidFill>
                <a:srgbClr val="000080"/>
              </a:solidFill>
              <a:prstDash val="solid"/>
              <a:round/>
              <a:headEnd/>
              <a:tailEnd/>
            </a:ln>
          </p:spPr>
          <p:txBody>
            <a:bodyPr/>
            <a:lstStyle/>
            <a:p>
              <a:endParaRPr lang="en-US"/>
            </a:p>
          </p:txBody>
        </p:sp>
        <p:sp>
          <p:nvSpPr>
            <p:cNvPr id="188474" name="Freeform 144"/>
            <p:cNvSpPr>
              <a:spLocks/>
            </p:cNvSpPr>
            <p:nvPr/>
          </p:nvSpPr>
          <p:spPr bwMode="auto">
            <a:xfrm>
              <a:off x="3290" y="2879"/>
              <a:ext cx="490" cy="226"/>
            </a:xfrm>
            <a:custGeom>
              <a:avLst/>
              <a:gdLst>
                <a:gd name="T0" fmla="*/ 0 w 490"/>
                <a:gd name="T1" fmla="*/ 226 h 226"/>
                <a:gd name="T2" fmla="*/ 113 w 490"/>
                <a:gd name="T3" fmla="*/ 201 h 226"/>
                <a:gd name="T4" fmla="*/ 238 w 490"/>
                <a:gd name="T5" fmla="*/ 176 h 226"/>
                <a:gd name="T6" fmla="*/ 301 w 490"/>
                <a:gd name="T7" fmla="*/ 151 h 226"/>
                <a:gd name="T8" fmla="*/ 364 w 490"/>
                <a:gd name="T9" fmla="*/ 126 h 226"/>
                <a:gd name="T10" fmla="*/ 427 w 490"/>
                <a:gd name="T11" fmla="*/ 75 h 226"/>
                <a:gd name="T12" fmla="*/ 490 w 490"/>
                <a:gd name="T13" fmla="*/ 0 h 226"/>
                <a:gd name="T14" fmla="*/ 0 60000 65536"/>
                <a:gd name="T15" fmla="*/ 0 60000 65536"/>
                <a:gd name="T16" fmla="*/ 0 60000 65536"/>
                <a:gd name="T17" fmla="*/ 0 60000 65536"/>
                <a:gd name="T18" fmla="*/ 0 60000 65536"/>
                <a:gd name="T19" fmla="*/ 0 60000 65536"/>
                <a:gd name="T20" fmla="*/ 0 60000 65536"/>
                <a:gd name="T21" fmla="*/ 0 w 490"/>
                <a:gd name="T22" fmla="*/ 0 h 226"/>
                <a:gd name="T23" fmla="*/ 490 w 490"/>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226">
                  <a:moveTo>
                    <a:pt x="0" y="226"/>
                  </a:moveTo>
                  <a:lnTo>
                    <a:pt x="113" y="201"/>
                  </a:lnTo>
                  <a:lnTo>
                    <a:pt x="238" y="176"/>
                  </a:lnTo>
                  <a:lnTo>
                    <a:pt x="301" y="151"/>
                  </a:lnTo>
                  <a:lnTo>
                    <a:pt x="364" y="126"/>
                  </a:lnTo>
                  <a:lnTo>
                    <a:pt x="427" y="75"/>
                  </a:lnTo>
                  <a:lnTo>
                    <a:pt x="490" y="0"/>
                  </a:lnTo>
                </a:path>
              </a:pathLst>
            </a:custGeom>
            <a:noFill/>
            <a:ln w="15875">
              <a:solidFill>
                <a:srgbClr val="000080"/>
              </a:solidFill>
              <a:prstDash val="solid"/>
              <a:round/>
              <a:headEnd/>
              <a:tailEnd/>
            </a:ln>
          </p:spPr>
          <p:txBody>
            <a:bodyPr/>
            <a:lstStyle/>
            <a:p>
              <a:endParaRPr lang="en-US"/>
            </a:p>
          </p:txBody>
        </p:sp>
        <p:sp>
          <p:nvSpPr>
            <p:cNvPr id="188475" name="Freeform 145"/>
            <p:cNvSpPr>
              <a:spLocks/>
            </p:cNvSpPr>
            <p:nvPr/>
          </p:nvSpPr>
          <p:spPr bwMode="auto">
            <a:xfrm>
              <a:off x="3780" y="1534"/>
              <a:ext cx="728" cy="1345"/>
            </a:xfrm>
            <a:custGeom>
              <a:avLst/>
              <a:gdLst>
                <a:gd name="T0" fmla="*/ 0 w 728"/>
                <a:gd name="T1" fmla="*/ 1345 h 1345"/>
                <a:gd name="T2" fmla="*/ 37 w 728"/>
                <a:gd name="T3" fmla="*/ 1282 h 1345"/>
                <a:gd name="T4" fmla="*/ 75 w 728"/>
                <a:gd name="T5" fmla="*/ 1219 h 1345"/>
                <a:gd name="T6" fmla="*/ 125 w 728"/>
                <a:gd name="T7" fmla="*/ 1131 h 1345"/>
                <a:gd name="T8" fmla="*/ 163 w 728"/>
                <a:gd name="T9" fmla="*/ 1043 h 1345"/>
                <a:gd name="T10" fmla="*/ 251 w 728"/>
                <a:gd name="T11" fmla="*/ 842 h 1345"/>
                <a:gd name="T12" fmla="*/ 339 w 728"/>
                <a:gd name="T13" fmla="*/ 628 h 1345"/>
                <a:gd name="T14" fmla="*/ 439 w 728"/>
                <a:gd name="T15" fmla="*/ 415 h 1345"/>
                <a:gd name="T16" fmla="*/ 489 w 728"/>
                <a:gd name="T17" fmla="*/ 314 h 1345"/>
                <a:gd name="T18" fmla="*/ 539 w 728"/>
                <a:gd name="T19" fmla="*/ 226 h 1345"/>
                <a:gd name="T20" fmla="*/ 577 w 728"/>
                <a:gd name="T21" fmla="*/ 151 h 1345"/>
                <a:gd name="T22" fmla="*/ 627 w 728"/>
                <a:gd name="T23" fmla="*/ 88 h 1345"/>
                <a:gd name="T24" fmla="*/ 678 w 728"/>
                <a:gd name="T25" fmla="*/ 38 h 1345"/>
                <a:gd name="T26" fmla="*/ 728 w 728"/>
                <a:gd name="T27" fmla="*/ 0 h 1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8"/>
                <a:gd name="T43" fmla="*/ 0 h 1345"/>
                <a:gd name="T44" fmla="*/ 728 w 728"/>
                <a:gd name="T45" fmla="*/ 1345 h 1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8" h="1345">
                  <a:moveTo>
                    <a:pt x="0" y="1345"/>
                  </a:moveTo>
                  <a:lnTo>
                    <a:pt x="37" y="1282"/>
                  </a:lnTo>
                  <a:lnTo>
                    <a:pt x="75" y="1219"/>
                  </a:lnTo>
                  <a:lnTo>
                    <a:pt x="125" y="1131"/>
                  </a:lnTo>
                  <a:lnTo>
                    <a:pt x="163" y="1043"/>
                  </a:lnTo>
                  <a:lnTo>
                    <a:pt x="251" y="842"/>
                  </a:lnTo>
                  <a:lnTo>
                    <a:pt x="339" y="628"/>
                  </a:lnTo>
                  <a:lnTo>
                    <a:pt x="439" y="415"/>
                  </a:lnTo>
                  <a:lnTo>
                    <a:pt x="489" y="314"/>
                  </a:lnTo>
                  <a:lnTo>
                    <a:pt x="539" y="226"/>
                  </a:lnTo>
                  <a:lnTo>
                    <a:pt x="577" y="151"/>
                  </a:lnTo>
                  <a:lnTo>
                    <a:pt x="627" y="88"/>
                  </a:lnTo>
                  <a:lnTo>
                    <a:pt x="678" y="38"/>
                  </a:lnTo>
                  <a:lnTo>
                    <a:pt x="728" y="0"/>
                  </a:lnTo>
                </a:path>
              </a:pathLst>
            </a:custGeom>
            <a:noFill/>
            <a:ln w="15875">
              <a:solidFill>
                <a:srgbClr val="000080"/>
              </a:solidFill>
              <a:prstDash val="solid"/>
              <a:round/>
              <a:headEnd/>
              <a:tailEnd/>
            </a:ln>
          </p:spPr>
          <p:txBody>
            <a:bodyPr/>
            <a:lstStyle/>
            <a:p>
              <a:endParaRPr lang="en-US"/>
            </a:p>
          </p:txBody>
        </p:sp>
        <p:sp>
          <p:nvSpPr>
            <p:cNvPr id="188476" name="Freeform 146"/>
            <p:cNvSpPr>
              <a:spLocks/>
            </p:cNvSpPr>
            <p:nvPr/>
          </p:nvSpPr>
          <p:spPr bwMode="auto">
            <a:xfrm>
              <a:off x="4508" y="1509"/>
              <a:ext cx="816" cy="565"/>
            </a:xfrm>
            <a:custGeom>
              <a:avLst/>
              <a:gdLst>
                <a:gd name="T0" fmla="*/ 0 w 816"/>
                <a:gd name="T1" fmla="*/ 25 h 565"/>
                <a:gd name="T2" fmla="*/ 50 w 816"/>
                <a:gd name="T3" fmla="*/ 12 h 565"/>
                <a:gd name="T4" fmla="*/ 100 w 816"/>
                <a:gd name="T5" fmla="*/ 0 h 565"/>
                <a:gd name="T6" fmla="*/ 150 w 816"/>
                <a:gd name="T7" fmla="*/ 12 h 565"/>
                <a:gd name="T8" fmla="*/ 213 w 816"/>
                <a:gd name="T9" fmla="*/ 37 h 565"/>
                <a:gd name="T10" fmla="*/ 314 w 816"/>
                <a:gd name="T11" fmla="*/ 100 h 565"/>
                <a:gd name="T12" fmla="*/ 427 w 816"/>
                <a:gd name="T13" fmla="*/ 188 h 565"/>
                <a:gd name="T14" fmla="*/ 540 w 816"/>
                <a:gd name="T15" fmla="*/ 301 h 565"/>
                <a:gd name="T16" fmla="*/ 640 w 816"/>
                <a:gd name="T17" fmla="*/ 402 h 565"/>
                <a:gd name="T18" fmla="*/ 728 w 816"/>
                <a:gd name="T19" fmla="*/ 490 h 565"/>
                <a:gd name="T20" fmla="*/ 816 w 816"/>
                <a:gd name="T21" fmla="*/ 565 h 5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6"/>
                <a:gd name="T34" fmla="*/ 0 h 565"/>
                <a:gd name="T35" fmla="*/ 816 w 816"/>
                <a:gd name="T36" fmla="*/ 565 h 5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6" h="565">
                  <a:moveTo>
                    <a:pt x="0" y="25"/>
                  </a:moveTo>
                  <a:lnTo>
                    <a:pt x="50" y="12"/>
                  </a:lnTo>
                  <a:lnTo>
                    <a:pt x="100" y="0"/>
                  </a:lnTo>
                  <a:lnTo>
                    <a:pt x="150" y="12"/>
                  </a:lnTo>
                  <a:lnTo>
                    <a:pt x="213" y="37"/>
                  </a:lnTo>
                  <a:lnTo>
                    <a:pt x="314" y="100"/>
                  </a:lnTo>
                  <a:lnTo>
                    <a:pt x="427" y="188"/>
                  </a:lnTo>
                  <a:lnTo>
                    <a:pt x="540" y="301"/>
                  </a:lnTo>
                  <a:lnTo>
                    <a:pt x="640" y="402"/>
                  </a:lnTo>
                  <a:lnTo>
                    <a:pt x="728" y="490"/>
                  </a:lnTo>
                  <a:lnTo>
                    <a:pt x="816" y="565"/>
                  </a:lnTo>
                </a:path>
              </a:pathLst>
            </a:custGeom>
            <a:noFill/>
            <a:ln w="15875">
              <a:solidFill>
                <a:srgbClr val="000080"/>
              </a:solidFill>
              <a:prstDash val="solid"/>
              <a:round/>
              <a:headEnd/>
              <a:tailEnd/>
            </a:ln>
          </p:spPr>
          <p:txBody>
            <a:bodyPr/>
            <a:lstStyle/>
            <a:p>
              <a:endParaRPr lang="en-US"/>
            </a:p>
          </p:txBody>
        </p:sp>
        <p:sp>
          <p:nvSpPr>
            <p:cNvPr id="188477" name="Freeform 147"/>
            <p:cNvSpPr>
              <a:spLocks/>
            </p:cNvSpPr>
            <p:nvPr/>
          </p:nvSpPr>
          <p:spPr bwMode="auto">
            <a:xfrm>
              <a:off x="5324" y="2074"/>
              <a:ext cx="414" cy="327"/>
            </a:xfrm>
            <a:custGeom>
              <a:avLst/>
              <a:gdLst>
                <a:gd name="T0" fmla="*/ 0 w 414"/>
                <a:gd name="T1" fmla="*/ 0 h 327"/>
                <a:gd name="T2" fmla="*/ 75 w 414"/>
                <a:gd name="T3" fmla="*/ 51 h 327"/>
                <a:gd name="T4" fmla="*/ 138 w 414"/>
                <a:gd name="T5" fmla="*/ 101 h 327"/>
                <a:gd name="T6" fmla="*/ 238 w 414"/>
                <a:gd name="T7" fmla="*/ 202 h 327"/>
                <a:gd name="T8" fmla="*/ 326 w 414"/>
                <a:gd name="T9" fmla="*/ 277 h 327"/>
                <a:gd name="T10" fmla="*/ 414 w 414"/>
                <a:gd name="T11" fmla="*/ 327 h 327"/>
                <a:gd name="T12" fmla="*/ 0 60000 65536"/>
                <a:gd name="T13" fmla="*/ 0 60000 65536"/>
                <a:gd name="T14" fmla="*/ 0 60000 65536"/>
                <a:gd name="T15" fmla="*/ 0 60000 65536"/>
                <a:gd name="T16" fmla="*/ 0 60000 65536"/>
                <a:gd name="T17" fmla="*/ 0 60000 65536"/>
                <a:gd name="T18" fmla="*/ 0 w 414"/>
                <a:gd name="T19" fmla="*/ 0 h 327"/>
                <a:gd name="T20" fmla="*/ 414 w 414"/>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414" h="327">
                  <a:moveTo>
                    <a:pt x="0" y="0"/>
                  </a:moveTo>
                  <a:lnTo>
                    <a:pt x="75" y="51"/>
                  </a:lnTo>
                  <a:lnTo>
                    <a:pt x="138" y="101"/>
                  </a:lnTo>
                  <a:lnTo>
                    <a:pt x="238" y="202"/>
                  </a:lnTo>
                  <a:lnTo>
                    <a:pt x="326" y="277"/>
                  </a:lnTo>
                  <a:lnTo>
                    <a:pt x="414" y="327"/>
                  </a:lnTo>
                </a:path>
              </a:pathLst>
            </a:custGeom>
            <a:noFill/>
            <a:ln w="15875">
              <a:solidFill>
                <a:srgbClr val="000080"/>
              </a:solidFill>
              <a:prstDash val="solid"/>
              <a:round/>
              <a:headEnd/>
              <a:tailEnd/>
            </a:ln>
          </p:spPr>
          <p:txBody>
            <a:bodyPr/>
            <a:lstStyle/>
            <a:p>
              <a:endParaRPr lang="en-US"/>
            </a:p>
          </p:txBody>
        </p:sp>
        <p:sp>
          <p:nvSpPr>
            <p:cNvPr id="188478" name="Freeform 148"/>
            <p:cNvSpPr>
              <a:spLocks/>
            </p:cNvSpPr>
            <p:nvPr/>
          </p:nvSpPr>
          <p:spPr bwMode="auto">
            <a:xfrm>
              <a:off x="5738" y="2326"/>
              <a:ext cx="339" cy="88"/>
            </a:xfrm>
            <a:custGeom>
              <a:avLst/>
              <a:gdLst>
                <a:gd name="T0" fmla="*/ 0 w 339"/>
                <a:gd name="T1" fmla="*/ 75 h 88"/>
                <a:gd name="T2" fmla="*/ 76 w 339"/>
                <a:gd name="T3" fmla="*/ 88 h 88"/>
                <a:gd name="T4" fmla="*/ 151 w 339"/>
                <a:gd name="T5" fmla="*/ 75 h 88"/>
                <a:gd name="T6" fmla="*/ 239 w 339"/>
                <a:gd name="T7" fmla="*/ 50 h 88"/>
                <a:gd name="T8" fmla="*/ 339 w 339"/>
                <a:gd name="T9" fmla="*/ 0 h 88"/>
                <a:gd name="T10" fmla="*/ 0 60000 65536"/>
                <a:gd name="T11" fmla="*/ 0 60000 65536"/>
                <a:gd name="T12" fmla="*/ 0 60000 65536"/>
                <a:gd name="T13" fmla="*/ 0 60000 65536"/>
                <a:gd name="T14" fmla="*/ 0 60000 65536"/>
                <a:gd name="T15" fmla="*/ 0 w 339"/>
                <a:gd name="T16" fmla="*/ 0 h 88"/>
                <a:gd name="T17" fmla="*/ 339 w 339"/>
                <a:gd name="T18" fmla="*/ 88 h 88"/>
              </a:gdLst>
              <a:ahLst/>
              <a:cxnLst>
                <a:cxn ang="T10">
                  <a:pos x="T0" y="T1"/>
                </a:cxn>
                <a:cxn ang="T11">
                  <a:pos x="T2" y="T3"/>
                </a:cxn>
                <a:cxn ang="T12">
                  <a:pos x="T4" y="T5"/>
                </a:cxn>
                <a:cxn ang="T13">
                  <a:pos x="T6" y="T7"/>
                </a:cxn>
                <a:cxn ang="T14">
                  <a:pos x="T8" y="T9"/>
                </a:cxn>
              </a:cxnLst>
              <a:rect l="T15" t="T16" r="T17" b="T18"/>
              <a:pathLst>
                <a:path w="339" h="88">
                  <a:moveTo>
                    <a:pt x="0" y="75"/>
                  </a:moveTo>
                  <a:lnTo>
                    <a:pt x="76" y="88"/>
                  </a:lnTo>
                  <a:lnTo>
                    <a:pt x="151" y="75"/>
                  </a:lnTo>
                  <a:lnTo>
                    <a:pt x="239" y="50"/>
                  </a:lnTo>
                  <a:lnTo>
                    <a:pt x="339" y="0"/>
                  </a:lnTo>
                </a:path>
              </a:pathLst>
            </a:custGeom>
            <a:noFill/>
            <a:ln w="15875">
              <a:solidFill>
                <a:srgbClr val="000080"/>
              </a:solidFill>
              <a:prstDash val="solid"/>
              <a:round/>
              <a:headEnd/>
              <a:tailEnd/>
            </a:ln>
          </p:spPr>
          <p:txBody>
            <a:bodyPr/>
            <a:lstStyle/>
            <a:p>
              <a:endParaRPr lang="en-US"/>
            </a:p>
          </p:txBody>
        </p:sp>
        <p:sp>
          <p:nvSpPr>
            <p:cNvPr id="188479" name="Freeform 149"/>
            <p:cNvSpPr>
              <a:spLocks/>
            </p:cNvSpPr>
            <p:nvPr/>
          </p:nvSpPr>
          <p:spPr bwMode="auto">
            <a:xfrm>
              <a:off x="6077" y="1936"/>
              <a:ext cx="741" cy="390"/>
            </a:xfrm>
            <a:custGeom>
              <a:avLst/>
              <a:gdLst>
                <a:gd name="T0" fmla="*/ 0 w 741"/>
                <a:gd name="T1" fmla="*/ 390 h 390"/>
                <a:gd name="T2" fmla="*/ 76 w 741"/>
                <a:gd name="T3" fmla="*/ 352 h 390"/>
                <a:gd name="T4" fmla="*/ 151 w 741"/>
                <a:gd name="T5" fmla="*/ 314 h 390"/>
                <a:gd name="T6" fmla="*/ 339 w 741"/>
                <a:gd name="T7" fmla="*/ 201 h 390"/>
                <a:gd name="T8" fmla="*/ 540 w 741"/>
                <a:gd name="T9" fmla="*/ 88 h 390"/>
                <a:gd name="T10" fmla="*/ 641 w 741"/>
                <a:gd name="T11" fmla="*/ 38 h 390"/>
                <a:gd name="T12" fmla="*/ 741 w 741"/>
                <a:gd name="T13" fmla="*/ 0 h 390"/>
                <a:gd name="T14" fmla="*/ 0 60000 65536"/>
                <a:gd name="T15" fmla="*/ 0 60000 65536"/>
                <a:gd name="T16" fmla="*/ 0 60000 65536"/>
                <a:gd name="T17" fmla="*/ 0 60000 65536"/>
                <a:gd name="T18" fmla="*/ 0 60000 65536"/>
                <a:gd name="T19" fmla="*/ 0 60000 65536"/>
                <a:gd name="T20" fmla="*/ 0 60000 65536"/>
                <a:gd name="T21" fmla="*/ 0 w 741"/>
                <a:gd name="T22" fmla="*/ 0 h 390"/>
                <a:gd name="T23" fmla="*/ 741 w 741"/>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1" h="390">
                  <a:moveTo>
                    <a:pt x="0" y="390"/>
                  </a:moveTo>
                  <a:lnTo>
                    <a:pt x="76" y="352"/>
                  </a:lnTo>
                  <a:lnTo>
                    <a:pt x="151" y="314"/>
                  </a:lnTo>
                  <a:lnTo>
                    <a:pt x="339" y="201"/>
                  </a:lnTo>
                  <a:lnTo>
                    <a:pt x="540" y="88"/>
                  </a:lnTo>
                  <a:lnTo>
                    <a:pt x="641" y="38"/>
                  </a:lnTo>
                  <a:lnTo>
                    <a:pt x="741" y="0"/>
                  </a:lnTo>
                </a:path>
              </a:pathLst>
            </a:custGeom>
            <a:noFill/>
            <a:ln w="15875">
              <a:solidFill>
                <a:srgbClr val="000080"/>
              </a:solidFill>
              <a:prstDash val="solid"/>
              <a:round/>
              <a:headEnd/>
              <a:tailEnd/>
            </a:ln>
          </p:spPr>
          <p:txBody>
            <a:bodyPr/>
            <a:lstStyle/>
            <a:p>
              <a:endParaRPr lang="en-US"/>
            </a:p>
          </p:txBody>
        </p:sp>
        <p:sp>
          <p:nvSpPr>
            <p:cNvPr id="188480" name="Freeform 150"/>
            <p:cNvSpPr>
              <a:spLocks/>
            </p:cNvSpPr>
            <p:nvPr/>
          </p:nvSpPr>
          <p:spPr bwMode="auto">
            <a:xfrm>
              <a:off x="6818" y="1722"/>
              <a:ext cx="753" cy="214"/>
            </a:xfrm>
            <a:custGeom>
              <a:avLst/>
              <a:gdLst>
                <a:gd name="T0" fmla="*/ 0 w 753"/>
                <a:gd name="T1" fmla="*/ 214 h 214"/>
                <a:gd name="T2" fmla="*/ 188 w 753"/>
                <a:gd name="T3" fmla="*/ 151 h 214"/>
                <a:gd name="T4" fmla="*/ 377 w 753"/>
                <a:gd name="T5" fmla="*/ 101 h 214"/>
                <a:gd name="T6" fmla="*/ 565 w 753"/>
                <a:gd name="T7" fmla="*/ 51 h 214"/>
                <a:gd name="T8" fmla="*/ 753 w 753"/>
                <a:gd name="T9" fmla="*/ 0 h 214"/>
                <a:gd name="T10" fmla="*/ 0 60000 65536"/>
                <a:gd name="T11" fmla="*/ 0 60000 65536"/>
                <a:gd name="T12" fmla="*/ 0 60000 65536"/>
                <a:gd name="T13" fmla="*/ 0 60000 65536"/>
                <a:gd name="T14" fmla="*/ 0 60000 65536"/>
                <a:gd name="T15" fmla="*/ 0 w 753"/>
                <a:gd name="T16" fmla="*/ 0 h 214"/>
                <a:gd name="T17" fmla="*/ 753 w 753"/>
                <a:gd name="T18" fmla="*/ 214 h 214"/>
              </a:gdLst>
              <a:ahLst/>
              <a:cxnLst>
                <a:cxn ang="T10">
                  <a:pos x="T0" y="T1"/>
                </a:cxn>
                <a:cxn ang="T11">
                  <a:pos x="T2" y="T3"/>
                </a:cxn>
                <a:cxn ang="T12">
                  <a:pos x="T4" y="T5"/>
                </a:cxn>
                <a:cxn ang="T13">
                  <a:pos x="T6" y="T7"/>
                </a:cxn>
                <a:cxn ang="T14">
                  <a:pos x="T8" y="T9"/>
                </a:cxn>
              </a:cxnLst>
              <a:rect l="T15" t="T16" r="T17" b="T18"/>
              <a:pathLst>
                <a:path w="753" h="214">
                  <a:moveTo>
                    <a:pt x="0" y="214"/>
                  </a:moveTo>
                  <a:lnTo>
                    <a:pt x="188" y="151"/>
                  </a:lnTo>
                  <a:lnTo>
                    <a:pt x="377" y="101"/>
                  </a:lnTo>
                  <a:lnTo>
                    <a:pt x="565" y="51"/>
                  </a:lnTo>
                  <a:lnTo>
                    <a:pt x="753" y="0"/>
                  </a:lnTo>
                </a:path>
              </a:pathLst>
            </a:custGeom>
            <a:noFill/>
            <a:ln w="15875">
              <a:solidFill>
                <a:srgbClr val="000080"/>
              </a:solidFill>
              <a:prstDash val="solid"/>
              <a:round/>
              <a:headEnd/>
              <a:tailEnd/>
            </a:ln>
          </p:spPr>
          <p:txBody>
            <a:bodyPr/>
            <a:lstStyle/>
            <a:p>
              <a:endParaRPr lang="en-US"/>
            </a:p>
          </p:txBody>
        </p:sp>
        <p:sp>
          <p:nvSpPr>
            <p:cNvPr id="188481" name="Freeform 151"/>
            <p:cNvSpPr>
              <a:spLocks/>
            </p:cNvSpPr>
            <p:nvPr/>
          </p:nvSpPr>
          <p:spPr bwMode="auto">
            <a:xfrm>
              <a:off x="992" y="1622"/>
              <a:ext cx="151" cy="25"/>
            </a:xfrm>
            <a:custGeom>
              <a:avLst/>
              <a:gdLst>
                <a:gd name="T0" fmla="*/ 0 w 151"/>
                <a:gd name="T1" fmla="*/ 25 h 25"/>
                <a:gd name="T2" fmla="*/ 63 w 151"/>
                <a:gd name="T3" fmla="*/ 12 h 25"/>
                <a:gd name="T4" fmla="*/ 101 w 151"/>
                <a:gd name="T5" fmla="*/ 0 h 25"/>
                <a:gd name="T6" fmla="*/ 151 w 151"/>
                <a:gd name="T7" fmla="*/ 0 h 25"/>
                <a:gd name="T8" fmla="*/ 0 60000 65536"/>
                <a:gd name="T9" fmla="*/ 0 60000 65536"/>
                <a:gd name="T10" fmla="*/ 0 60000 65536"/>
                <a:gd name="T11" fmla="*/ 0 60000 65536"/>
                <a:gd name="T12" fmla="*/ 0 w 151"/>
                <a:gd name="T13" fmla="*/ 0 h 25"/>
                <a:gd name="T14" fmla="*/ 151 w 151"/>
                <a:gd name="T15" fmla="*/ 25 h 25"/>
              </a:gdLst>
              <a:ahLst/>
              <a:cxnLst>
                <a:cxn ang="T8">
                  <a:pos x="T0" y="T1"/>
                </a:cxn>
                <a:cxn ang="T9">
                  <a:pos x="T2" y="T3"/>
                </a:cxn>
                <a:cxn ang="T10">
                  <a:pos x="T4" y="T5"/>
                </a:cxn>
                <a:cxn ang="T11">
                  <a:pos x="T6" y="T7"/>
                </a:cxn>
              </a:cxnLst>
              <a:rect l="T12" t="T13" r="T14" b="T15"/>
              <a:pathLst>
                <a:path w="151" h="25">
                  <a:moveTo>
                    <a:pt x="0" y="25"/>
                  </a:moveTo>
                  <a:lnTo>
                    <a:pt x="63" y="12"/>
                  </a:lnTo>
                  <a:lnTo>
                    <a:pt x="101" y="0"/>
                  </a:lnTo>
                  <a:lnTo>
                    <a:pt x="151" y="0"/>
                  </a:lnTo>
                </a:path>
              </a:pathLst>
            </a:custGeom>
            <a:noFill/>
            <a:ln w="15875">
              <a:solidFill>
                <a:srgbClr val="FF0000"/>
              </a:solidFill>
              <a:prstDash val="solid"/>
              <a:round/>
              <a:headEnd/>
              <a:tailEnd/>
            </a:ln>
          </p:spPr>
          <p:txBody>
            <a:bodyPr/>
            <a:lstStyle/>
            <a:p>
              <a:endParaRPr lang="en-US"/>
            </a:p>
          </p:txBody>
        </p:sp>
        <p:sp>
          <p:nvSpPr>
            <p:cNvPr id="188482" name="Freeform 152"/>
            <p:cNvSpPr>
              <a:spLocks/>
            </p:cNvSpPr>
            <p:nvPr/>
          </p:nvSpPr>
          <p:spPr bwMode="auto">
            <a:xfrm>
              <a:off x="1143" y="1622"/>
              <a:ext cx="314" cy="88"/>
            </a:xfrm>
            <a:custGeom>
              <a:avLst/>
              <a:gdLst>
                <a:gd name="T0" fmla="*/ 0 w 314"/>
                <a:gd name="T1" fmla="*/ 0 h 88"/>
                <a:gd name="T2" fmla="*/ 75 w 314"/>
                <a:gd name="T3" fmla="*/ 12 h 88"/>
                <a:gd name="T4" fmla="*/ 163 w 314"/>
                <a:gd name="T5" fmla="*/ 38 h 88"/>
                <a:gd name="T6" fmla="*/ 251 w 314"/>
                <a:gd name="T7" fmla="*/ 63 h 88"/>
                <a:gd name="T8" fmla="*/ 314 w 314"/>
                <a:gd name="T9" fmla="*/ 88 h 88"/>
                <a:gd name="T10" fmla="*/ 0 60000 65536"/>
                <a:gd name="T11" fmla="*/ 0 60000 65536"/>
                <a:gd name="T12" fmla="*/ 0 60000 65536"/>
                <a:gd name="T13" fmla="*/ 0 60000 65536"/>
                <a:gd name="T14" fmla="*/ 0 60000 65536"/>
                <a:gd name="T15" fmla="*/ 0 w 314"/>
                <a:gd name="T16" fmla="*/ 0 h 88"/>
                <a:gd name="T17" fmla="*/ 314 w 314"/>
                <a:gd name="T18" fmla="*/ 88 h 88"/>
              </a:gdLst>
              <a:ahLst/>
              <a:cxnLst>
                <a:cxn ang="T10">
                  <a:pos x="T0" y="T1"/>
                </a:cxn>
                <a:cxn ang="T11">
                  <a:pos x="T2" y="T3"/>
                </a:cxn>
                <a:cxn ang="T12">
                  <a:pos x="T4" y="T5"/>
                </a:cxn>
                <a:cxn ang="T13">
                  <a:pos x="T6" y="T7"/>
                </a:cxn>
                <a:cxn ang="T14">
                  <a:pos x="T8" y="T9"/>
                </a:cxn>
              </a:cxnLst>
              <a:rect l="T15" t="T16" r="T17" b="T18"/>
              <a:pathLst>
                <a:path w="314" h="88">
                  <a:moveTo>
                    <a:pt x="0" y="0"/>
                  </a:moveTo>
                  <a:lnTo>
                    <a:pt x="75" y="12"/>
                  </a:lnTo>
                  <a:lnTo>
                    <a:pt x="163" y="38"/>
                  </a:lnTo>
                  <a:lnTo>
                    <a:pt x="251" y="63"/>
                  </a:lnTo>
                  <a:lnTo>
                    <a:pt x="314" y="88"/>
                  </a:lnTo>
                </a:path>
              </a:pathLst>
            </a:custGeom>
            <a:noFill/>
            <a:ln w="15875">
              <a:solidFill>
                <a:srgbClr val="FF0000"/>
              </a:solidFill>
              <a:prstDash val="solid"/>
              <a:round/>
              <a:headEnd/>
              <a:tailEnd/>
            </a:ln>
          </p:spPr>
          <p:txBody>
            <a:bodyPr/>
            <a:lstStyle/>
            <a:p>
              <a:endParaRPr lang="en-US"/>
            </a:p>
          </p:txBody>
        </p:sp>
        <p:sp>
          <p:nvSpPr>
            <p:cNvPr id="188483" name="Freeform 153"/>
            <p:cNvSpPr>
              <a:spLocks/>
            </p:cNvSpPr>
            <p:nvPr/>
          </p:nvSpPr>
          <p:spPr bwMode="auto">
            <a:xfrm>
              <a:off x="1457" y="1710"/>
              <a:ext cx="113" cy="63"/>
            </a:xfrm>
            <a:custGeom>
              <a:avLst/>
              <a:gdLst>
                <a:gd name="T0" fmla="*/ 0 w 113"/>
                <a:gd name="T1" fmla="*/ 0 h 63"/>
                <a:gd name="T2" fmla="*/ 25 w 113"/>
                <a:gd name="T3" fmla="*/ 12 h 63"/>
                <a:gd name="T4" fmla="*/ 50 w 113"/>
                <a:gd name="T5" fmla="*/ 38 h 63"/>
                <a:gd name="T6" fmla="*/ 75 w 113"/>
                <a:gd name="T7" fmla="*/ 50 h 63"/>
                <a:gd name="T8" fmla="*/ 113 w 113"/>
                <a:gd name="T9" fmla="*/ 63 h 63"/>
                <a:gd name="T10" fmla="*/ 0 60000 65536"/>
                <a:gd name="T11" fmla="*/ 0 60000 65536"/>
                <a:gd name="T12" fmla="*/ 0 60000 65536"/>
                <a:gd name="T13" fmla="*/ 0 60000 65536"/>
                <a:gd name="T14" fmla="*/ 0 60000 65536"/>
                <a:gd name="T15" fmla="*/ 0 w 113"/>
                <a:gd name="T16" fmla="*/ 0 h 63"/>
                <a:gd name="T17" fmla="*/ 113 w 113"/>
                <a:gd name="T18" fmla="*/ 63 h 63"/>
              </a:gdLst>
              <a:ahLst/>
              <a:cxnLst>
                <a:cxn ang="T10">
                  <a:pos x="T0" y="T1"/>
                </a:cxn>
                <a:cxn ang="T11">
                  <a:pos x="T2" y="T3"/>
                </a:cxn>
                <a:cxn ang="T12">
                  <a:pos x="T4" y="T5"/>
                </a:cxn>
                <a:cxn ang="T13">
                  <a:pos x="T6" y="T7"/>
                </a:cxn>
                <a:cxn ang="T14">
                  <a:pos x="T8" y="T9"/>
                </a:cxn>
              </a:cxnLst>
              <a:rect l="T15" t="T16" r="T17" b="T18"/>
              <a:pathLst>
                <a:path w="113" h="63">
                  <a:moveTo>
                    <a:pt x="0" y="0"/>
                  </a:moveTo>
                  <a:lnTo>
                    <a:pt x="25" y="12"/>
                  </a:lnTo>
                  <a:lnTo>
                    <a:pt x="50" y="38"/>
                  </a:lnTo>
                  <a:lnTo>
                    <a:pt x="75" y="50"/>
                  </a:lnTo>
                  <a:lnTo>
                    <a:pt x="113" y="63"/>
                  </a:lnTo>
                </a:path>
              </a:pathLst>
            </a:custGeom>
            <a:noFill/>
            <a:ln w="15875">
              <a:solidFill>
                <a:srgbClr val="FF0000"/>
              </a:solidFill>
              <a:prstDash val="solid"/>
              <a:round/>
              <a:headEnd/>
              <a:tailEnd/>
            </a:ln>
          </p:spPr>
          <p:txBody>
            <a:bodyPr/>
            <a:lstStyle/>
            <a:p>
              <a:endParaRPr lang="en-US"/>
            </a:p>
          </p:txBody>
        </p:sp>
        <p:sp>
          <p:nvSpPr>
            <p:cNvPr id="188484" name="Freeform 154"/>
            <p:cNvSpPr>
              <a:spLocks/>
            </p:cNvSpPr>
            <p:nvPr/>
          </p:nvSpPr>
          <p:spPr bwMode="auto">
            <a:xfrm>
              <a:off x="1570" y="1773"/>
              <a:ext cx="740" cy="63"/>
            </a:xfrm>
            <a:custGeom>
              <a:avLst/>
              <a:gdLst>
                <a:gd name="T0" fmla="*/ 0 w 740"/>
                <a:gd name="T1" fmla="*/ 0 h 63"/>
                <a:gd name="T2" fmla="*/ 62 w 740"/>
                <a:gd name="T3" fmla="*/ 0 h 63"/>
                <a:gd name="T4" fmla="*/ 150 w 740"/>
                <a:gd name="T5" fmla="*/ 0 h 63"/>
                <a:gd name="T6" fmla="*/ 251 w 740"/>
                <a:gd name="T7" fmla="*/ 0 h 63"/>
                <a:gd name="T8" fmla="*/ 351 w 740"/>
                <a:gd name="T9" fmla="*/ 0 h 63"/>
                <a:gd name="T10" fmla="*/ 464 w 740"/>
                <a:gd name="T11" fmla="*/ 12 h 63"/>
                <a:gd name="T12" fmla="*/ 565 w 740"/>
                <a:gd name="T13" fmla="*/ 12 h 63"/>
                <a:gd name="T14" fmla="*/ 665 w 740"/>
                <a:gd name="T15" fmla="*/ 37 h 63"/>
                <a:gd name="T16" fmla="*/ 740 w 740"/>
                <a:gd name="T17" fmla="*/ 6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63"/>
                <a:gd name="T29" fmla="*/ 740 w 740"/>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63">
                  <a:moveTo>
                    <a:pt x="0" y="0"/>
                  </a:moveTo>
                  <a:lnTo>
                    <a:pt x="62" y="0"/>
                  </a:lnTo>
                  <a:lnTo>
                    <a:pt x="150" y="0"/>
                  </a:lnTo>
                  <a:lnTo>
                    <a:pt x="251" y="0"/>
                  </a:lnTo>
                  <a:lnTo>
                    <a:pt x="351" y="0"/>
                  </a:lnTo>
                  <a:lnTo>
                    <a:pt x="464" y="12"/>
                  </a:lnTo>
                  <a:lnTo>
                    <a:pt x="565" y="12"/>
                  </a:lnTo>
                  <a:lnTo>
                    <a:pt x="665" y="37"/>
                  </a:lnTo>
                  <a:lnTo>
                    <a:pt x="740" y="63"/>
                  </a:lnTo>
                </a:path>
              </a:pathLst>
            </a:custGeom>
            <a:noFill/>
            <a:ln w="15875">
              <a:solidFill>
                <a:srgbClr val="FF0000"/>
              </a:solidFill>
              <a:prstDash val="solid"/>
              <a:round/>
              <a:headEnd/>
              <a:tailEnd/>
            </a:ln>
          </p:spPr>
          <p:txBody>
            <a:bodyPr/>
            <a:lstStyle/>
            <a:p>
              <a:endParaRPr lang="en-US"/>
            </a:p>
          </p:txBody>
        </p:sp>
        <p:sp>
          <p:nvSpPr>
            <p:cNvPr id="188485" name="Freeform 155"/>
            <p:cNvSpPr>
              <a:spLocks/>
            </p:cNvSpPr>
            <p:nvPr/>
          </p:nvSpPr>
          <p:spPr bwMode="auto">
            <a:xfrm>
              <a:off x="2310" y="1836"/>
              <a:ext cx="365" cy="465"/>
            </a:xfrm>
            <a:custGeom>
              <a:avLst/>
              <a:gdLst>
                <a:gd name="T0" fmla="*/ 0 w 365"/>
                <a:gd name="T1" fmla="*/ 0 h 465"/>
                <a:gd name="T2" fmla="*/ 63 w 365"/>
                <a:gd name="T3" fmla="*/ 50 h 465"/>
                <a:gd name="T4" fmla="*/ 113 w 365"/>
                <a:gd name="T5" fmla="*/ 100 h 465"/>
                <a:gd name="T6" fmla="*/ 151 w 365"/>
                <a:gd name="T7" fmla="*/ 176 h 465"/>
                <a:gd name="T8" fmla="*/ 189 w 365"/>
                <a:gd name="T9" fmla="*/ 251 h 465"/>
                <a:gd name="T10" fmla="*/ 226 w 365"/>
                <a:gd name="T11" fmla="*/ 326 h 465"/>
                <a:gd name="T12" fmla="*/ 264 w 365"/>
                <a:gd name="T13" fmla="*/ 389 h 465"/>
                <a:gd name="T14" fmla="*/ 314 w 365"/>
                <a:gd name="T15" fmla="*/ 440 h 465"/>
                <a:gd name="T16" fmla="*/ 365 w 365"/>
                <a:gd name="T17" fmla="*/ 465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65"/>
                <a:gd name="T29" fmla="*/ 365 w 365"/>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65">
                  <a:moveTo>
                    <a:pt x="0" y="0"/>
                  </a:moveTo>
                  <a:lnTo>
                    <a:pt x="63" y="50"/>
                  </a:lnTo>
                  <a:lnTo>
                    <a:pt x="113" y="100"/>
                  </a:lnTo>
                  <a:lnTo>
                    <a:pt x="151" y="176"/>
                  </a:lnTo>
                  <a:lnTo>
                    <a:pt x="189" y="251"/>
                  </a:lnTo>
                  <a:lnTo>
                    <a:pt x="226" y="326"/>
                  </a:lnTo>
                  <a:lnTo>
                    <a:pt x="264" y="389"/>
                  </a:lnTo>
                  <a:lnTo>
                    <a:pt x="314" y="440"/>
                  </a:lnTo>
                  <a:lnTo>
                    <a:pt x="365" y="465"/>
                  </a:lnTo>
                </a:path>
              </a:pathLst>
            </a:custGeom>
            <a:noFill/>
            <a:ln w="15875">
              <a:solidFill>
                <a:srgbClr val="FF0000"/>
              </a:solidFill>
              <a:prstDash val="solid"/>
              <a:round/>
              <a:headEnd/>
              <a:tailEnd/>
            </a:ln>
          </p:spPr>
          <p:txBody>
            <a:bodyPr/>
            <a:lstStyle/>
            <a:p>
              <a:endParaRPr lang="en-US"/>
            </a:p>
          </p:txBody>
        </p:sp>
        <p:sp>
          <p:nvSpPr>
            <p:cNvPr id="188486" name="Freeform 156"/>
            <p:cNvSpPr>
              <a:spLocks/>
            </p:cNvSpPr>
            <p:nvPr/>
          </p:nvSpPr>
          <p:spPr bwMode="auto">
            <a:xfrm>
              <a:off x="2675" y="1986"/>
              <a:ext cx="615" cy="315"/>
            </a:xfrm>
            <a:custGeom>
              <a:avLst/>
              <a:gdLst>
                <a:gd name="T0" fmla="*/ 0 w 615"/>
                <a:gd name="T1" fmla="*/ 315 h 315"/>
                <a:gd name="T2" fmla="*/ 62 w 615"/>
                <a:gd name="T3" fmla="*/ 315 h 315"/>
                <a:gd name="T4" fmla="*/ 138 w 615"/>
                <a:gd name="T5" fmla="*/ 290 h 315"/>
                <a:gd name="T6" fmla="*/ 213 w 615"/>
                <a:gd name="T7" fmla="*/ 239 h 315"/>
                <a:gd name="T8" fmla="*/ 301 w 615"/>
                <a:gd name="T9" fmla="*/ 189 h 315"/>
                <a:gd name="T10" fmla="*/ 464 w 615"/>
                <a:gd name="T11" fmla="*/ 88 h 315"/>
                <a:gd name="T12" fmla="*/ 539 w 615"/>
                <a:gd name="T13" fmla="*/ 38 h 315"/>
                <a:gd name="T14" fmla="*/ 615 w 615"/>
                <a:gd name="T15" fmla="*/ 0 h 315"/>
                <a:gd name="T16" fmla="*/ 0 60000 65536"/>
                <a:gd name="T17" fmla="*/ 0 60000 65536"/>
                <a:gd name="T18" fmla="*/ 0 60000 65536"/>
                <a:gd name="T19" fmla="*/ 0 60000 65536"/>
                <a:gd name="T20" fmla="*/ 0 60000 65536"/>
                <a:gd name="T21" fmla="*/ 0 60000 65536"/>
                <a:gd name="T22" fmla="*/ 0 60000 65536"/>
                <a:gd name="T23" fmla="*/ 0 60000 65536"/>
                <a:gd name="T24" fmla="*/ 0 w 615"/>
                <a:gd name="T25" fmla="*/ 0 h 315"/>
                <a:gd name="T26" fmla="*/ 615 w 615"/>
                <a:gd name="T27" fmla="*/ 315 h 3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5" h="315">
                  <a:moveTo>
                    <a:pt x="0" y="315"/>
                  </a:moveTo>
                  <a:lnTo>
                    <a:pt x="62" y="315"/>
                  </a:lnTo>
                  <a:lnTo>
                    <a:pt x="138" y="290"/>
                  </a:lnTo>
                  <a:lnTo>
                    <a:pt x="213" y="239"/>
                  </a:lnTo>
                  <a:lnTo>
                    <a:pt x="301" y="189"/>
                  </a:lnTo>
                  <a:lnTo>
                    <a:pt x="464" y="88"/>
                  </a:lnTo>
                  <a:lnTo>
                    <a:pt x="539" y="38"/>
                  </a:lnTo>
                  <a:lnTo>
                    <a:pt x="615" y="0"/>
                  </a:lnTo>
                </a:path>
              </a:pathLst>
            </a:custGeom>
            <a:noFill/>
            <a:ln w="15875">
              <a:solidFill>
                <a:srgbClr val="FF0000"/>
              </a:solidFill>
              <a:prstDash val="solid"/>
              <a:round/>
              <a:headEnd/>
              <a:tailEnd/>
            </a:ln>
          </p:spPr>
          <p:txBody>
            <a:bodyPr/>
            <a:lstStyle/>
            <a:p>
              <a:endParaRPr lang="en-US"/>
            </a:p>
          </p:txBody>
        </p:sp>
        <p:sp>
          <p:nvSpPr>
            <p:cNvPr id="188487" name="Freeform 157"/>
            <p:cNvSpPr>
              <a:spLocks/>
            </p:cNvSpPr>
            <p:nvPr/>
          </p:nvSpPr>
          <p:spPr bwMode="auto">
            <a:xfrm>
              <a:off x="3290" y="1873"/>
              <a:ext cx="490" cy="113"/>
            </a:xfrm>
            <a:custGeom>
              <a:avLst/>
              <a:gdLst>
                <a:gd name="T0" fmla="*/ 0 w 490"/>
                <a:gd name="T1" fmla="*/ 113 h 113"/>
                <a:gd name="T2" fmla="*/ 63 w 490"/>
                <a:gd name="T3" fmla="*/ 88 h 113"/>
                <a:gd name="T4" fmla="*/ 125 w 490"/>
                <a:gd name="T5" fmla="*/ 88 h 113"/>
                <a:gd name="T6" fmla="*/ 238 w 490"/>
                <a:gd name="T7" fmla="*/ 88 h 113"/>
                <a:gd name="T8" fmla="*/ 289 w 490"/>
                <a:gd name="T9" fmla="*/ 76 h 113"/>
                <a:gd name="T10" fmla="*/ 351 w 490"/>
                <a:gd name="T11" fmla="*/ 63 h 113"/>
                <a:gd name="T12" fmla="*/ 414 w 490"/>
                <a:gd name="T13" fmla="*/ 38 h 113"/>
                <a:gd name="T14" fmla="*/ 490 w 490"/>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113"/>
                <a:gd name="T26" fmla="*/ 490 w 490"/>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113">
                  <a:moveTo>
                    <a:pt x="0" y="113"/>
                  </a:moveTo>
                  <a:lnTo>
                    <a:pt x="63" y="88"/>
                  </a:lnTo>
                  <a:lnTo>
                    <a:pt x="125" y="88"/>
                  </a:lnTo>
                  <a:lnTo>
                    <a:pt x="238" y="88"/>
                  </a:lnTo>
                  <a:lnTo>
                    <a:pt x="289" y="76"/>
                  </a:lnTo>
                  <a:lnTo>
                    <a:pt x="351" y="63"/>
                  </a:lnTo>
                  <a:lnTo>
                    <a:pt x="414" y="38"/>
                  </a:lnTo>
                  <a:lnTo>
                    <a:pt x="490" y="0"/>
                  </a:lnTo>
                </a:path>
              </a:pathLst>
            </a:custGeom>
            <a:noFill/>
            <a:ln w="15875">
              <a:solidFill>
                <a:srgbClr val="FF0000"/>
              </a:solidFill>
              <a:prstDash val="solid"/>
              <a:round/>
              <a:headEnd/>
              <a:tailEnd/>
            </a:ln>
          </p:spPr>
          <p:txBody>
            <a:bodyPr/>
            <a:lstStyle/>
            <a:p>
              <a:endParaRPr lang="en-US"/>
            </a:p>
          </p:txBody>
        </p:sp>
        <p:sp>
          <p:nvSpPr>
            <p:cNvPr id="188488" name="Freeform 158"/>
            <p:cNvSpPr>
              <a:spLocks/>
            </p:cNvSpPr>
            <p:nvPr/>
          </p:nvSpPr>
          <p:spPr bwMode="auto">
            <a:xfrm>
              <a:off x="3780" y="1157"/>
              <a:ext cx="728" cy="716"/>
            </a:xfrm>
            <a:custGeom>
              <a:avLst/>
              <a:gdLst>
                <a:gd name="T0" fmla="*/ 0 w 728"/>
                <a:gd name="T1" fmla="*/ 716 h 716"/>
                <a:gd name="T2" fmla="*/ 37 w 728"/>
                <a:gd name="T3" fmla="*/ 691 h 716"/>
                <a:gd name="T4" fmla="*/ 75 w 728"/>
                <a:gd name="T5" fmla="*/ 641 h 716"/>
                <a:gd name="T6" fmla="*/ 163 w 728"/>
                <a:gd name="T7" fmla="*/ 540 h 716"/>
                <a:gd name="T8" fmla="*/ 251 w 728"/>
                <a:gd name="T9" fmla="*/ 427 h 716"/>
                <a:gd name="T10" fmla="*/ 339 w 728"/>
                <a:gd name="T11" fmla="*/ 301 h 716"/>
                <a:gd name="T12" fmla="*/ 439 w 728"/>
                <a:gd name="T13" fmla="*/ 188 h 716"/>
                <a:gd name="T14" fmla="*/ 539 w 728"/>
                <a:gd name="T15" fmla="*/ 88 h 716"/>
                <a:gd name="T16" fmla="*/ 577 w 728"/>
                <a:gd name="T17" fmla="*/ 50 h 716"/>
                <a:gd name="T18" fmla="*/ 627 w 728"/>
                <a:gd name="T19" fmla="*/ 25 h 716"/>
                <a:gd name="T20" fmla="*/ 678 w 728"/>
                <a:gd name="T21" fmla="*/ 0 h 716"/>
                <a:gd name="T22" fmla="*/ 728 w 728"/>
                <a:gd name="T23" fmla="*/ 0 h 7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8"/>
                <a:gd name="T37" fmla="*/ 0 h 716"/>
                <a:gd name="T38" fmla="*/ 728 w 728"/>
                <a:gd name="T39" fmla="*/ 716 h 7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8" h="716">
                  <a:moveTo>
                    <a:pt x="0" y="716"/>
                  </a:moveTo>
                  <a:lnTo>
                    <a:pt x="37" y="691"/>
                  </a:lnTo>
                  <a:lnTo>
                    <a:pt x="75" y="641"/>
                  </a:lnTo>
                  <a:lnTo>
                    <a:pt x="163" y="540"/>
                  </a:lnTo>
                  <a:lnTo>
                    <a:pt x="251" y="427"/>
                  </a:lnTo>
                  <a:lnTo>
                    <a:pt x="339" y="301"/>
                  </a:lnTo>
                  <a:lnTo>
                    <a:pt x="439" y="188"/>
                  </a:lnTo>
                  <a:lnTo>
                    <a:pt x="539" y="88"/>
                  </a:lnTo>
                  <a:lnTo>
                    <a:pt x="577" y="50"/>
                  </a:lnTo>
                  <a:lnTo>
                    <a:pt x="627" y="25"/>
                  </a:lnTo>
                  <a:lnTo>
                    <a:pt x="678" y="0"/>
                  </a:lnTo>
                  <a:lnTo>
                    <a:pt x="728" y="0"/>
                  </a:lnTo>
                </a:path>
              </a:pathLst>
            </a:custGeom>
            <a:noFill/>
            <a:ln w="15875">
              <a:solidFill>
                <a:srgbClr val="FF0000"/>
              </a:solidFill>
              <a:prstDash val="solid"/>
              <a:round/>
              <a:headEnd/>
              <a:tailEnd/>
            </a:ln>
          </p:spPr>
          <p:txBody>
            <a:bodyPr/>
            <a:lstStyle/>
            <a:p>
              <a:endParaRPr lang="en-US"/>
            </a:p>
          </p:txBody>
        </p:sp>
        <p:sp>
          <p:nvSpPr>
            <p:cNvPr id="188489" name="Freeform 159"/>
            <p:cNvSpPr>
              <a:spLocks/>
            </p:cNvSpPr>
            <p:nvPr/>
          </p:nvSpPr>
          <p:spPr bwMode="auto">
            <a:xfrm>
              <a:off x="4508" y="1157"/>
              <a:ext cx="816" cy="741"/>
            </a:xfrm>
            <a:custGeom>
              <a:avLst/>
              <a:gdLst>
                <a:gd name="T0" fmla="*/ 0 w 816"/>
                <a:gd name="T1" fmla="*/ 0 h 741"/>
                <a:gd name="T2" fmla="*/ 50 w 816"/>
                <a:gd name="T3" fmla="*/ 0 h 741"/>
                <a:gd name="T4" fmla="*/ 100 w 816"/>
                <a:gd name="T5" fmla="*/ 25 h 741"/>
                <a:gd name="T6" fmla="*/ 213 w 816"/>
                <a:gd name="T7" fmla="*/ 75 h 741"/>
                <a:gd name="T8" fmla="*/ 314 w 816"/>
                <a:gd name="T9" fmla="*/ 151 h 741"/>
                <a:gd name="T10" fmla="*/ 427 w 816"/>
                <a:gd name="T11" fmla="*/ 264 h 741"/>
                <a:gd name="T12" fmla="*/ 540 w 816"/>
                <a:gd name="T13" fmla="*/ 377 h 741"/>
                <a:gd name="T14" fmla="*/ 640 w 816"/>
                <a:gd name="T15" fmla="*/ 503 h 741"/>
                <a:gd name="T16" fmla="*/ 728 w 816"/>
                <a:gd name="T17" fmla="*/ 628 h 741"/>
                <a:gd name="T18" fmla="*/ 816 w 816"/>
                <a:gd name="T19" fmla="*/ 741 h 7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741"/>
                <a:gd name="T32" fmla="*/ 816 w 816"/>
                <a:gd name="T33" fmla="*/ 741 h 7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741">
                  <a:moveTo>
                    <a:pt x="0" y="0"/>
                  </a:moveTo>
                  <a:lnTo>
                    <a:pt x="50" y="0"/>
                  </a:lnTo>
                  <a:lnTo>
                    <a:pt x="100" y="25"/>
                  </a:lnTo>
                  <a:lnTo>
                    <a:pt x="213" y="75"/>
                  </a:lnTo>
                  <a:lnTo>
                    <a:pt x="314" y="151"/>
                  </a:lnTo>
                  <a:lnTo>
                    <a:pt x="427" y="264"/>
                  </a:lnTo>
                  <a:lnTo>
                    <a:pt x="540" y="377"/>
                  </a:lnTo>
                  <a:lnTo>
                    <a:pt x="640" y="503"/>
                  </a:lnTo>
                  <a:lnTo>
                    <a:pt x="728" y="628"/>
                  </a:lnTo>
                  <a:lnTo>
                    <a:pt x="816" y="741"/>
                  </a:lnTo>
                </a:path>
              </a:pathLst>
            </a:custGeom>
            <a:noFill/>
            <a:ln w="15875">
              <a:solidFill>
                <a:srgbClr val="FF0000"/>
              </a:solidFill>
              <a:prstDash val="solid"/>
              <a:round/>
              <a:headEnd/>
              <a:tailEnd/>
            </a:ln>
          </p:spPr>
          <p:txBody>
            <a:bodyPr/>
            <a:lstStyle/>
            <a:p>
              <a:endParaRPr lang="en-US"/>
            </a:p>
          </p:txBody>
        </p:sp>
        <p:sp>
          <p:nvSpPr>
            <p:cNvPr id="188490" name="Freeform 160"/>
            <p:cNvSpPr>
              <a:spLocks/>
            </p:cNvSpPr>
            <p:nvPr/>
          </p:nvSpPr>
          <p:spPr bwMode="auto">
            <a:xfrm>
              <a:off x="5324" y="1898"/>
              <a:ext cx="414" cy="1082"/>
            </a:xfrm>
            <a:custGeom>
              <a:avLst/>
              <a:gdLst>
                <a:gd name="T0" fmla="*/ 0 w 414"/>
                <a:gd name="T1" fmla="*/ 0 h 1082"/>
                <a:gd name="T2" fmla="*/ 75 w 414"/>
                <a:gd name="T3" fmla="*/ 126 h 1082"/>
                <a:gd name="T4" fmla="*/ 138 w 414"/>
                <a:gd name="T5" fmla="*/ 277 h 1082"/>
                <a:gd name="T6" fmla="*/ 188 w 414"/>
                <a:gd name="T7" fmla="*/ 453 h 1082"/>
                <a:gd name="T8" fmla="*/ 238 w 414"/>
                <a:gd name="T9" fmla="*/ 616 h 1082"/>
                <a:gd name="T10" fmla="*/ 276 w 414"/>
                <a:gd name="T11" fmla="*/ 767 h 1082"/>
                <a:gd name="T12" fmla="*/ 326 w 414"/>
                <a:gd name="T13" fmla="*/ 906 h 1082"/>
                <a:gd name="T14" fmla="*/ 351 w 414"/>
                <a:gd name="T15" fmla="*/ 968 h 1082"/>
                <a:gd name="T16" fmla="*/ 364 w 414"/>
                <a:gd name="T17" fmla="*/ 1019 h 1082"/>
                <a:gd name="T18" fmla="*/ 389 w 414"/>
                <a:gd name="T19" fmla="*/ 1056 h 1082"/>
                <a:gd name="T20" fmla="*/ 414 w 414"/>
                <a:gd name="T21" fmla="*/ 1082 h 10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4"/>
                <a:gd name="T34" fmla="*/ 0 h 1082"/>
                <a:gd name="T35" fmla="*/ 414 w 414"/>
                <a:gd name="T36" fmla="*/ 1082 h 10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4" h="1082">
                  <a:moveTo>
                    <a:pt x="0" y="0"/>
                  </a:moveTo>
                  <a:lnTo>
                    <a:pt x="75" y="126"/>
                  </a:lnTo>
                  <a:lnTo>
                    <a:pt x="138" y="277"/>
                  </a:lnTo>
                  <a:lnTo>
                    <a:pt x="188" y="453"/>
                  </a:lnTo>
                  <a:lnTo>
                    <a:pt x="238" y="616"/>
                  </a:lnTo>
                  <a:lnTo>
                    <a:pt x="276" y="767"/>
                  </a:lnTo>
                  <a:lnTo>
                    <a:pt x="326" y="906"/>
                  </a:lnTo>
                  <a:lnTo>
                    <a:pt x="351" y="968"/>
                  </a:lnTo>
                  <a:lnTo>
                    <a:pt x="364" y="1019"/>
                  </a:lnTo>
                  <a:lnTo>
                    <a:pt x="389" y="1056"/>
                  </a:lnTo>
                  <a:lnTo>
                    <a:pt x="414" y="1082"/>
                  </a:lnTo>
                </a:path>
              </a:pathLst>
            </a:custGeom>
            <a:noFill/>
            <a:ln w="15875">
              <a:solidFill>
                <a:srgbClr val="FF0000"/>
              </a:solidFill>
              <a:prstDash val="solid"/>
              <a:round/>
              <a:headEnd/>
              <a:tailEnd/>
            </a:ln>
          </p:spPr>
          <p:txBody>
            <a:bodyPr/>
            <a:lstStyle/>
            <a:p>
              <a:endParaRPr lang="en-US"/>
            </a:p>
          </p:txBody>
        </p:sp>
        <p:sp>
          <p:nvSpPr>
            <p:cNvPr id="188491" name="Freeform 161"/>
            <p:cNvSpPr>
              <a:spLocks/>
            </p:cNvSpPr>
            <p:nvPr/>
          </p:nvSpPr>
          <p:spPr bwMode="auto">
            <a:xfrm>
              <a:off x="5738" y="2552"/>
              <a:ext cx="339" cy="440"/>
            </a:xfrm>
            <a:custGeom>
              <a:avLst/>
              <a:gdLst>
                <a:gd name="T0" fmla="*/ 0 w 339"/>
                <a:gd name="T1" fmla="*/ 428 h 440"/>
                <a:gd name="T2" fmla="*/ 25 w 339"/>
                <a:gd name="T3" fmla="*/ 440 h 440"/>
                <a:gd name="T4" fmla="*/ 38 w 339"/>
                <a:gd name="T5" fmla="*/ 440 h 440"/>
                <a:gd name="T6" fmla="*/ 63 w 339"/>
                <a:gd name="T7" fmla="*/ 440 h 440"/>
                <a:gd name="T8" fmla="*/ 76 w 339"/>
                <a:gd name="T9" fmla="*/ 415 h 440"/>
                <a:gd name="T10" fmla="*/ 113 w 339"/>
                <a:gd name="T11" fmla="*/ 365 h 440"/>
                <a:gd name="T12" fmla="*/ 151 w 339"/>
                <a:gd name="T13" fmla="*/ 289 h 440"/>
                <a:gd name="T14" fmla="*/ 189 w 339"/>
                <a:gd name="T15" fmla="*/ 201 h 440"/>
                <a:gd name="T16" fmla="*/ 226 w 339"/>
                <a:gd name="T17" fmla="*/ 126 h 440"/>
                <a:gd name="T18" fmla="*/ 276 w 339"/>
                <a:gd name="T19" fmla="*/ 50 h 440"/>
                <a:gd name="T20" fmla="*/ 339 w 339"/>
                <a:gd name="T21" fmla="*/ 0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440"/>
                <a:gd name="T35" fmla="*/ 339 w 339"/>
                <a:gd name="T36" fmla="*/ 440 h 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440">
                  <a:moveTo>
                    <a:pt x="0" y="428"/>
                  </a:moveTo>
                  <a:lnTo>
                    <a:pt x="25" y="440"/>
                  </a:lnTo>
                  <a:lnTo>
                    <a:pt x="38" y="440"/>
                  </a:lnTo>
                  <a:lnTo>
                    <a:pt x="63" y="440"/>
                  </a:lnTo>
                  <a:lnTo>
                    <a:pt x="76" y="415"/>
                  </a:lnTo>
                  <a:lnTo>
                    <a:pt x="113" y="365"/>
                  </a:lnTo>
                  <a:lnTo>
                    <a:pt x="151" y="289"/>
                  </a:lnTo>
                  <a:lnTo>
                    <a:pt x="189" y="201"/>
                  </a:lnTo>
                  <a:lnTo>
                    <a:pt x="226" y="126"/>
                  </a:lnTo>
                  <a:lnTo>
                    <a:pt x="276" y="50"/>
                  </a:lnTo>
                  <a:lnTo>
                    <a:pt x="339" y="0"/>
                  </a:lnTo>
                </a:path>
              </a:pathLst>
            </a:custGeom>
            <a:noFill/>
            <a:ln w="15875">
              <a:solidFill>
                <a:srgbClr val="FF0000"/>
              </a:solidFill>
              <a:prstDash val="solid"/>
              <a:round/>
              <a:headEnd/>
              <a:tailEnd/>
            </a:ln>
          </p:spPr>
          <p:txBody>
            <a:bodyPr/>
            <a:lstStyle/>
            <a:p>
              <a:endParaRPr lang="en-US"/>
            </a:p>
          </p:txBody>
        </p:sp>
        <p:sp>
          <p:nvSpPr>
            <p:cNvPr id="188492" name="Freeform 162"/>
            <p:cNvSpPr>
              <a:spLocks/>
            </p:cNvSpPr>
            <p:nvPr/>
          </p:nvSpPr>
          <p:spPr bwMode="auto">
            <a:xfrm>
              <a:off x="6077" y="2401"/>
              <a:ext cx="741" cy="151"/>
            </a:xfrm>
            <a:custGeom>
              <a:avLst/>
              <a:gdLst>
                <a:gd name="T0" fmla="*/ 0 w 741"/>
                <a:gd name="T1" fmla="*/ 151 h 151"/>
                <a:gd name="T2" fmla="*/ 76 w 741"/>
                <a:gd name="T3" fmla="*/ 113 h 151"/>
                <a:gd name="T4" fmla="*/ 151 w 741"/>
                <a:gd name="T5" fmla="*/ 88 h 151"/>
                <a:gd name="T6" fmla="*/ 339 w 741"/>
                <a:gd name="T7" fmla="*/ 51 h 151"/>
                <a:gd name="T8" fmla="*/ 540 w 741"/>
                <a:gd name="T9" fmla="*/ 25 h 151"/>
                <a:gd name="T10" fmla="*/ 741 w 741"/>
                <a:gd name="T11" fmla="*/ 0 h 151"/>
                <a:gd name="T12" fmla="*/ 0 60000 65536"/>
                <a:gd name="T13" fmla="*/ 0 60000 65536"/>
                <a:gd name="T14" fmla="*/ 0 60000 65536"/>
                <a:gd name="T15" fmla="*/ 0 60000 65536"/>
                <a:gd name="T16" fmla="*/ 0 60000 65536"/>
                <a:gd name="T17" fmla="*/ 0 60000 65536"/>
                <a:gd name="T18" fmla="*/ 0 w 741"/>
                <a:gd name="T19" fmla="*/ 0 h 151"/>
                <a:gd name="T20" fmla="*/ 741 w 74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41" h="151">
                  <a:moveTo>
                    <a:pt x="0" y="151"/>
                  </a:moveTo>
                  <a:lnTo>
                    <a:pt x="76" y="113"/>
                  </a:lnTo>
                  <a:lnTo>
                    <a:pt x="151" y="88"/>
                  </a:lnTo>
                  <a:lnTo>
                    <a:pt x="339" y="51"/>
                  </a:lnTo>
                  <a:lnTo>
                    <a:pt x="540" y="25"/>
                  </a:lnTo>
                  <a:lnTo>
                    <a:pt x="741" y="0"/>
                  </a:lnTo>
                </a:path>
              </a:pathLst>
            </a:custGeom>
            <a:noFill/>
            <a:ln w="15875">
              <a:solidFill>
                <a:srgbClr val="FF0000"/>
              </a:solidFill>
              <a:prstDash val="solid"/>
              <a:round/>
              <a:headEnd/>
              <a:tailEnd/>
            </a:ln>
          </p:spPr>
          <p:txBody>
            <a:bodyPr/>
            <a:lstStyle/>
            <a:p>
              <a:endParaRPr lang="en-US"/>
            </a:p>
          </p:txBody>
        </p:sp>
        <p:sp>
          <p:nvSpPr>
            <p:cNvPr id="188493" name="Freeform 163"/>
            <p:cNvSpPr>
              <a:spLocks/>
            </p:cNvSpPr>
            <p:nvPr/>
          </p:nvSpPr>
          <p:spPr bwMode="auto">
            <a:xfrm>
              <a:off x="6818" y="2326"/>
              <a:ext cx="753" cy="75"/>
            </a:xfrm>
            <a:custGeom>
              <a:avLst/>
              <a:gdLst>
                <a:gd name="T0" fmla="*/ 0 w 753"/>
                <a:gd name="T1" fmla="*/ 75 h 75"/>
                <a:gd name="T2" fmla="*/ 377 w 753"/>
                <a:gd name="T3" fmla="*/ 38 h 75"/>
                <a:gd name="T4" fmla="*/ 753 w 753"/>
                <a:gd name="T5" fmla="*/ 0 h 75"/>
                <a:gd name="T6" fmla="*/ 0 60000 65536"/>
                <a:gd name="T7" fmla="*/ 0 60000 65536"/>
                <a:gd name="T8" fmla="*/ 0 60000 65536"/>
                <a:gd name="T9" fmla="*/ 0 w 753"/>
                <a:gd name="T10" fmla="*/ 0 h 75"/>
                <a:gd name="T11" fmla="*/ 753 w 753"/>
                <a:gd name="T12" fmla="*/ 75 h 75"/>
              </a:gdLst>
              <a:ahLst/>
              <a:cxnLst>
                <a:cxn ang="T6">
                  <a:pos x="T0" y="T1"/>
                </a:cxn>
                <a:cxn ang="T7">
                  <a:pos x="T2" y="T3"/>
                </a:cxn>
                <a:cxn ang="T8">
                  <a:pos x="T4" y="T5"/>
                </a:cxn>
              </a:cxnLst>
              <a:rect l="T9" t="T10" r="T11" b="T12"/>
              <a:pathLst>
                <a:path w="753" h="75">
                  <a:moveTo>
                    <a:pt x="0" y="75"/>
                  </a:moveTo>
                  <a:lnTo>
                    <a:pt x="377" y="38"/>
                  </a:lnTo>
                  <a:lnTo>
                    <a:pt x="753" y="0"/>
                  </a:lnTo>
                </a:path>
              </a:pathLst>
            </a:custGeom>
            <a:noFill/>
            <a:ln w="15875">
              <a:solidFill>
                <a:srgbClr val="FF0000"/>
              </a:solidFill>
              <a:prstDash val="solid"/>
              <a:round/>
              <a:headEnd/>
              <a:tailEnd/>
            </a:ln>
          </p:spPr>
          <p:txBody>
            <a:bodyPr/>
            <a:lstStyle/>
            <a:p>
              <a:endParaRPr lang="en-US"/>
            </a:p>
          </p:txBody>
        </p:sp>
        <p:sp>
          <p:nvSpPr>
            <p:cNvPr id="188494" name="Freeform 164"/>
            <p:cNvSpPr>
              <a:spLocks/>
            </p:cNvSpPr>
            <p:nvPr/>
          </p:nvSpPr>
          <p:spPr bwMode="auto">
            <a:xfrm>
              <a:off x="992" y="2112"/>
              <a:ext cx="151" cy="692"/>
            </a:xfrm>
            <a:custGeom>
              <a:avLst/>
              <a:gdLst>
                <a:gd name="T0" fmla="*/ 0 w 151"/>
                <a:gd name="T1" fmla="*/ 692 h 692"/>
                <a:gd name="T2" fmla="*/ 13 w 151"/>
                <a:gd name="T3" fmla="*/ 604 h 692"/>
                <a:gd name="T4" fmla="*/ 38 w 151"/>
                <a:gd name="T5" fmla="*/ 490 h 692"/>
                <a:gd name="T6" fmla="*/ 63 w 151"/>
                <a:gd name="T7" fmla="*/ 277 h 692"/>
                <a:gd name="T8" fmla="*/ 88 w 151"/>
                <a:gd name="T9" fmla="*/ 176 h 692"/>
                <a:gd name="T10" fmla="*/ 101 w 151"/>
                <a:gd name="T11" fmla="*/ 88 h 692"/>
                <a:gd name="T12" fmla="*/ 126 w 151"/>
                <a:gd name="T13" fmla="*/ 25 h 692"/>
                <a:gd name="T14" fmla="*/ 151 w 151"/>
                <a:gd name="T15" fmla="*/ 0 h 692"/>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692"/>
                <a:gd name="T26" fmla="*/ 151 w 151"/>
                <a:gd name="T27" fmla="*/ 692 h 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692">
                  <a:moveTo>
                    <a:pt x="0" y="692"/>
                  </a:moveTo>
                  <a:lnTo>
                    <a:pt x="13" y="604"/>
                  </a:lnTo>
                  <a:lnTo>
                    <a:pt x="38" y="490"/>
                  </a:lnTo>
                  <a:lnTo>
                    <a:pt x="63" y="277"/>
                  </a:lnTo>
                  <a:lnTo>
                    <a:pt x="88" y="176"/>
                  </a:lnTo>
                  <a:lnTo>
                    <a:pt x="101" y="88"/>
                  </a:lnTo>
                  <a:lnTo>
                    <a:pt x="126" y="25"/>
                  </a:lnTo>
                  <a:lnTo>
                    <a:pt x="151" y="0"/>
                  </a:lnTo>
                </a:path>
              </a:pathLst>
            </a:custGeom>
            <a:noFill/>
            <a:ln w="15875">
              <a:solidFill>
                <a:srgbClr val="FF00FF"/>
              </a:solidFill>
              <a:prstDash val="solid"/>
              <a:round/>
              <a:headEnd/>
              <a:tailEnd/>
            </a:ln>
          </p:spPr>
          <p:txBody>
            <a:bodyPr/>
            <a:lstStyle/>
            <a:p>
              <a:endParaRPr lang="en-US"/>
            </a:p>
          </p:txBody>
        </p:sp>
        <p:sp>
          <p:nvSpPr>
            <p:cNvPr id="188495" name="Freeform 165"/>
            <p:cNvSpPr>
              <a:spLocks/>
            </p:cNvSpPr>
            <p:nvPr/>
          </p:nvSpPr>
          <p:spPr bwMode="auto">
            <a:xfrm>
              <a:off x="1143" y="2112"/>
              <a:ext cx="314" cy="465"/>
            </a:xfrm>
            <a:custGeom>
              <a:avLst/>
              <a:gdLst>
                <a:gd name="T0" fmla="*/ 0 w 314"/>
                <a:gd name="T1" fmla="*/ 0 h 465"/>
                <a:gd name="T2" fmla="*/ 12 w 314"/>
                <a:gd name="T3" fmla="*/ 0 h 465"/>
                <a:gd name="T4" fmla="*/ 37 w 314"/>
                <a:gd name="T5" fmla="*/ 13 h 465"/>
                <a:gd name="T6" fmla="*/ 75 w 314"/>
                <a:gd name="T7" fmla="*/ 50 h 465"/>
                <a:gd name="T8" fmla="*/ 113 w 314"/>
                <a:gd name="T9" fmla="*/ 113 h 465"/>
                <a:gd name="T10" fmla="*/ 163 w 314"/>
                <a:gd name="T11" fmla="*/ 189 h 465"/>
                <a:gd name="T12" fmla="*/ 201 w 314"/>
                <a:gd name="T13" fmla="*/ 277 h 465"/>
                <a:gd name="T14" fmla="*/ 251 w 314"/>
                <a:gd name="T15" fmla="*/ 365 h 465"/>
                <a:gd name="T16" fmla="*/ 289 w 314"/>
                <a:gd name="T17" fmla="*/ 428 h 465"/>
                <a:gd name="T18" fmla="*/ 314 w 314"/>
                <a:gd name="T19" fmla="*/ 465 h 4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465"/>
                <a:gd name="T32" fmla="*/ 314 w 314"/>
                <a:gd name="T33" fmla="*/ 465 h 4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465">
                  <a:moveTo>
                    <a:pt x="0" y="0"/>
                  </a:moveTo>
                  <a:lnTo>
                    <a:pt x="12" y="0"/>
                  </a:lnTo>
                  <a:lnTo>
                    <a:pt x="37" y="13"/>
                  </a:lnTo>
                  <a:lnTo>
                    <a:pt x="75" y="50"/>
                  </a:lnTo>
                  <a:lnTo>
                    <a:pt x="113" y="113"/>
                  </a:lnTo>
                  <a:lnTo>
                    <a:pt x="163" y="189"/>
                  </a:lnTo>
                  <a:lnTo>
                    <a:pt x="201" y="277"/>
                  </a:lnTo>
                  <a:lnTo>
                    <a:pt x="251" y="365"/>
                  </a:lnTo>
                  <a:lnTo>
                    <a:pt x="289" y="428"/>
                  </a:lnTo>
                  <a:lnTo>
                    <a:pt x="314" y="465"/>
                  </a:lnTo>
                </a:path>
              </a:pathLst>
            </a:custGeom>
            <a:noFill/>
            <a:ln w="15875">
              <a:solidFill>
                <a:srgbClr val="FF00FF"/>
              </a:solidFill>
              <a:prstDash val="solid"/>
              <a:round/>
              <a:headEnd/>
              <a:tailEnd/>
            </a:ln>
          </p:spPr>
          <p:txBody>
            <a:bodyPr/>
            <a:lstStyle/>
            <a:p>
              <a:endParaRPr lang="en-US"/>
            </a:p>
          </p:txBody>
        </p:sp>
        <p:sp>
          <p:nvSpPr>
            <p:cNvPr id="188496" name="Freeform 166"/>
            <p:cNvSpPr>
              <a:spLocks/>
            </p:cNvSpPr>
            <p:nvPr/>
          </p:nvSpPr>
          <p:spPr bwMode="auto">
            <a:xfrm>
              <a:off x="1457" y="2514"/>
              <a:ext cx="113" cy="63"/>
            </a:xfrm>
            <a:custGeom>
              <a:avLst/>
              <a:gdLst>
                <a:gd name="T0" fmla="*/ 0 w 113"/>
                <a:gd name="T1" fmla="*/ 63 h 63"/>
                <a:gd name="T2" fmla="*/ 12 w 113"/>
                <a:gd name="T3" fmla="*/ 63 h 63"/>
                <a:gd name="T4" fmla="*/ 25 w 113"/>
                <a:gd name="T5" fmla="*/ 63 h 63"/>
                <a:gd name="T6" fmla="*/ 50 w 113"/>
                <a:gd name="T7" fmla="*/ 38 h 63"/>
                <a:gd name="T8" fmla="*/ 75 w 113"/>
                <a:gd name="T9" fmla="*/ 13 h 63"/>
                <a:gd name="T10" fmla="*/ 88 w 113"/>
                <a:gd name="T11" fmla="*/ 0 h 63"/>
                <a:gd name="T12" fmla="*/ 113 w 113"/>
                <a:gd name="T13" fmla="*/ 0 h 63"/>
                <a:gd name="T14" fmla="*/ 0 60000 65536"/>
                <a:gd name="T15" fmla="*/ 0 60000 65536"/>
                <a:gd name="T16" fmla="*/ 0 60000 65536"/>
                <a:gd name="T17" fmla="*/ 0 60000 65536"/>
                <a:gd name="T18" fmla="*/ 0 60000 65536"/>
                <a:gd name="T19" fmla="*/ 0 60000 65536"/>
                <a:gd name="T20" fmla="*/ 0 60000 65536"/>
                <a:gd name="T21" fmla="*/ 0 w 113"/>
                <a:gd name="T22" fmla="*/ 0 h 63"/>
                <a:gd name="T23" fmla="*/ 113 w 11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63">
                  <a:moveTo>
                    <a:pt x="0" y="63"/>
                  </a:moveTo>
                  <a:lnTo>
                    <a:pt x="12" y="63"/>
                  </a:lnTo>
                  <a:lnTo>
                    <a:pt x="25" y="63"/>
                  </a:lnTo>
                  <a:lnTo>
                    <a:pt x="50" y="38"/>
                  </a:lnTo>
                  <a:lnTo>
                    <a:pt x="75" y="13"/>
                  </a:lnTo>
                  <a:lnTo>
                    <a:pt x="88" y="0"/>
                  </a:lnTo>
                  <a:lnTo>
                    <a:pt x="113" y="0"/>
                  </a:lnTo>
                </a:path>
              </a:pathLst>
            </a:custGeom>
            <a:noFill/>
            <a:ln w="15875">
              <a:solidFill>
                <a:srgbClr val="FF00FF"/>
              </a:solidFill>
              <a:prstDash val="solid"/>
              <a:round/>
              <a:headEnd/>
              <a:tailEnd/>
            </a:ln>
          </p:spPr>
          <p:txBody>
            <a:bodyPr/>
            <a:lstStyle/>
            <a:p>
              <a:endParaRPr lang="en-US"/>
            </a:p>
          </p:txBody>
        </p:sp>
        <p:sp>
          <p:nvSpPr>
            <p:cNvPr id="188497" name="Freeform 167"/>
            <p:cNvSpPr>
              <a:spLocks/>
            </p:cNvSpPr>
            <p:nvPr/>
          </p:nvSpPr>
          <p:spPr bwMode="auto">
            <a:xfrm>
              <a:off x="1570" y="2514"/>
              <a:ext cx="740" cy="164"/>
            </a:xfrm>
            <a:custGeom>
              <a:avLst/>
              <a:gdLst>
                <a:gd name="T0" fmla="*/ 0 w 740"/>
                <a:gd name="T1" fmla="*/ 0 h 164"/>
                <a:gd name="T2" fmla="*/ 62 w 740"/>
                <a:gd name="T3" fmla="*/ 13 h 164"/>
                <a:gd name="T4" fmla="*/ 150 w 740"/>
                <a:gd name="T5" fmla="*/ 26 h 164"/>
                <a:gd name="T6" fmla="*/ 251 w 740"/>
                <a:gd name="T7" fmla="*/ 38 h 164"/>
                <a:gd name="T8" fmla="*/ 351 w 740"/>
                <a:gd name="T9" fmla="*/ 51 h 164"/>
                <a:gd name="T10" fmla="*/ 464 w 740"/>
                <a:gd name="T11" fmla="*/ 76 h 164"/>
                <a:gd name="T12" fmla="*/ 565 w 740"/>
                <a:gd name="T13" fmla="*/ 101 h 164"/>
                <a:gd name="T14" fmla="*/ 665 w 740"/>
                <a:gd name="T15" fmla="*/ 139 h 164"/>
                <a:gd name="T16" fmla="*/ 740 w 740"/>
                <a:gd name="T17" fmla="*/ 164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164"/>
                <a:gd name="T29" fmla="*/ 740 w 740"/>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164">
                  <a:moveTo>
                    <a:pt x="0" y="0"/>
                  </a:moveTo>
                  <a:lnTo>
                    <a:pt x="62" y="13"/>
                  </a:lnTo>
                  <a:lnTo>
                    <a:pt x="150" y="26"/>
                  </a:lnTo>
                  <a:lnTo>
                    <a:pt x="251" y="38"/>
                  </a:lnTo>
                  <a:lnTo>
                    <a:pt x="351" y="51"/>
                  </a:lnTo>
                  <a:lnTo>
                    <a:pt x="464" y="76"/>
                  </a:lnTo>
                  <a:lnTo>
                    <a:pt x="565" y="101"/>
                  </a:lnTo>
                  <a:lnTo>
                    <a:pt x="665" y="139"/>
                  </a:lnTo>
                  <a:lnTo>
                    <a:pt x="740" y="164"/>
                  </a:lnTo>
                </a:path>
              </a:pathLst>
            </a:custGeom>
            <a:noFill/>
            <a:ln w="15875">
              <a:solidFill>
                <a:srgbClr val="FF00FF"/>
              </a:solidFill>
              <a:prstDash val="solid"/>
              <a:round/>
              <a:headEnd/>
              <a:tailEnd/>
            </a:ln>
          </p:spPr>
          <p:txBody>
            <a:bodyPr/>
            <a:lstStyle/>
            <a:p>
              <a:endParaRPr lang="en-US"/>
            </a:p>
          </p:txBody>
        </p:sp>
        <p:sp>
          <p:nvSpPr>
            <p:cNvPr id="188498" name="Freeform 168"/>
            <p:cNvSpPr>
              <a:spLocks/>
            </p:cNvSpPr>
            <p:nvPr/>
          </p:nvSpPr>
          <p:spPr bwMode="auto">
            <a:xfrm>
              <a:off x="2310" y="2678"/>
              <a:ext cx="365" cy="352"/>
            </a:xfrm>
            <a:custGeom>
              <a:avLst/>
              <a:gdLst>
                <a:gd name="T0" fmla="*/ 0 w 365"/>
                <a:gd name="T1" fmla="*/ 0 h 352"/>
                <a:gd name="T2" fmla="*/ 63 w 365"/>
                <a:gd name="T3" fmla="*/ 38 h 352"/>
                <a:gd name="T4" fmla="*/ 113 w 365"/>
                <a:gd name="T5" fmla="*/ 75 h 352"/>
                <a:gd name="T6" fmla="*/ 189 w 365"/>
                <a:gd name="T7" fmla="*/ 176 h 352"/>
                <a:gd name="T8" fmla="*/ 264 w 365"/>
                <a:gd name="T9" fmla="*/ 264 h 352"/>
                <a:gd name="T10" fmla="*/ 314 w 365"/>
                <a:gd name="T11" fmla="*/ 314 h 352"/>
                <a:gd name="T12" fmla="*/ 365 w 365"/>
                <a:gd name="T13" fmla="*/ 352 h 352"/>
                <a:gd name="T14" fmla="*/ 0 60000 65536"/>
                <a:gd name="T15" fmla="*/ 0 60000 65536"/>
                <a:gd name="T16" fmla="*/ 0 60000 65536"/>
                <a:gd name="T17" fmla="*/ 0 60000 65536"/>
                <a:gd name="T18" fmla="*/ 0 60000 65536"/>
                <a:gd name="T19" fmla="*/ 0 60000 65536"/>
                <a:gd name="T20" fmla="*/ 0 60000 65536"/>
                <a:gd name="T21" fmla="*/ 0 w 365"/>
                <a:gd name="T22" fmla="*/ 0 h 352"/>
                <a:gd name="T23" fmla="*/ 365 w 365"/>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52">
                  <a:moveTo>
                    <a:pt x="0" y="0"/>
                  </a:moveTo>
                  <a:lnTo>
                    <a:pt x="63" y="38"/>
                  </a:lnTo>
                  <a:lnTo>
                    <a:pt x="113" y="75"/>
                  </a:lnTo>
                  <a:lnTo>
                    <a:pt x="189" y="176"/>
                  </a:lnTo>
                  <a:lnTo>
                    <a:pt x="264" y="264"/>
                  </a:lnTo>
                  <a:lnTo>
                    <a:pt x="314" y="314"/>
                  </a:lnTo>
                  <a:lnTo>
                    <a:pt x="365" y="352"/>
                  </a:lnTo>
                </a:path>
              </a:pathLst>
            </a:custGeom>
            <a:noFill/>
            <a:ln w="15875">
              <a:solidFill>
                <a:srgbClr val="FF00FF"/>
              </a:solidFill>
              <a:prstDash val="solid"/>
              <a:round/>
              <a:headEnd/>
              <a:tailEnd/>
            </a:ln>
          </p:spPr>
          <p:txBody>
            <a:bodyPr/>
            <a:lstStyle/>
            <a:p>
              <a:endParaRPr lang="en-US"/>
            </a:p>
          </p:txBody>
        </p:sp>
        <p:sp>
          <p:nvSpPr>
            <p:cNvPr id="188499" name="Freeform 169"/>
            <p:cNvSpPr>
              <a:spLocks/>
            </p:cNvSpPr>
            <p:nvPr/>
          </p:nvSpPr>
          <p:spPr bwMode="auto">
            <a:xfrm>
              <a:off x="2675" y="3030"/>
              <a:ext cx="615" cy="226"/>
            </a:xfrm>
            <a:custGeom>
              <a:avLst/>
              <a:gdLst>
                <a:gd name="T0" fmla="*/ 0 w 615"/>
                <a:gd name="T1" fmla="*/ 0 h 226"/>
                <a:gd name="T2" fmla="*/ 62 w 615"/>
                <a:gd name="T3" fmla="*/ 38 h 226"/>
                <a:gd name="T4" fmla="*/ 138 w 615"/>
                <a:gd name="T5" fmla="*/ 75 h 226"/>
                <a:gd name="T6" fmla="*/ 301 w 615"/>
                <a:gd name="T7" fmla="*/ 138 h 226"/>
                <a:gd name="T8" fmla="*/ 464 w 615"/>
                <a:gd name="T9" fmla="*/ 188 h 226"/>
                <a:gd name="T10" fmla="*/ 615 w 615"/>
                <a:gd name="T11" fmla="*/ 226 h 226"/>
                <a:gd name="T12" fmla="*/ 0 60000 65536"/>
                <a:gd name="T13" fmla="*/ 0 60000 65536"/>
                <a:gd name="T14" fmla="*/ 0 60000 65536"/>
                <a:gd name="T15" fmla="*/ 0 60000 65536"/>
                <a:gd name="T16" fmla="*/ 0 60000 65536"/>
                <a:gd name="T17" fmla="*/ 0 60000 65536"/>
                <a:gd name="T18" fmla="*/ 0 w 615"/>
                <a:gd name="T19" fmla="*/ 0 h 226"/>
                <a:gd name="T20" fmla="*/ 615 w 615"/>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615" h="226">
                  <a:moveTo>
                    <a:pt x="0" y="0"/>
                  </a:moveTo>
                  <a:lnTo>
                    <a:pt x="62" y="38"/>
                  </a:lnTo>
                  <a:lnTo>
                    <a:pt x="138" y="75"/>
                  </a:lnTo>
                  <a:lnTo>
                    <a:pt x="301" y="138"/>
                  </a:lnTo>
                  <a:lnTo>
                    <a:pt x="464" y="188"/>
                  </a:lnTo>
                  <a:lnTo>
                    <a:pt x="615" y="226"/>
                  </a:lnTo>
                </a:path>
              </a:pathLst>
            </a:custGeom>
            <a:noFill/>
            <a:ln w="15875">
              <a:solidFill>
                <a:srgbClr val="FF00FF"/>
              </a:solidFill>
              <a:prstDash val="solid"/>
              <a:round/>
              <a:headEnd/>
              <a:tailEnd/>
            </a:ln>
          </p:spPr>
          <p:txBody>
            <a:bodyPr/>
            <a:lstStyle/>
            <a:p>
              <a:endParaRPr lang="en-US"/>
            </a:p>
          </p:txBody>
        </p:sp>
        <p:sp>
          <p:nvSpPr>
            <p:cNvPr id="188500" name="Freeform 170"/>
            <p:cNvSpPr>
              <a:spLocks/>
            </p:cNvSpPr>
            <p:nvPr/>
          </p:nvSpPr>
          <p:spPr bwMode="auto">
            <a:xfrm>
              <a:off x="3290" y="3256"/>
              <a:ext cx="490" cy="76"/>
            </a:xfrm>
            <a:custGeom>
              <a:avLst/>
              <a:gdLst>
                <a:gd name="T0" fmla="*/ 0 w 490"/>
                <a:gd name="T1" fmla="*/ 0 h 76"/>
                <a:gd name="T2" fmla="*/ 125 w 490"/>
                <a:gd name="T3" fmla="*/ 38 h 76"/>
                <a:gd name="T4" fmla="*/ 238 w 490"/>
                <a:gd name="T5" fmla="*/ 76 h 76"/>
                <a:gd name="T6" fmla="*/ 289 w 490"/>
                <a:gd name="T7" fmla="*/ 76 h 76"/>
                <a:gd name="T8" fmla="*/ 351 w 490"/>
                <a:gd name="T9" fmla="*/ 76 h 76"/>
                <a:gd name="T10" fmla="*/ 414 w 490"/>
                <a:gd name="T11" fmla="*/ 50 h 76"/>
                <a:gd name="T12" fmla="*/ 490 w 490"/>
                <a:gd name="T13" fmla="*/ 13 h 76"/>
                <a:gd name="T14" fmla="*/ 0 60000 65536"/>
                <a:gd name="T15" fmla="*/ 0 60000 65536"/>
                <a:gd name="T16" fmla="*/ 0 60000 65536"/>
                <a:gd name="T17" fmla="*/ 0 60000 65536"/>
                <a:gd name="T18" fmla="*/ 0 60000 65536"/>
                <a:gd name="T19" fmla="*/ 0 60000 65536"/>
                <a:gd name="T20" fmla="*/ 0 60000 65536"/>
                <a:gd name="T21" fmla="*/ 0 w 490"/>
                <a:gd name="T22" fmla="*/ 0 h 76"/>
                <a:gd name="T23" fmla="*/ 490 w 490"/>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76">
                  <a:moveTo>
                    <a:pt x="0" y="0"/>
                  </a:moveTo>
                  <a:lnTo>
                    <a:pt x="125" y="38"/>
                  </a:lnTo>
                  <a:lnTo>
                    <a:pt x="238" y="76"/>
                  </a:lnTo>
                  <a:lnTo>
                    <a:pt x="289" y="76"/>
                  </a:lnTo>
                  <a:lnTo>
                    <a:pt x="351" y="76"/>
                  </a:lnTo>
                  <a:lnTo>
                    <a:pt x="414" y="50"/>
                  </a:lnTo>
                  <a:lnTo>
                    <a:pt x="490" y="13"/>
                  </a:lnTo>
                </a:path>
              </a:pathLst>
            </a:custGeom>
            <a:noFill/>
            <a:ln w="15875">
              <a:solidFill>
                <a:srgbClr val="FF00FF"/>
              </a:solidFill>
              <a:prstDash val="solid"/>
              <a:round/>
              <a:headEnd/>
              <a:tailEnd/>
            </a:ln>
          </p:spPr>
          <p:txBody>
            <a:bodyPr/>
            <a:lstStyle/>
            <a:p>
              <a:endParaRPr lang="en-US"/>
            </a:p>
          </p:txBody>
        </p:sp>
        <p:sp>
          <p:nvSpPr>
            <p:cNvPr id="188501" name="Freeform 171"/>
            <p:cNvSpPr>
              <a:spLocks/>
            </p:cNvSpPr>
            <p:nvPr/>
          </p:nvSpPr>
          <p:spPr bwMode="auto">
            <a:xfrm>
              <a:off x="3780" y="2452"/>
              <a:ext cx="728" cy="817"/>
            </a:xfrm>
            <a:custGeom>
              <a:avLst/>
              <a:gdLst>
                <a:gd name="T0" fmla="*/ 0 w 728"/>
                <a:gd name="T1" fmla="*/ 817 h 817"/>
                <a:gd name="T2" fmla="*/ 37 w 728"/>
                <a:gd name="T3" fmla="*/ 792 h 817"/>
                <a:gd name="T4" fmla="*/ 75 w 728"/>
                <a:gd name="T5" fmla="*/ 741 h 817"/>
                <a:gd name="T6" fmla="*/ 163 w 728"/>
                <a:gd name="T7" fmla="*/ 641 h 817"/>
                <a:gd name="T8" fmla="*/ 251 w 728"/>
                <a:gd name="T9" fmla="*/ 528 h 817"/>
                <a:gd name="T10" fmla="*/ 339 w 728"/>
                <a:gd name="T11" fmla="*/ 389 h 817"/>
                <a:gd name="T12" fmla="*/ 439 w 728"/>
                <a:gd name="T13" fmla="*/ 264 h 817"/>
                <a:gd name="T14" fmla="*/ 539 w 728"/>
                <a:gd name="T15" fmla="*/ 150 h 817"/>
                <a:gd name="T16" fmla="*/ 627 w 728"/>
                <a:gd name="T17" fmla="*/ 50 h 817"/>
                <a:gd name="T18" fmla="*/ 678 w 728"/>
                <a:gd name="T19" fmla="*/ 25 h 817"/>
                <a:gd name="T20" fmla="*/ 728 w 728"/>
                <a:gd name="T21" fmla="*/ 0 h 8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817"/>
                <a:gd name="T35" fmla="*/ 728 w 728"/>
                <a:gd name="T36" fmla="*/ 817 h 8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817">
                  <a:moveTo>
                    <a:pt x="0" y="817"/>
                  </a:moveTo>
                  <a:lnTo>
                    <a:pt x="37" y="792"/>
                  </a:lnTo>
                  <a:lnTo>
                    <a:pt x="75" y="741"/>
                  </a:lnTo>
                  <a:lnTo>
                    <a:pt x="163" y="641"/>
                  </a:lnTo>
                  <a:lnTo>
                    <a:pt x="251" y="528"/>
                  </a:lnTo>
                  <a:lnTo>
                    <a:pt x="339" y="389"/>
                  </a:lnTo>
                  <a:lnTo>
                    <a:pt x="439" y="264"/>
                  </a:lnTo>
                  <a:lnTo>
                    <a:pt x="539" y="150"/>
                  </a:lnTo>
                  <a:lnTo>
                    <a:pt x="627" y="50"/>
                  </a:lnTo>
                  <a:lnTo>
                    <a:pt x="678" y="25"/>
                  </a:lnTo>
                  <a:lnTo>
                    <a:pt x="728" y="0"/>
                  </a:lnTo>
                </a:path>
              </a:pathLst>
            </a:custGeom>
            <a:noFill/>
            <a:ln w="15875">
              <a:solidFill>
                <a:srgbClr val="FF00FF"/>
              </a:solidFill>
              <a:prstDash val="solid"/>
              <a:round/>
              <a:headEnd/>
              <a:tailEnd/>
            </a:ln>
          </p:spPr>
          <p:txBody>
            <a:bodyPr/>
            <a:lstStyle/>
            <a:p>
              <a:endParaRPr lang="en-US"/>
            </a:p>
          </p:txBody>
        </p:sp>
        <p:sp>
          <p:nvSpPr>
            <p:cNvPr id="188502" name="Freeform 172"/>
            <p:cNvSpPr>
              <a:spLocks/>
            </p:cNvSpPr>
            <p:nvPr/>
          </p:nvSpPr>
          <p:spPr bwMode="auto">
            <a:xfrm>
              <a:off x="4508" y="2439"/>
              <a:ext cx="816" cy="302"/>
            </a:xfrm>
            <a:custGeom>
              <a:avLst/>
              <a:gdLst>
                <a:gd name="T0" fmla="*/ 0 w 816"/>
                <a:gd name="T1" fmla="*/ 13 h 302"/>
                <a:gd name="T2" fmla="*/ 100 w 816"/>
                <a:gd name="T3" fmla="*/ 0 h 302"/>
                <a:gd name="T4" fmla="*/ 213 w 816"/>
                <a:gd name="T5" fmla="*/ 0 h 302"/>
                <a:gd name="T6" fmla="*/ 314 w 816"/>
                <a:gd name="T7" fmla="*/ 38 h 302"/>
                <a:gd name="T8" fmla="*/ 427 w 816"/>
                <a:gd name="T9" fmla="*/ 75 h 302"/>
                <a:gd name="T10" fmla="*/ 540 w 816"/>
                <a:gd name="T11" fmla="*/ 138 h 302"/>
                <a:gd name="T12" fmla="*/ 640 w 816"/>
                <a:gd name="T13" fmla="*/ 201 h 302"/>
                <a:gd name="T14" fmla="*/ 728 w 816"/>
                <a:gd name="T15" fmla="*/ 251 h 302"/>
                <a:gd name="T16" fmla="*/ 816 w 816"/>
                <a:gd name="T17" fmla="*/ 302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302"/>
                <a:gd name="T29" fmla="*/ 816 w 816"/>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302">
                  <a:moveTo>
                    <a:pt x="0" y="13"/>
                  </a:moveTo>
                  <a:lnTo>
                    <a:pt x="100" y="0"/>
                  </a:lnTo>
                  <a:lnTo>
                    <a:pt x="213" y="0"/>
                  </a:lnTo>
                  <a:lnTo>
                    <a:pt x="314" y="38"/>
                  </a:lnTo>
                  <a:lnTo>
                    <a:pt x="427" y="75"/>
                  </a:lnTo>
                  <a:lnTo>
                    <a:pt x="540" y="138"/>
                  </a:lnTo>
                  <a:lnTo>
                    <a:pt x="640" y="201"/>
                  </a:lnTo>
                  <a:lnTo>
                    <a:pt x="728" y="251"/>
                  </a:lnTo>
                  <a:lnTo>
                    <a:pt x="816" y="302"/>
                  </a:lnTo>
                </a:path>
              </a:pathLst>
            </a:custGeom>
            <a:noFill/>
            <a:ln w="15875">
              <a:solidFill>
                <a:srgbClr val="FF00FF"/>
              </a:solidFill>
              <a:prstDash val="solid"/>
              <a:round/>
              <a:headEnd/>
              <a:tailEnd/>
            </a:ln>
          </p:spPr>
          <p:txBody>
            <a:bodyPr/>
            <a:lstStyle/>
            <a:p>
              <a:endParaRPr lang="en-US"/>
            </a:p>
          </p:txBody>
        </p:sp>
        <p:sp>
          <p:nvSpPr>
            <p:cNvPr id="188503" name="Freeform 173"/>
            <p:cNvSpPr>
              <a:spLocks/>
            </p:cNvSpPr>
            <p:nvPr/>
          </p:nvSpPr>
          <p:spPr bwMode="auto">
            <a:xfrm>
              <a:off x="5324" y="2741"/>
              <a:ext cx="414" cy="389"/>
            </a:xfrm>
            <a:custGeom>
              <a:avLst/>
              <a:gdLst>
                <a:gd name="T0" fmla="*/ 0 w 414"/>
                <a:gd name="T1" fmla="*/ 0 h 389"/>
                <a:gd name="T2" fmla="*/ 75 w 414"/>
                <a:gd name="T3" fmla="*/ 50 h 389"/>
                <a:gd name="T4" fmla="*/ 138 w 414"/>
                <a:gd name="T5" fmla="*/ 113 h 389"/>
                <a:gd name="T6" fmla="*/ 238 w 414"/>
                <a:gd name="T7" fmla="*/ 239 h 389"/>
                <a:gd name="T8" fmla="*/ 276 w 414"/>
                <a:gd name="T9" fmla="*/ 301 h 389"/>
                <a:gd name="T10" fmla="*/ 326 w 414"/>
                <a:gd name="T11" fmla="*/ 352 h 389"/>
                <a:gd name="T12" fmla="*/ 364 w 414"/>
                <a:gd name="T13" fmla="*/ 377 h 389"/>
                <a:gd name="T14" fmla="*/ 414 w 414"/>
                <a:gd name="T15" fmla="*/ 389 h 389"/>
                <a:gd name="T16" fmla="*/ 0 60000 65536"/>
                <a:gd name="T17" fmla="*/ 0 60000 65536"/>
                <a:gd name="T18" fmla="*/ 0 60000 65536"/>
                <a:gd name="T19" fmla="*/ 0 60000 65536"/>
                <a:gd name="T20" fmla="*/ 0 60000 65536"/>
                <a:gd name="T21" fmla="*/ 0 60000 65536"/>
                <a:gd name="T22" fmla="*/ 0 60000 65536"/>
                <a:gd name="T23" fmla="*/ 0 60000 65536"/>
                <a:gd name="T24" fmla="*/ 0 w 414"/>
                <a:gd name="T25" fmla="*/ 0 h 389"/>
                <a:gd name="T26" fmla="*/ 414 w 414"/>
                <a:gd name="T27" fmla="*/ 389 h 3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4" h="389">
                  <a:moveTo>
                    <a:pt x="0" y="0"/>
                  </a:moveTo>
                  <a:lnTo>
                    <a:pt x="75" y="50"/>
                  </a:lnTo>
                  <a:lnTo>
                    <a:pt x="138" y="113"/>
                  </a:lnTo>
                  <a:lnTo>
                    <a:pt x="238" y="239"/>
                  </a:lnTo>
                  <a:lnTo>
                    <a:pt x="276" y="301"/>
                  </a:lnTo>
                  <a:lnTo>
                    <a:pt x="326" y="352"/>
                  </a:lnTo>
                  <a:lnTo>
                    <a:pt x="364" y="377"/>
                  </a:lnTo>
                  <a:lnTo>
                    <a:pt x="414" y="389"/>
                  </a:lnTo>
                </a:path>
              </a:pathLst>
            </a:custGeom>
            <a:noFill/>
            <a:ln w="15875">
              <a:solidFill>
                <a:srgbClr val="FF00FF"/>
              </a:solidFill>
              <a:prstDash val="solid"/>
              <a:round/>
              <a:headEnd/>
              <a:tailEnd/>
            </a:ln>
          </p:spPr>
          <p:txBody>
            <a:bodyPr/>
            <a:lstStyle/>
            <a:p>
              <a:endParaRPr lang="en-US"/>
            </a:p>
          </p:txBody>
        </p:sp>
        <p:sp>
          <p:nvSpPr>
            <p:cNvPr id="188504" name="Freeform 174"/>
            <p:cNvSpPr>
              <a:spLocks/>
            </p:cNvSpPr>
            <p:nvPr/>
          </p:nvSpPr>
          <p:spPr bwMode="auto">
            <a:xfrm>
              <a:off x="5738" y="2640"/>
              <a:ext cx="339" cy="490"/>
            </a:xfrm>
            <a:custGeom>
              <a:avLst/>
              <a:gdLst>
                <a:gd name="T0" fmla="*/ 0 w 339"/>
                <a:gd name="T1" fmla="*/ 490 h 490"/>
                <a:gd name="T2" fmla="*/ 38 w 339"/>
                <a:gd name="T3" fmla="*/ 465 h 490"/>
                <a:gd name="T4" fmla="*/ 76 w 339"/>
                <a:gd name="T5" fmla="*/ 428 h 490"/>
                <a:gd name="T6" fmla="*/ 113 w 339"/>
                <a:gd name="T7" fmla="*/ 365 h 490"/>
                <a:gd name="T8" fmla="*/ 151 w 339"/>
                <a:gd name="T9" fmla="*/ 289 h 490"/>
                <a:gd name="T10" fmla="*/ 226 w 339"/>
                <a:gd name="T11" fmla="*/ 138 h 490"/>
                <a:gd name="T12" fmla="*/ 276 w 339"/>
                <a:gd name="T13" fmla="*/ 63 h 490"/>
                <a:gd name="T14" fmla="*/ 339 w 339"/>
                <a:gd name="T15" fmla="*/ 0 h 490"/>
                <a:gd name="T16" fmla="*/ 0 60000 65536"/>
                <a:gd name="T17" fmla="*/ 0 60000 65536"/>
                <a:gd name="T18" fmla="*/ 0 60000 65536"/>
                <a:gd name="T19" fmla="*/ 0 60000 65536"/>
                <a:gd name="T20" fmla="*/ 0 60000 65536"/>
                <a:gd name="T21" fmla="*/ 0 60000 65536"/>
                <a:gd name="T22" fmla="*/ 0 60000 65536"/>
                <a:gd name="T23" fmla="*/ 0 60000 65536"/>
                <a:gd name="T24" fmla="*/ 0 w 339"/>
                <a:gd name="T25" fmla="*/ 0 h 490"/>
                <a:gd name="T26" fmla="*/ 339 w 339"/>
                <a:gd name="T27" fmla="*/ 490 h 4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 h="490">
                  <a:moveTo>
                    <a:pt x="0" y="490"/>
                  </a:moveTo>
                  <a:lnTo>
                    <a:pt x="38" y="465"/>
                  </a:lnTo>
                  <a:lnTo>
                    <a:pt x="76" y="428"/>
                  </a:lnTo>
                  <a:lnTo>
                    <a:pt x="113" y="365"/>
                  </a:lnTo>
                  <a:lnTo>
                    <a:pt x="151" y="289"/>
                  </a:lnTo>
                  <a:lnTo>
                    <a:pt x="226" y="138"/>
                  </a:lnTo>
                  <a:lnTo>
                    <a:pt x="276" y="63"/>
                  </a:lnTo>
                  <a:lnTo>
                    <a:pt x="339" y="0"/>
                  </a:lnTo>
                </a:path>
              </a:pathLst>
            </a:custGeom>
            <a:noFill/>
            <a:ln w="15875">
              <a:solidFill>
                <a:srgbClr val="FF00FF"/>
              </a:solidFill>
              <a:prstDash val="solid"/>
              <a:round/>
              <a:headEnd/>
              <a:tailEnd/>
            </a:ln>
          </p:spPr>
          <p:txBody>
            <a:bodyPr/>
            <a:lstStyle/>
            <a:p>
              <a:endParaRPr lang="en-US"/>
            </a:p>
          </p:txBody>
        </p:sp>
        <p:sp>
          <p:nvSpPr>
            <p:cNvPr id="188505" name="Freeform 175"/>
            <p:cNvSpPr>
              <a:spLocks/>
            </p:cNvSpPr>
            <p:nvPr/>
          </p:nvSpPr>
          <p:spPr bwMode="auto">
            <a:xfrm>
              <a:off x="6077" y="2301"/>
              <a:ext cx="741" cy="339"/>
            </a:xfrm>
            <a:custGeom>
              <a:avLst/>
              <a:gdLst>
                <a:gd name="T0" fmla="*/ 0 w 741"/>
                <a:gd name="T1" fmla="*/ 339 h 339"/>
                <a:gd name="T2" fmla="*/ 76 w 741"/>
                <a:gd name="T3" fmla="*/ 289 h 339"/>
                <a:gd name="T4" fmla="*/ 151 w 741"/>
                <a:gd name="T5" fmla="*/ 226 h 339"/>
                <a:gd name="T6" fmla="*/ 339 w 741"/>
                <a:gd name="T7" fmla="*/ 125 h 339"/>
                <a:gd name="T8" fmla="*/ 440 w 741"/>
                <a:gd name="T9" fmla="*/ 88 h 339"/>
                <a:gd name="T10" fmla="*/ 540 w 741"/>
                <a:gd name="T11" fmla="*/ 50 h 339"/>
                <a:gd name="T12" fmla="*/ 641 w 741"/>
                <a:gd name="T13" fmla="*/ 12 h 339"/>
                <a:gd name="T14" fmla="*/ 741 w 741"/>
                <a:gd name="T15" fmla="*/ 0 h 339"/>
                <a:gd name="T16" fmla="*/ 0 60000 65536"/>
                <a:gd name="T17" fmla="*/ 0 60000 65536"/>
                <a:gd name="T18" fmla="*/ 0 60000 65536"/>
                <a:gd name="T19" fmla="*/ 0 60000 65536"/>
                <a:gd name="T20" fmla="*/ 0 60000 65536"/>
                <a:gd name="T21" fmla="*/ 0 60000 65536"/>
                <a:gd name="T22" fmla="*/ 0 60000 65536"/>
                <a:gd name="T23" fmla="*/ 0 60000 65536"/>
                <a:gd name="T24" fmla="*/ 0 w 741"/>
                <a:gd name="T25" fmla="*/ 0 h 339"/>
                <a:gd name="T26" fmla="*/ 741 w 741"/>
                <a:gd name="T27" fmla="*/ 339 h 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1" h="339">
                  <a:moveTo>
                    <a:pt x="0" y="339"/>
                  </a:moveTo>
                  <a:lnTo>
                    <a:pt x="76" y="289"/>
                  </a:lnTo>
                  <a:lnTo>
                    <a:pt x="151" y="226"/>
                  </a:lnTo>
                  <a:lnTo>
                    <a:pt x="339" y="125"/>
                  </a:lnTo>
                  <a:lnTo>
                    <a:pt x="440" y="88"/>
                  </a:lnTo>
                  <a:lnTo>
                    <a:pt x="540" y="50"/>
                  </a:lnTo>
                  <a:lnTo>
                    <a:pt x="641" y="12"/>
                  </a:lnTo>
                  <a:lnTo>
                    <a:pt x="741" y="0"/>
                  </a:lnTo>
                </a:path>
              </a:pathLst>
            </a:custGeom>
            <a:noFill/>
            <a:ln w="15875">
              <a:solidFill>
                <a:srgbClr val="FF00FF"/>
              </a:solidFill>
              <a:prstDash val="solid"/>
              <a:round/>
              <a:headEnd/>
              <a:tailEnd/>
            </a:ln>
          </p:spPr>
          <p:txBody>
            <a:bodyPr/>
            <a:lstStyle/>
            <a:p>
              <a:endParaRPr lang="en-US"/>
            </a:p>
          </p:txBody>
        </p:sp>
        <p:sp>
          <p:nvSpPr>
            <p:cNvPr id="188506" name="Freeform 176"/>
            <p:cNvSpPr>
              <a:spLocks/>
            </p:cNvSpPr>
            <p:nvPr/>
          </p:nvSpPr>
          <p:spPr bwMode="auto">
            <a:xfrm>
              <a:off x="6818" y="2301"/>
              <a:ext cx="753" cy="188"/>
            </a:xfrm>
            <a:custGeom>
              <a:avLst/>
              <a:gdLst>
                <a:gd name="T0" fmla="*/ 0 w 753"/>
                <a:gd name="T1" fmla="*/ 0 h 188"/>
                <a:gd name="T2" fmla="*/ 88 w 753"/>
                <a:gd name="T3" fmla="*/ 0 h 188"/>
                <a:gd name="T4" fmla="*/ 188 w 753"/>
                <a:gd name="T5" fmla="*/ 12 h 188"/>
                <a:gd name="T6" fmla="*/ 276 w 753"/>
                <a:gd name="T7" fmla="*/ 37 h 188"/>
                <a:gd name="T8" fmla="*/ 377 w 753"/>
                <a:gd name="T9" fmla="*/ 63 h 188"/>
                <a:gd name="T10" fmla="*/ 565 w 753"/>
                <a:gd name="T11" fmla="*/ 125 h 188"/>
                <a:gd name="T12" fmla="*/ 753 w 753"/>
                <a:gd name="T13" fmla="*/ 188 h 188"/>
                <a:gd name="T14" fmla="*/ 0 60000 65536"/>
                <a:gd name="T15" fmla="*/ 0 60000 65536"/>
                <a:gd name="T16" fmla="*/ 0 60000 65536"/>
                <a:gd name="T17" fmla="*/ 0 60000 65536"/>
                <a:gd name="T18" fmla="*/ 0 60000 65536"/>
                <a:gd name="T19" fmla="*/ 0 60000 65536"/>
                <a:gd name="T20" fmla="*/ 0 60000 65536"/>
                <a:gd name="T21" fmla="*/ 0 w 753"/>
                <a:gd name="T22" fmla="*/ 0 h 188"/>
                <a:gd name="T23" fmla="*/ 753 w 753"/>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188">
                  <a:moveTo>
                    <a:pt x="0" y="0"/>
                  </a:moveTo>
                  <a:lnTo>
                    <a:pt x="88" y="0"/>
                  </a:lnTo>
                  <a:lnTo>
                    <a:pt x="188" y="12"/>
                  </a:lnTo>
                  <a:lnTo>
                    <a:pt x="276" y="37"/>
                  </a:lnTo>
                  <a:lnTo>
                    <a:pt x="377" y="63"/>
                  </a:lnTo>
                  <a:lnTo>
                    <a:pt x="565" y="125"/>
                  </a:lnTo>
                  <a:lnTo>
                    <a:pt x="753" y="188"/>
                  </a:lnTo>
                </a:path>
              </a:pathLst>
            </a:custGeom>
            <a:noFill/>
            <a:ln w="15875">
              <a:solidFill>
                <a:srgbClr val="FF00FF"/>
              </a:solidFill>
              <a:prstDash val="solid"/>
              <a:round/>
              <a:headEnd/>
              <a:tailEnd/>
            </a:ln>
          </p:spPr>
          <p:txBody>
            <a:bodyPr/>
            <a:lstStyle/>
            <a:p>
              <a:endParaRPr lang="en-US"/>
            </a:p>
          </p:txBody>
        </p:sp>
        <p:sp>
          <p:nvSpPr>
            <p:cNvPr id="188507" name="Freeform 177"/>
            <p:cNvSpPr>
              <a:spLocks/>
            </p:cNvSpPr>
            <p:nvPr/>
          </p:nvSpPr>
          <p:spPr bwMode="auto">
            <a:xfrm>
              <a:off x="992" y="3105"/>
              <a:ext cx="151" cy="63"/>
            </a:xfrm>
            <a:custGeom>
              <a:avLst/>
              <a:gdLst>
                <a:gd name="T0" fmla="*/ 0 w 151"/>
                <a:gd name="T1" fmla="*/ 63 h 63"/>
                <a:gd name="T2" fmla="*/ 38 w 151"/>
                <a:gd name="T3" fmla="*/ 51 h 63"/>
                <a:gd name="T4" fmla="*/ 63 w 151"/>
                <a:gd name="T5" fmla="*/ 25 h 63"/>
                <a:gd name="T6" fmla="*/ 101 w 151"/>
                <a:gd name="T7" fmla="*/ 13 h 63"/>
                <a:gd name="T8" fmla="*/ 151 w 151"/>
                <a:gd name="T9" fmla="*/ 0 h 63"/>
                <a:gd name="T10" fmla="*/ 0 60000 65536"/>
                <a:gd name="T11" fmla="*/ 0 60000 65536"/>
                <a:gd name="T12" fmla="*/ 0 60000 65536"/>
                <a:gd name="T13" fmla="*/ 0 60000 65536"/>
                <a:gd name="T14" fmla="*/ 0 60000 65536"/>
                <a:gd name="T15" fmla="*/ 0 w 151"/>
                <a:gd name="T16" fmla="*/ 0 h 63"/>
                <a:gd name="T17" fmla="*/ 151 w 151"/>
                <a:gd name="T18" fmla="*/ 63 h 63"/>
              </a:gdLst>
              <a:ahLst/>
              <a:cxnLst>
                <a:cxn ang="T10">
                  <a:pos x="T0" y="T1"/>
                </a:cxn>
                <a:cxn ang="T11">
                  <a:pos x="T2" y="T3"/>
                </a:cxn>
                <a:cxn ang="T12">
                  <a:pos x="T4" y="T5"/>
                </a:cxn>
                <a:cxn ang="T13">
                  <a:pos x="T6" y="T7"/>
                </a:cxn>
                <a:cxn ang="T14">
                  <a:pos x="T8" y="T9"/>
                </a:cxn>
              </a:cxnLst>
              <a:rect l="T15" t="T16" r="T17" b="T18"/>
              <a:pathLst>
                <a:path w="151" h="63">
                  <a:moveTo>
                    <a:pt x="0" y="63"/>
                  </a:moveTo>
                  <a:lnTo>
                    <a:pt x="38" y="51"/>
                  </a:lnTo>
                  <a:lnTo>
                    <a:pt x="63" y="25"/>
                  </a:lnTo>
                  <a:lnTo>
                    <a:pt x="101" y="13"/>
                  </a:lnTo>
                  <a:lnTo>
                    <a:pt x="151" y="0"/>
                  </a:lnTo>
                </a:path>
              </a:pathLst>
            </a:custGeom>
            <a:noFill/>
            <a:ln w="15875">
              <a:solidFill>
                <a:srgbClr val="00FF00"/>
              </a:solidFill>
              <a:prstDash val="solid"/>
              <a:round/>
              <a:headEnd/>
              <a:tailEnd/>
            </a:ln>
          </p:spPr>
          <p:txBody>
            <a:bodyPr/>
            <a:lstStyle/>
            <a:p>
              <a:endParaRPr lang="en-US"/>
            </a:p>
          </p:txBody>
        </p:sp>
        <p:sp>
          <p:nvSpPr>
            <p:cNvPr id="188508" name="Freeform 178"/>
            <p:cNvSpPr>
              <a:spLocks/>
            </p:cNvSpPr>
            <p:nvPr/>
          </p:nvSpPr>
          <p:spPr bwMode="auto">
            <a:xfrm>
              <a:off x="1143" y="3105"/>
              <a:ext cx="314" cy="76"/>
            </a:xfrm>
            <a:custGeom>
              <a:avLst/>
              <a:gdLst>
                <a:gd name="T0" fmla="*/ 0 w 314"/>
                <a:gd name="T1" fmla="*/ 0 h 76"/>
                <a:gd name="T2" fmla="*/ 37 w 314"/>
                <a:gd name="T3" fmla="*/ 0 h 76"/>
                <a:gd name="T4" fmla="*/ 75 w 314"/>
                <a:gd name="T5" fmla="*/ 13 h 76"/>
                <a:gd name="T6" fmla="*/ 163 w 314"/>
                <a:gd name="T7" fmla="*/ 51 h 76"/>
                <a:gd name="T8" fmla="*/ 201 w 314"/>
                <a:gd name="T9" fmla="*/ 63 h 76"/>
                <a:gd name="T10" fmla="*/ 251 w 314"/>
                <a:gd name="T11" fmla="*/ 76 h 76"/>
                <a:gd name="T12" fmla="*/ 289 w 314"/>
                <a:gd name="T13" fmla="*/ 76 h 76"/>
                <a:gd name="T14" fmla="*/ 314 w 314"/>
                <a:gd name="T15" fmla="*/ 51 h 7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76"/>
                <a:gd name="T26" fmla="*/ 314 w 314"/>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76">
                  <a:moveTo>
                    <a:pt x="0" y="0"/>
                  </a:moveTo>
                  <a:lnTo>
                    <a:pt x="37" y="0"/>
                  </a:lnTo>
                  <a:lnTo>
                    <a:pt x="75" y="13"/>
                  </a:lnTo>
                  <a:lnTo>
                    <a:pt x="163" y="51"/>
                  </a:lnTo>
                  <a:lnTo>
                    <a:pt x="201" y="63"/>
                  </a:lnTo>
                  <a:lnTo>
                    <a:pt x="251" y="76"/>
                  </a:lnTo>
                  <a:lnTo>
                    <a:pt x="289" y="76"/>
                  </a:lnTo>
                  <a:lnTo>
                    <a:pt x="314" y="51"/>
                  </a:lnTo>
                </a:path>
              </a:pathLst>
            </a:custGeom>
            <a:noFill/>
            <a:ln w="15875">
              <a:solidFill>
                <a:srgbClr val="00FF00"/>
              </a:solidFill>
              <a:prstDash val="solid"/>
              <a:round/>
              <a:headEnd/>
              <a:tailEnd/>
            </a:ln>
          </p:spPr>
          <p:txBody>
            <a:bodyPr/>
            <a:lstStyle/>
            <a:p>
              <a:endParaRPr lang="en-US"/>
            </a:p>
          </p:txBody>
        </p:sp>
        <p:sp>
          <p:nvSpPr>
            <p:cNvPr id="188509" name="Freeform 179"/>
            <p:cNvSpPr>
              <a:spLocks/>
            </p:cNvSpPr>
            <p:nvPr/>
          </p:nvSpPr>
          <p:spPr bwMode="auto">
            <a:xfrm>
              <a:off x="1457" y="2653"/>
              <a:ext cx="113" cy="503"/>
            </a:xfrm>
            <a:custGeom>
              <a:avLst/>
              <a:gdLst>
                <a:gd name="T0" fmla="*/ 0 w 113"/>
                <a:gd name="T1" fmla="*/ 503 h 503"/>
                <a:gd name="T2" fmla="*/ 25 w 113"/>
                <a:gd name="T3" fmla="*/ 465 h 503"/>
                <a:gd name="T4" fmla="*/ 25 w 113"/>
                <a:gd name="T5" fmla="*/ 402 h 503"/>
                <a:gd name="T6" fmla="*/ 25 w 113"/>
                <a:gd name="T7" fmla="*/ 327 h 503"/>
                <a:gd name="T8" fmla="*/ 25 w 113"/>
                <a:gd name="T9" fmla="*/ 251 h 503"/>
                <a:gd name="T10" fmla="*/ 37 w 113"/>
                <a:gd name="T11" fmla="*/ 176 h 503"/>
                <a:gd name="T12" fmla="*/ 50 w 113"/>
                <a:gd name="T13" fmla="*/ 100 h 503"/>
                <a:gd name="T14" fmla="*/ 75 w 113"/>
                <a:gd name="T15" fmla="*/ 37 h 503"/>
                <a:gd name="T16" fmla="*/ 113 w 113"/>
                <a:gd name="T17" fmla="*/ 0 h 5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503"/>
                <a:gd name="T29" fmla="*/ 113 w 113"/>
                <a:gd name="T30" fmla="*/ 503 h 5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503">
                  <a:moveTo>
                    <a:pt x="0" y="503"/>
                  </a:moveTo>
                  <a:lnTo>
                    <a:pt x="25" y="465"/>
                  </a:lnTo>
                  <a:lnTo>
                    <a:pt x="25" y="402"/>
                  </a:lnTo>
                  <a:lnTo>
                    <a:pt x="25" y="327"/>
                  </a:lnTo>
                  <a:lnTo>
                    <a:pt x="25" y="251"/>
                  </a:lnTo>
                  <a:lnTo>
                    <a:pt x="37" y="176"/>
                  </a:lnTo>
                  <a:lnTo>
                    <a:pt x="50" y="100"/>
                  </a:lnTo>
                  <a:lnTo>
                    <a:pt x="75" y="37"/>
                  </a:lnTo>
                  <a:lnTo>
                    <a:pt x="113" y="0"/>
                  </a:lnTo>
                </a:path>
              </a:pathLst>
            </a:custGeom>
            <a:noFill/>
            <a:ln w="15875">
              <a:solidFill>
                <a:srgbClr val="00FF00"/>
              </a:solidFill>
              <a:prstDash val="solid"/>
              <a:round/>
              <a:headEnd/>
              <a:tailEnd/>
            </a:ln>
          </p:spPr>
          <p:txBody>
            <a:bodyPr/>
            <a:lstStyle/>
            <a:p>
              <a:endParaRPr lang="en-US"/>
            </a:p>
          </p:txBody>
        </p:sp>
        <p:sp>
          <p:nvSpPr>
            <p:cNvPr id="188510" name="Freeform 180"/>
            <p:cNvSpPr>
              <a:spLocks/>
            </p:cNvSpPr>
            <p:nvPr/>
          </p:nvSpPr>
          <p:spPr bwMode="auto">
            <a:xfrm>
              <a:off x="1570" y="2628"/>
              <a:ext cx="740" cy="88"/>
            </a:xfrm>
            <a:custGeom>
              <a:avLst/>
              <a:gdLst>
                <a:gd name="T0" fmla="*/ 0 w 740"/>
                <a:gd name="T1" fmla="*/ 25 h 88"/>
                <a:gd name="T2" fmla="*/ 62 w 740"/>
                <a:gd name="T3" fmla="*/ 0 h 88"/>
                <a:gd name="T4" fmla="*/ 150 w 740"/>
                <a:gd name="T5" fmla="*/ 0 h 88"/>
                <a:gd name="T6" fmla="*/ 251 w 740"/>
                <a:gd name="T7" fmla="*/ 0 h 88"/>
                <a:gd name="T8" fmla="*/ 351 w 740"/>
                <a:gd name="T9" fmla="*/ 0 h 88"/>
                <a:gd name="T10" fmla="*/ 464 w 740"/>
                <a:gd name="T11" fmla="*/ 25 h 88"/>
                <a:gd name="T12" fmla="*/ 565 w 740"/>
                <a:gd name="T13" fmla="*/ 37 h 88"/>
                <a:gd name="T14" fmla="*/ 665 w 740"/>
                <a:gd name="T15" fmla="*/ 62 h 88"/>
                <a:gd name="T16" fmla="*/ 740 w 740"/>
                <a:gd name="T17" fmla="*/ 88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88"/>
                <a:gd name="T29" fmla="*/ 740 w 74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88">
                  <a:moveTo>
                    <a:pt x="0" y="25"/>
                  </a:moveTo>
                  <a:lnTo>
                    <a:pt x="62" y="0"/>
                  </a:lnTo>
                  <a:lnTo>
                    <a:pt x="150" y="0"/>
                  </a:lnTo>
                  <a:lnTo>
                    <a:pt x="251" y="0"/>
                  </a:lnTo>
                  <a:lnTo>
                    <a:pt x="351" y="0"/>
                  </a:lnTo>
                  <a:lnTo>
                    <a:pt x="464" y="25"/>
                  </a:lnTo>
                  <a:lnTo>
                    <a:pt x="565" y="37"/>
                  </a:lnTo>
                  <a:lnTo>
                    <a:pt x="665" y="62"/>
                  </a:lnTo>
                  <a:lnTo>
                    <a:pt x="740" y="88"/>
                  </a:lnTo>
                </a:path>
              </a:pathLst>
            </a:custGeom>
            <a:noFill/>
            <a:ln w="15875">
              <a:solidFill>
                <a:srgbClr val="00FF00"/>
              </a:solidFill>
              <a:prstDash val="solid"/>
              <a:round/>
              <a:headEnd/>
              <a:tailEnd/>
            </a:ln>
          </p:spPr>
          <p:txBody>
            <a:bodyPr/>
            <a:lstStyle/>
            <a:p>
              <a:endParaRPr lang="en-US"/>
            </a:p>
          </p:txBody>
        </p:sp>
        <p:sp>
          <p:nvSpPr>
            <p:cNvPr id="188511" name="Freeform 181"/>
            <p:cNvSpPr>
              <a:spLocks/>
            </p:cNvSpPr>
            <p:nvPr/>
          </p:nvSpPr>
          <p:spPr bwMode="auto">
            <a:xfrm>
              <a:off x="2310" y="2716"/>
              <a:ext cx="365" cy="339"/>
            </a:xfrm>
            <a:custGeom>
              <a:avLst/>
              <a:gdLst>
                <a:gd name="T0" fmla="*/ 0 w 365"/>
                <a:gd name="T1" fmla="*/ 0 h 339"/>
                <a:gd name="T2" fmla="*/ 63 w 365"/>
                <a:gd name="T3" fmla="*/ 37 h 339"/>
                <a:gd name="T4" fmla="*/ 113 w 365"/>
                <a:gd name="T5" fmla="*/ 75 h 339"/>
                <a:gd name="T6" fmla="*/ 189 w 365"/>
                <a:gd name="T7" fmla="*/ 188 h 339"/>
                <a:gd name="T8" fmla="*/ 226 w 365"/>
                <a:gd name="T9" fmla="*/ 238 h 339"/>
                <a:gd name="T10" fmla="*/ 264 w 365"/>
                <a:gd name="T11" fmla="*/ 276 h 339"/>
                <a:gd name="T12" fmla="*/ 314 w 365"/>
                <a:gd name="T13" fmla="*/ 314 h 339"/>
                <a:gd name="T14" fmla="*/ 365 w 365"/>
                <a:gd name="T15" fmla="*/ 339 h 339"/>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339"/>
                <a:gd name="T26" fmla="*/ 365 w 365"/>
                <a:gd name="T27" fmla="*/ 339 h 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339">
                  <a:moveTo>
                    <a:pt x="0" y="0"/>
                  </a:moveTo>
                  <a:lnTo>
                    <a:pt x="63" y="37"/>
                  </a:lnTo>
                  <a:lnTo>
                    <a:pt x="113" y="75"/>
                  </a:lnTo>
                  <a:lnTo>
                    <a:pt x="189" y="188"/>
                  </a:lnTo>
                  <a:lnTo>
                    <a:pt x="226" y="238"/>
                  </a:lnTo>
                  <a:lnTo>
                    <a:pt x="264" y="276"/>
                  </a:lnTo>
                  <a:lnTo>
                    <a:pt x="314" y="314"/>
                  </a:lnTo>
                  <a:lnTo>
                    <a:pt x="365" y="339"/>
                  </a:lnTo>
                </a:path>
              </a:pathLst>
            </a:custGeom>
            <a:noFill/>
            <a:ln w="15875">
              <a:solidFill>
                <a:srgbClr val="00FF00"/>
              </a:solidFill>
              <a:prstDash val="solid"/>
              <a:round/>
              <a:headEnd/>
              <a:tailEnd/>
            </a:ln>
          </p:spPr>
          <p:txBody>
            <a:bodyPr/>
            <a:lstStyle/>
            <a:p>
              <a:endParaRPr lang="en-US"/>
            </a:p>
          </p:txBody>
        </p:sp>
        <p:sp>
          <p:nvSpPr>
            <p:cNvPr id="188512" name="Freeform 182"/>
            <p:cNvSpPr>
              <a:spLocks/>
            </p:cNvSpPr>
            <p:nvPr/>
          </p:nvSpPr>
          <p:spPr bwMode="auto">
            <a:xfrm>
              <a:off x="2675" y="2904"/>
              <a:ext cx="615" cy="151"/>
            </a:xfrm>
            <a:custGeom>
              <a:avLst/>
              <a:gdLst>
                <a:gd name="T0" fmla="*/ 0 w 615"/>
                <a:gd name="T1" fmla="*/ 151 h 151"/>
                <a:gd name="T2" fmla="*/ 62 w 615"/>
                <a:gd name="T3" fmla="*/ 151 h 151"/>
                <a:gd name="T4" fmla="*/ 138 w 615"/>
                <a:gd name="T5" fmla="*/ 138 h 151"/>
                <a:gd name="T6" fmla="*/ 213 w 615"/>
                <a:gd name="T7" fmla="*/ 113 h 151"/>
                <a:gd name="T8" fmla="*/ 301 w 615"/>
                <a:gd name="T9" fmla="*/ 76 h 151"/>
                <a:gd name="T10" fmla="*/ 376 w 615"/>
                <a:gd name="T11" fmla="*/ 50 h 151"/>
                <a:gd name="T12" fmla="*/ 464 w 615"/>
                <a:gd name="T13" fmla="*/ 13 h 151"/>
                <a:gd name="T14" fmla="*/ 539 w 615"/>
                <a:gd name="T15" fmla="*/ 0 h 151"/>
                <a:gd name="T16" fmla="*/ 615 w 615"/>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5"/>
                <a:gd name="T28" fmla="*/ 0 h 151"/>
                <a:gd name="T29" fmla="*/ 615 w 615"/>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5" h="151">
                  <a:moveTo>
                    <a:pt x="0" y="151"/>
                  </a:moveTo>
                  <a:lnTo>
                    <a:pt x="62" y="151"/>
                  </a:lnTo>
                  <a:lnTo>
                    <a:pt x="138" y="138"/>
                  </a:lnTo>
                  <a:lnTo>
                    <a:pt x="213" y="113"/>
                  </a:lnTo>
                  <a:lnTo>
                    <a:pt x="301" y="76"/>
                  </a:lnTo>
                  <a:lnTo>
                    <a:pt x="376" y="50"/>
                  </a:lnTo>
                  <a:lnTo>
                    <a:pt x="464" y="13"/>
                  </a:lnTo>
                  <a:lnTo>
                    <a:pt x="539" y="0"/>
                  </a:lnTo>
                  <a:lnTo>
                    <a:pt x="615" y="0"/>
                  </a:lnTo>
                </a:path>
              </a:pathLst>
            </a:custGeom>
            <a:noFill/>
            <a:ln w="15875">
              <a:solidFill>
                <a:srgbClr val="00FF00"/>
              </a:solidFill>
              <a:prstDash val="solid"/>
              <a:round/>
              <a:headEnd/>
              <a:tailEnd/>
            </a:ln>
          </p:spPr>
          <p:txBody>
            <a:bodyPr/>
            <a:lstStyle/>
            <a:p>
              <a:endParaRPr lang="en-US"/>
            </a:p>
          </p:txBody>
        </p:sp>
        <p:sp>
          <p:nvSpPr>
            <p:cNvPr id="188513" name="Freeform 183"/>
            <p:cNvSpPr>
              <a:spLocks/>
            </p:cNvSpPr>
            <p:nvPr/>
          </p:nvSpPr>
          <p:spPr bwMode="auto">
            <a:xfrm>
              <a:off x="3290" y="2904"/>
              <a:ext cx="490" cy="327"/>
            </a:xfrm>
            <a:custGeom>
              <a:avLst/>
              <a:gdLst>
                <a:gd name="T0" fmla="*/ 0 w 490"/>
                <a:gd name="T1" fmla="*/ 0 h 327"/>
                <a:gd name="T2" fmla="*/ 63 w 490"/>
                <a:gd name="T3" fmla="*/ 25 h 327"/>
                <a:gd name="T4" fmla="*/ 125 w 490"/>
                <a:gd name="T5" fmla="*/ 76 h 327"/>
                <a:gd name="T6" fmla="*/ 188 w 490"/>
                <a:gd name="T7" fmla="*/ 126 h 327"/>
                <a:gd name="T8" fmla="*/ 238 w 490"/>
                <a:gd name="T9" fmla="*/ 201 h 327"/>
                <a:gd name="T10" fmla="*/ 289 w 490"/>
                <a:gd name="T11" fmla="*/ 252 h 327"/>
                <a:gd name="T12" fmla="*/ 351 w 490"/>
                <a:gd name="T13" fmla="*/ 302 h 327"/>
                <a:gd name="T14" fmla="*/ 414 w 490"/>
                <a:gd name="T15" fmla="*/ 327 h 327"/>
                <a:gd name="T16" fmla="*/ 452 w 490"/>
                <a:gd name="T17" fmla="*/ 327 h 327"/>
                <a:gd name="T18" fmla="*/ 490 w 490"/>
                <a:gd name="T19" fmla="*/ 314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0"/>
                <a:gd name="T31" fmla="*/ 0 h 327"/>
                <a:gd name="T32" fmla="*/ 490 w 490"/>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0" h="327">
                  <a:moveTo>
                    <a:pt x="0" y="0"/>
                  </a:moveTo>
                  <a:lnTo>
                    <a:pt x="63" y="25"/>
                  </a:lnTo>
                  <a:lnTo>
                    <a:pt x="125" y="76"/>
                  </a:lnTo>
                  <a:lnTo>
                    <a:pt x="188" y="126"/>
                  </a:lnTo>
                  <a:lnTo>
                    <a:pt x="238" y="201"/>
                  </a:lnTo>
                  <a:lnTo>
                    <a:pt x="289" y="252"/>
                  </a:lnTo>
                  <a:lnTo>
                    <a:pt x="351" y="302"/>
                  </a:lnTo>
                  <a:lnTo>
                    <a:pt x="414" y="327"/>
                  </a:lnTo>
                  <a:lnTo>
                    <a:pt x="452" y="327"/>
                  </a:lnTo>
                  <a:lnTo>
                    <a:pt x="490" y="314"/>
                  </a:lnTo>
                </a:path>
              </a:pathLst>
            </a:custGeom>
            <a:noFill/>
            <a:ln w="15875">
              <a:solidFill>
                <a:srgbClr val="00FF00"/>
              </a:solidFill>
              <a:prstDash val="solid"/>
              <a:round/>
              <a:headEnd/>
              <a:tailEnd/>
            </a:ln>
          </p:spPr>
          <p:txBody>
            <a:bodyPr/>
            <a:lstStyle/>
            <a:p>
              <a:endParaRPr lang="en-US"/>
            </a:p>
          </p:txBody>
        </p:sp>
        <p:sp>
          <p:nvSpPr>
            <p:cNvPr id="188514" name="Freeform 184"/>
            <p:cNvSpPr>
              <a:spLocks/>
            </p:cNvSpPr>
            <p:nvPr/>
          </p:nvSpPr>
          <p:spPr bwMode="auto">
            <a:xfrm>
              <a:off x="3780" y="2439"/>
              <a:ext cx="728" cy="779"/>
            </a:xfrm>
            <a:custGeom>
              <a:avLst/>
              <a:gdLst>
                <a:gd name="T0" fmla="*/ 0 w 728"/>
                <a:gd name="T1" fmla="*/ 779 h 779"/>
                <a:gd name="T2" fmla="*/ 37 w 728"/>
                <a:gd name="T3" fmla="*/ 754 h 779"/>
                <a:gd name="T4" fmla="*/ 75 w 728"/>
                <a:gd name="T5" fmla="*/ 729 h 779"/>
                <a:gd name="T6" fmla="*/ 163 w 728"/>
                <a:gd name="T7" fmla="*/ 641 h 779"/>
                <a:gd name="T8" fmla="*/ 251 w 728"/>
                <a:gd name="T9" fmla="*/ 528 h 779"/>
                <a:gd name="T10" fmla="*/ 339 w 728"/>
                <a:gd name="T11" fmla="*/ 402 h 779"/>
                <a:gd name="T12" fmla="*/ 439 w 728"/>
                <a:gd name="T13" fmla="*/ 277 h 779"/>
                <a:gd name="T14" fmla="*/ 539 w 728"/>
                <a:gd name="T15" fmla="*/ 163 h 779"/>
                <a:gd name="T16" fmla="*/ 627 w 728"/>
                <a:gd name="T17" fmla="*/ 63 h 779"/>
                <a:gd name="T18" fmla="*/ 678 w 728"/>
                <a:gd name="T19" fmla="*/ 25 h 779"/>
                <a:gd name="T20" fmla="*/ 728 w 728"/>
                <a:gd name="T21" fmla="*/ 0 h 7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779"/>
                <a:gd name="T35" fmla="*/ 728 w 728"/>
                <a:gd name="T36" fmla="*/ 779 h 7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779">
                  <a:moveTo>
                    <a:pt x="0" y="779"/>
                  </a:moveTo>
                  <a:lnTo>
                    <a:pt x="37" y="754"/>
                  </a:lnTo>
                  <a:lnTo>
                    <a:pt x="75" y="729"/>
                  </a:lnTo>
                  <a:lnTo>
                    <a:pt x="163" y="641"/>
                  </a:lnTo>
                  <a:lnTo>
                    <a:pt x="251" y="528"/>
                  </a:lnTo>
                  <a:lnTo>
                    <a:pt x="339" y="402"/>
                  </a:lnTo>
                  <a:lnTo>
                    <a:pt x="439" y="277"/>
                  </a:lnTo>
                  <a:lnTo>
                    <a:pt x="539" y="163"/>
                  </a:lnTo>
                  <a:lnTo>
                    <a:pt x="627" y="63"/>
                  </a:lnTo>
                  <a:lnTo>
                    <a:pt x="678" y="25"/>
                  </a:lnTo>
                  <a:lnTo>
                    <a:pt x="728" y="0"/>
                  </a:lnTo>
                </a:path>
              </a:pathLst>
            </a:custGeom>
            <a:noFill/>
            <a:ln w="15875">
              <a:solidFill>
                <a:srgbClr val="00FF00"/>
              </a:solidFill>
              <a:prstDash val="solid"/>
              <a:round/>
              <a:headEnd/>
              <a:tailEnd/>
            </a:ln>
          </p:spPr>
          <p:txBody>
            <a:bodyPr/>
            <a:lstStyle/>
            <a:p>
              <a:endParaRPr lang="en-US"/>
            </a:p>
          </p:txBody>
        </p:sp>
        <p:sp>
          <p:nvSpPr>
            <p:cNvPr id="188515" name="Freeform 185"/>
            <p:cNvSpPr>
              <a:spLocks/>
            </p:cNvSpPr>
            <p:nvPr/>
          </p:nvSpPr>
          <p:spPr bwMode="auto">
            <a:xfrm>
              <a:off x="4508" y="2401"/>
              <a:ext cx="816" cy="139"/>
            </a:xfrm>
            <a:custGeom>
              <a:avLst/>
              <a:gdLst>
                <a:gd name="T0" fmla="*/ 0 w 816"/>
                <a:gd name="T1" fmla="*/ 38 h 139"/>
                <a:gd name="T2" fmla="*/ 100 w 816"/>
                <a:gd name="T3" fmla="*/ 13 h 139"/>
                <a:gd name="T4" fmla="*/ 213 w 816"/>
                <a:gd name="T5" fmla="*/ 0 h 139"/>
                <a:gd name="T6" fmla="*/ 314 w 816"/>
                <a:gd name="T7" fmla="*/ 13 h 139"/>
                <a:gd name="T8" fmla="*/ 427 w 816"/>
                <a:gd name="T9" fmla="*/ 38 h 139"/>
                <a:gd name="T10" fmla="*/ 640 w 816"/>
                <a:gd name="T11" fmla="*/ 88 h 139"/>
                <a:gd name="T12" fmla="*/ 728 w 816"/>
                <a:gd name="T13" fmla="*/ 113 h 139"/>
                <a:gd name="T14" fmla="*/ 816 w 816"/>
                <a:gd name="T15" fmla="*/ 139 h 139"/>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139"/>
                <a:gd name="T26" fmla="*/ 816 w 816"/>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139">
                  <a:moveTo>
                    <a:pt x="0" y="38"/>
                  </a:moveTo>
                  <a:lnTo>
                    <a:pt x="100" y="13"/>
                  </a:lnTo>
                  <a:lnTo>
                    <a:pt x="213" y="0"/>
                  </a:lnTo>
                  <a:lnTo>
                    <a:pt x="314" y="13"/>
                  </a:lnTo>
                  <a:lnTo>
                    <a:pt x="427" y="38"/>
                  </a:lnTo>
                  <a:lnTo>
                    <a:pt x="640" y="88"/>
                  </a:lnTo>
                  <a:lnTo>
                    <a:pt x="728" y="113"/>
                  </a:lnTo>
                  <a:lnTo>
                    <a:pt x="816" y="139"/>
                  </a:lnTo>
                </a:path>
              </a:pathLst>
            </a:custGeom>
            <a:noFill/>
            <a:ln w="15875">
              <a:solidFill>
                <a:srgbClr val="00FF00"/>
              </a:solidFill>
              <a:prstDash val="solid"/>
              <a:round/>
              <a:headEnd/>
              <a:tailEnd/>
            </a:ln>
          </p:spPr>
          <p:txBody>
            <a:bodyPr/>
            <a:lstStyle/>
            <a:p>
              <a:endParaRPr lang="en-US"/>
            </a:p>
          </p:txBody>
        </p:sp>
        <p:sp>
          <p:nvSpPr>
            <p:cNvPr id="188516" name="Freeform 186"/>
            <p:cNvSpPr>
              <a:spLocks/>
            </p:cNvSpPr>
            <p:nvPr/>
          </p:nvSpPr>
          <p:spPr bwMode="auto">
            <a:xfrm>
              <a:off x="5324" y="2540"/>
              <a:ext cx="414" cy="113"/>
            </a:xfrm>
            <a:custGeom>
              <a:avLst/>
              <a:gdLst>
                <a:gd name="T0" fmla="*/ 0 w 414"/>
                <a:gd name="T1" fmla="*/ 0 h 113"/>
                <a:gd name="T2" fmla="*/ 75 w 414"/>
                <a:gd name="T3" fmla="*/ 12 h 113"/>
                <a:gd name="T4" fmla="*/ 138 w 414"/>
                <a:gd name="T5" fmla="*/ 37 h 113"/>
                <a:gd name="T6" fmla="*/ 238 w 414"/>
                <a:gd name="T7" fmla="*/ 75 h 113"/>
                <a:gd name="T8" fmla="*/ 326 w 414"/>
                <a:gd name="T9" fmla="*/ 100 h 113"/>
                <a:gd name="T10" fmla="*/ 414 w 414"/>
                <a:gd name="T11" fmla="*/ 113 h 113"/>
                <a:gd name="T12" fmla="*/ 0 60000 65536"/>
                <a:gd name="T13" fmla="*/ 0 60000 65536"/>
                <a:gd name="T14" fmla="*/ 0 60000 65536"/>
                <a:gd name="T15" fmla="*/ 0 60000 65536"/>
                <a:gd name="T16" fmla="*/ 0 60000 65536"/>
                <a:gd name="T17" fmla="*/ 0 60000 65536"/>
                <a:gd name="T18" fmla="*/ 0 w 414"/>
                <a:gd name="T19" fmla="*/ 0 h 113"/>
                <a:gd name="T20" fmla="*/ 414 w 414"/>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414" h="113">
                  <a:moveTo>
                    <a:pt x="0" y="0"/>
                  </a:moveTo>
                  <a:lnTo>
                    <a:pt x="75" y="12"/>
                  </a:lnTo>
                  <a:lnTo>
                    <a:pt x="138" y="37"/>
                  </a:lnTo>
                  <a:lnTo>
                    <a:pt x="238" y="75"/>
                  </a:lnTo>
                  <a:lnTo>
                    <a:pt x="326" y="100"/>
                  </a:lnTo>
                  <a:lnTo>
                    <a:pt x="414" y="113"/>
                  </a:lnTo>
                </a:path>
              </a:pathLst>
            </a:custGeom>
            <a:noFill/>
            <a:ln w="15875">
              <a:solidFill>
                <a:srgbClr val="00FF00"/>
              </a:solidFill>
              <a:prstDash val="solid"/>
              <a:round/>
              <a:headEnd/>
              <a:tailEnd/>
            </a:ln>
          </p:spPr>
          <p:txBody>
            <a:bodyPr/>
            <a:lstStyle/>
            <a:p>
              <a:endParaRPr lang="en-US"/>
            </a:p>
          </p:txBody>
        </p:sp>
        <p:sp>
          <p:nvSpPr>
            <p:cNvPr id="188517" name="Freeform 187"/>
            <p:cNvSpPr>
              <a:spLocks/>
            </p:cNvSpPr>
            <p:nvPr/>
          </p:nvSpPr>
          <p:spPr bwMode="auto">
            <a:xfrm>
              <a:off x="5738" y="2514"/>
              <a:ext cx="339" cy="139"/>
            </a:xfrm>
            <a:custGeom>
              <a:avLst/>
              <a:gdLst>
                <a:gd name="T0" fmla="*/ 0 w 339"/>
                <a:gd name="T1" fmla="*/ 139 h 139"/>
                <a:gd name="T2" fmla="*/ 76 w 339"/>
                <a:gd name="T3" fmla="*/ 126 h 139"/>
                <a:gd name="T4" fmla="*/ 151 w 339"/>
                <a:gd name="T5" fmla="*/ 114 h 139"/>
                <a:gd name="T6" fmla="*/ 239 w 339"/>
                <a:gd name="T7" fmla="*/ 63 h 139"/>
                <a:gd name="T8" fmla="*/ 339 w 339"/>
                <a:gd name="T9" fmla="*/ 0 h 139"/>
                <a:gd name="T10" fmla="*/ 0 60000 65536"/>
                <a:gd name="T11" fmla="*/ 0 60000 65536"/>
                <a:gd name="T12" fmla="*/ 0 60000 65536"/>
                <a:gd name="T13" fmla="*/ 0 60000 65536"/>
                <a:gd name="T14" fmla="*/ 0 60000 65536"/>
                <a:gd name="T15" fmla="*/ 0 w 339"/>
                <a:gd name="T16" fmla="*/ 0 h 139"/>
                <a:gd name="T17" fmla="*/ 339 w 339"/>
                <a:gd name="T18" fmla="*/ 139 h 139"/>
              </a:gdLst>
              <a:ahLst/>
              <a:cxnLst>
                <a:cxn ang="T10">
                  <a:pos x="T0" y="T1"/>
                </a:cxn>
                <a:cxn ang="T11">
                  <a:pos x="T2" y="T3"/>
                </a:cxn>
                <a:cxn ang="T12">
                  <a:pos x="T4" y="T5"/>
                </a:cxn>
                <a:cxn ang="T13">
                  <a:pos x="T6" y="T7"/>
                </a:cxn>
                <a:cxn ang="T14">
                  <a:pos x="T8" y="T9"/>
                </a:cxn>
              </a:cxnLst>
              <a:rect l="T15" t="T16" r="T17" b="T18"/>
              <a:pathLst>
                <a:path w="339" h="139">
                  <a:moveTo>
                    <a:pt x="0" y="139"/>
                  </a:moveTo>
                  <a:lnTo>
                    <a:pt x="76" y="126"/>
                  </a:lnTo>
                  <a:lnTo>
                    <a:pt x="151" y="114"/>
                  </a:lnTo>
                  <a:lnTo>
                    <a:pt x="239" y="63"/>
                  </a:lnTo>
                  <a:lnTo>
                    <a:pt x="339" y="0"/>
                  </a:lnTo>
                </a:path>
              </a:pathLst>
            </a:custGeom>
            <a:noFill/>
            <a:ln w="15875">
              <a:solidFill>
                <a:srgbClr val="00FF00"/>
              </a:solidFill>
              <a:prstDash val="solid"/>
              <a:round/>
              <a:headEnd/>
              <a:tailEnd/>
            </a:ln>
          </p:spPr>
          <p:txBody>
            <a:bodyPr/>
            <a:lstStyle/>
            <a:p>
              <a:endParaRPr lang="en-US"/>
            </a:p>
          </p:txBody>
        </p:sp>
        <p:sp>
          <p:nvSpPr>
            <p:cNvPr id="188518" name="Freeform 188"/>
            <p:cNvSpPr>
              <a:spLocks/>
            </p:cNvSpPr>
            <p:nvPr/>
          </p:nvSpPr>
          <p:spPr bwMode="auto">
            <a:xfrm>
              <a:off x="6077" y="1873"/>
              <a:ext cx="741" cy="641"/>
            </a:xfrm>
            <a:custGeom>
              <a:avLst/>
              <a:gdLst>
                <a:gd name="T0" fmla="*/ 0 w 741"/>
                <a:gd name="T1" fmla="*/ 641 h 641"/>
                <a:gd name="T2" fmla="*/ 76 w 741"/>
                <a:gd name="T3" fmla="*/ 579 h 641"/>
                <a:gd name="T4" fmla="*/ 151 w 741"/>
                <a:gd name="T5" fmla="*/ 503 h 641"/>
                <a:gd name="T6" fmla="*/ 251 w 741"/>
                <a:gd name="T7" fmla="*/ 403 h 641"/>
                <a:gd name="T8" fmla="*/ 339 w 741"/>
                <a:gd name="T9" fmla="*/ 302 h 641"/>
                <a:gd name="T10" fmla="*/ 440 w 741"/>
                <a:gd name="T11" fmla="*/ 214 h 641"/>
                <a:gd name="T12" fmla="*/ 540 w 741"/>
                <a:gd name="T13" fmla="*/ 126 h 641"/>
                <a:gd name="T14" fmla="*/ 641 w 741"/>
                <a:gd name="T15" fmla="*/ 51 h 641"/>
                <a:gd name="T16" fmla="*/ 741 w 741"/>
                <a:gd name="T17" fmla="*/ 0 h 6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1"/>
                <a:gd name="T28" fmla="*/ 0 h 641"/>
                <a:gd name="T29" fmla="*/ 741 w 741"/>
                <a:gd name="T30" fmla="*/ 641 h 6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1" h="641">
                  <a:moveTo>
                    <a:pt x="0" y="641"/>
                  </a:moveTo>
                  <a:lnTo>
                    <a:pt x="76" y="579"/>
                  </a:lnTo>
                  <a:lnTo>
                    <a:pt x="151" y="503"/>
                  </a:lnTo>
                  <a:lnTo>
                    <a:pt x="251" y="403"/>
                  </a:lnTo>
                  <a:lnTo>
                    <a:pt x="339" y="302"/>
                  </a:lnTo>
                  <a:lnTo>
                    <a:pt x="440" y="214"/>
                  </a:lnTo>
                  <a:lnTo>
                    <a:pt x="540" y="126"/>
                  </a:lnTo>
                  <a:lnTo>
                    <a:pt x="641" y="51"/>
                  </a:lnTo>
                  <a:lnTo>
                    <a:pt x="741" y="0"/>
                  </a:lnTo>
                </a:path>
              </a:pathLst>
            </a:custGeom>
            <a:noFill/>
            <a:ln w="15875">
              <a:solidFill>
                <a:srgbClr val="00FF00"/>
              </a:solidFill>
              <a:prstDash val="solid"/>
              <a:round/>
              <a:headEnd/>
              <a:tailEnd/>
            </a:ln>
          </p:spPr>
          <p:txBody>
            <a:bodyPr/>
            <a:lstStyle/>
            <a:p>
              <a:endParaRPr lang="en-US"/>
            </a:p>
          </p:txBody>
        </p:sp>
        <p:sp>
          <p:nvSpPr>
            <p:cNvPr id="188519" name="Freeform 189"/>
            <p:cNvSpPr>
              <a:spLocks/>
            </p:cNvSpPr>
            <p:nvPr/>
          </p:nvSpPr>
          <p:spPr bwMode="auto">
            <a:xfrm>
              <a:off x="6818" y="1836"/>
              <a:ext cx="753" cy="100"/>
            </a:xfrm>
            <a:custGeom>
              <a:avLst/>
              <a:gdLst>
                <a:gd name="T0" fmla="*/ 0 w 753"/>
                <a:gd name="T1" fmla="*/ 37 h 100"/>
                <a:gd name="T2" fmla="*/ 88 w 753"/>
                <a:gd name="T3" fmla="*/ 12 h 100"/>
                <a:gd name="T4" fmla="*/ 188 w 753"/>
                <a:gd name="T5" fmla="*/ 0 h 100"/>
                <a:gd name="T6" fmla="*/ 276 w 753"/>
                <a:gd name="T7" fmla="*/ 12 h 100"/>
                <a:gd name="T8" fmla="*/ 377 w 753"/>
                <a:gd name="T9" fmla="*/ 25 h 100"/>
                <a:gd name="T10" fmla="*/ 565 w 753"/>
                <a:gd name="T11" fmla="*/ 62 h 100"/>
                <a:gd name="T12" fmla="*/ 653 w 753"/>
                <a:gd name="T13" fmla="*/ 88 h 100"/>
                <a:gd name="T14" fmla="*/ 753 w 753"/>
                <a:gd name="T15" fmla="*/ 100 h 100"/>
                <a:gd name="T16" fmla="*/ 0 60000 65536"/>
                <a:gd name="T17" fmla="*/ 0 60000 65536"/>
                <a:gd name="T18" fmla="*/ 0 60000 65536"/>
                <a:gd name="T19" fmla="*/ 0 60000 65536"/>
                <a:gd name="T20" fmla="*/ 0 60000 65536"/>
                <a:gd name="T21" fmla="*/ 0 60000 65536"/>
                <a:gd name="T22" fmla="*/ 0 60000 65536"/>
                <a:gd name="T23" fmla="*/ 0 60000 65536"/>
                <a:gd name="T24" fmla="*/ 0 w 753"/>
                <a:gd name="T25" fmla="*/ 0 h 100"/>
                <a:gd name="T26" fmla="*/ 753 w 753"/>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3" h="100">
                  <a:moveTo>
                    <a:pt x="0" y="37"/>
                  </a:moveTo>
                  <a:lnTo>
                    <a:pt x="88" y="12"/>
                  </a:lnTo>
                  <a:lnTo>
                    <a:pt x="188" y="0"/>
                  </a:lnTo>
                  <a:lnTo>
                    <a:pt x="276" y="12"/>
                  </a:lnTo>
                  <a:lnTo>
                    <a:pt x="377" y="25"/>
                  </a:lnTo>
                  <a:lnTo>
                    <a:pt x="565" y="62"/>
                  </a:lnTo>
                  <a:lnTo>
                    <a:pt x="653" y="88"/>
                  </a:lnTo>
                  <a:lnTo>
                    <a:pt x="753" y="100"/>
                  </a:lnTo>
                </a:path>
              </a:pathLst>
            </a:custGeom>
            <a:noFill/>
            <a:ln w="15875">
              <a:solidFill>
                <a:srgbClr val="00FF00"/>
              </a:solidFill>
              <a:prstDash val="solid"/>
              <a:round/>
              <a:headEnd/>
              <a:tailEnd/>
            </a:ln>
          </p:spPr>
          <p:txBody>
            <a:bodyPr/>
            <a:lstStyle/>
            <a:p>
              <a:endParaRPr lang="en-US"/>
            </a:p>
          </p:txBody>
        </p:sp>
        <p:sp>
          <p:nvSpPr>
            <p:cNvPr id="188520" name="Freeform 190"/>
            <p:cNvSpPr>
              <a:spLocks/>
            </p:cNvSpPr>
            <p:nvPr/>
          </p:nvSpPr>
          <p:spPr bwMode="auto">
            <a:xfrm>
              <a:off x="992" y="2640"/>
              <a:ext cx="151" cy="528"/>
            </a:xfrm>
            <a:custGeom>
              <a:avLst/>
              <a:gdLst>
                <a:gd name="T0" fmla="*/ 0 w 151"/>
                <a:gd name="T1" fmla="*/ 0 h 528"/>
                <a:gd name="T2" fmla="*/ 13 w 151"/>
                <a:gd name="T3" fmla="*/ 76 h 528"/>
                <a:gd name="T4" fmla="*/ 38 w 151"/>
                <a:gd name="T5" fmla="*/ 151 h 528"/>
                <a:gd name="T6" fmla="*/ 63 w 151"/>
                <a:gd name="T7" fmla="*/ 314 h 528"/>
                <a:gd name="T8" fmla="*/ 88 w 151"/>
                <a:gd name="T9" fmla="*/ 390 h 528"/>
                <a:gd name="T10" fmla="*/ 101 w 151"/>
                <a:gd name="T11" fmla="*/ 453 h 528"/>
                <a:gd name="T12" fmla="*/ 126 w 151"/>
                <a:gd name="T13" fmla="*/ 503 h 528"/>
                <a:gd name="T14" fmla="*/ 151 w 151"/>
                <a:gd name="T15" fmla="*/ 528 h 528"/>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528"/>
                <a:gd name="T26" fmla="*/ 151 w 151"/>
                <a:gd name="T27" fmla="*/ 528 h 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528">
                  <a:moveTo>
                    <a:pt x="0" y="0"/>
                  </a:moveTo>
                  <a:lnTo>
                    <a:pt x="13" y="76"/>
                  </a:lnTo>
                  <a:lnTo>
                    <a:pt x="38" y="151"/>
                  </a:lnTo>
                  <a:lnTo>
                    <a:pt x="63" y="314"/>
                  </a:lnTo>
                  <a:lnTo>
                    <a:pt x="88" y="390"/>
                  </a:lnTo>
                  <a:lnTo>
                    <a:pt x="101" y="453"/>
                  </a:lnTo>
                  <a:lnTo>
                    <a:pt x="126" y="503"/>
                  </a:lnTo>
                  <a:lnTo>
                    <a:pt x="151" y="528"/>
                  </a:lnTo>
                </a:path>
              </a:pathLst>
            </a:custGeom>
            <a:noFill/>
            <a:ln w="15875">
              <a:solidFill>
                <a:srgbClr val="3366FF"/>
              </a:solidFill>
              <a:prstDash val="solid"/>
              <a:round/>
              <a:headEnd/>
              <a:tailEnd/>
            </a:ln>
          </p:spPr>
          <p:txBody>
            <a:bodyPr/>
            <a:lstStyle/>
            <a:p>
              <a:endParaRPr lang="en-US"/>
            </a:p>
          </p:txBody>
        </p:sp>
        <p:sp>
          <p:nvSpPr>
            <p:cNvPr id="188521" name="Freeform 191"/>
            <p:cNvSpPr>
              <a:spLocks/>
            </p:cNvSpPr>
            <p:nvPr/>
          </p:nvSpPr>
          <p:spPr bwMode="auto">
            <a:xfrm>
              <a:off x="1143" y="2967"/>
              <a:ext cx="314" cy="214"/>
            </a:xfrm>
            <a:custGeom>
              <a:avLst/>
              <a:gdLst>
                <a:gd name="T0" fmla="*/ 0 w 314"/>
                <a:gd name="T1" fmla="*/ 201 h 214"/>
                <a:gd name="T2" fmla="*/ 37 w 314"/>
                <a:gd name="T3" fmla="*/ 214 h 214"/>
                <a:gd name="T4" fmla="*/ 75 w 314"/>
                <a:gd name="T5" fmla="*/ 214 h 214"/>
                <a:gd name="T6" fmla="*/ 113 w 314"/>
                <a:gd name="T7" fmla="*/ 189 h 214"/>
                <a:gd name="T8" fmla="*/ 163 w 314"/>
                <a:gd name="T9" fmla="*/ 163 h 214"/>
                <a:gd name="T10" fmla="*/ 251 w 314"/>
                <a:gd name="T11" fmla="*/ 88 h 214"/>
                <a:gd name="T12" fmla="*/ 314 w 314"/>
                <a:gd name="T13" fmla="*/ 0 h 214"/>
                <a:gd name="T14" fmla="*/ 0 60000 65536"/>
                <a:gd name="T15" fmla="*/ 0 60000 65536"/>
                <a:gd name="T16" fmla="*/ 0 60000 65536"/>
                <a:gd name="T17" fmla="*/ 0 60000 65536"/>
                <a:gd name="T18" fmla="*/ 0 60000 65536"/>
                <a:gd name="T19" fmla="*/ 0 60000 65536"/>
                <a:gd name="T20" fmla="*/ 0 60000 65536"/>
                <a:gd name="T21" fmla="*/ 0 w 314"/>
                <a:gd name="T22" fmla="*/ 0 h 214"/>
                <a:gd name="T23" fmla="*/ 314 w 31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14">
                  <a:moveTo>
                    <a:pt x="0" y="201"/>
                  </a:moveTo>
                  <a:lnTo>
                    <a:pt x="37" y="214"/>
                  </a:lnTo>
                  <a:lnTo>
                    <a:pt x="75" y="214"/>
                  </a:lnTo>
                  <a:lnTo>
                    <a:pt x="113" y="189"/>
                  </a:lnTo>
                  <a:lnTo>
                    <a:pt x="163" y="163"/>
                  </a:lnTo>
                  <a:lnTo>
                    <a:pt x="251" y="88"/>
                  </a:lnTo>
                  <a:lnTo>
                    <a:pt x="314" y="0"/>
                  </a:lnTo>
                </a:path>
              </a:pathLst>
            </a:custGeom>
            <a:noFill/>
            <a:ln w="15875">
              <a:solidFill>
                <a:srgbClr val="3366FF"/>
              </a:solidFill>
              <a:prstDash val="solid"/>
              <a:round/>
              <a:headEnd/>
              <a:tailEnd/>
            </a:ln>
          </p:spPr>
          <p:txBody>
            <a:bodyPr/>
            <a:lstStyle/>
            <a:p>
              <a:endParaRPr lang="en-US"/>
            </a:p>
          </p:txBody>
        </p:sp>
        <p:sp>
          <p:nvSpPr>
            <p:cNvPr id="188522" name="Freeform 192"/>
            <p:cNvSpPr>
              <a:spLocks/>
            </p:cNvSpPr>
            <p:nvPr/>
          </p:nvSpPr>
          <p:spPr bwMode="auto">
            <a:xfrm>
              <a:off x="1457" y="2426"/>
              <a:ext cx="113" cy="541"/>
            </a:xfrm>
            <a:custGeom>
              <a:avLst/>
              <a:gdLst>
                <a:gd name="T0" fmla="*/ 0 w 113"/>
                <a:gd name="T1" fmla="*/ 541 h 541"/>
                <a:gd name="T2" fmla="*/ 25 w 113"/>
                <a:gd name="T3" fmla="*/ 478 h 541"/>
                <a:gd name="T4" fmla="*/ 25 w 113"/>
                <a:gd name="T5" fmla="*/ 403 h 541"/>
                <a:gd name="T6" fmla="*/ 25 w 113"/>
                <a:gd name="T7" fmla="*/ 327 h 541"/>
                <a:gd name="T8" fmla="*/ 25 w 113"/>
                <a:gd name="T9" fmla="*/ 227 h 541"/>
                <a:gd name="T10" fmla="*/ 37 w 113"/>
                <a:gd name="T11" fmla="*/ 151 h 541"/>
                <a:gd name="T12" fmla="*/ 50 w 113"/>
                <a:gd name="T13" fmla="*/ 76 h 541"/>
                <a:gd name="T14" fmla="*/ 75 w 113"/>
                <a:gd name="T15" fmla="*/ 26 h 541"/>
                <a:gd name="T16" fmla="*/ 113 w 113"/>
                <a:gd name="T17" fmla="*/ 0 h 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541"/>
                <a:gd name="T29" fmla="*/ 113 w 113"/>
                <a:gd name="T30" fmla="*/ 541 h 5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541">
                  <a:moveTo>
                    <a:pt x="0" y="541"/>
                  </a:moveTo>
                  <a:lnTo>
                    <a:pt x="25" y="478"/>
                  </a:lnTo>
                  <a:lnTo>
                    <a:pt x="25" y="403"/>
                  </a:lnTo>
                  <a:lnTo>
                    <a:pt x="25" y="327"/>
                  </a:lnTo>
                  <a:lnTo>
                    <a:pt x="25" y="227"/>
                  </a:lnTo>
                  <a:lnTo>
                    <a:pt x="37" y="151"/>
                  </a:lnTo>
                  <a:lnTo>
                    <a:pt x="50" y="76"/>
                  </a:lnTo>
                  <a:lnTo>
                    <a:pt x="75" y="26"/>
                  </a:lnTo>
                  <a:lnTo>
                    <a:pt x="113" y="0"/>
                  </a:lnTo>
                </a:path>
              </a:pathLst>
            </a:custGeom>
            <a:noFill/>
            <a:ln w="15875">
              <a:solidFill>
                <a:srgbClr val="3366FF"/>
              </a:solidFill>
              <a:prstDash val="solid"/>
              <a:round/>
              <a:headEnd/>
              <a:tailEnd/>
            </a:ln>
          </p:spPr>
          <p:txBody>
            <a:bodyPr/>
            <a:lstStyle/>
            <a:p>
              <a:endParaRPr lang="en-US"/>
            </a:p>
          </p:txBody>
        </p:sp>
        <p:sp>
          <p:nvSpPr>
            <p:cNvPr id="188523" name="Freeform 193"/>
            <p:cNvSpPr>
              <a:spLocks/>
            </p:cNvSpPr>
            <p:nvPr/>
          </p:nvSpPr>
          <p:spPr bwMode="auto">
            <a:xfrm>
              <a:off x="1570" y="2426"/>
              <a:ext cx="740" cy="415"/>
            </a:xfrm>
            <a:custGeom>
              <a:avLst/>
              <a:gdLst>
                <a:gd name="T0" fmla="*/ 0 w 740"/>
                <a:gd name="T1" fmla="*/ 0 h 415"/>
                <a:gd name="T2" fmla="*/ 62 w 740"/>
                <a:gd name="T3" fmla="*/ 13 h 415"/>
                <a:gd name="T4" fmla="*/ 150 w 740"/>
                <a:gd name="T5" fmla="*/ 51 h 415"/>
                <a:gd name="T6" fmla="*/ 251 w 740"/>
                <a:gd name="T7" fmla="*/ 101 h 415"/>
                <a:gd name="T8" fmla="*/ 351 w 740"/>
                <a:gd name="T9" fmla="*/ 164 h 415"/>
                <a:gd name="T10" fmla="*/ 464 w 740"/>
                <a:gd name="T11" fmla="*/ 239 h 415"/>
                <a:gd name="T12" fmla="*/ 565 w 740"/>
                <a:gd name="T13" fmla="*/ 315 h 415"/>
                <a:gd name="T14" fmla="*/ 665 w 740"/>
                <a:gd name="T15" fmla="*/ 378 h 415"/>
                <a:gd name="T16" fmla="*/ 740 w 740"/>
                <a:gd name="T17" fmla="*/ 415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415"/>
                <a:gd name="T29" fmla="*/ 740 w 740"/>
                <a:gd name="T30" fmla="*/ 415 h 4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415">
                  <a:moveTo>
                    <a:pt x="0" y="0"/>
                  </a:moveTo>
                  <a:lnTo>
                    <a:pt x="62" y="13"/>
                  </a:lnTo>
                  <a:lnTo>
                    <a:pt x="150" y="51"/>
                  </a:lnTo>
                  <a:lnTo>
                    <a:pt x="251" y="101"/>
                  </a:lnTo>
                  <a:lnTo>
                    <a:pt x="351" y="164"/>
                  </a:lnTo>
                  <a:lnTo>
                    <a:pt x="464" y="239"/>
                  </a:lnTo>
                  <a:lnTo>
                    <a:pt x="565" y="315"/>
                  </a:lnTo>
                  <a:lnTo>
                    <a:pt x="665" y="378"/>
                  </a:lnTo>
                  <a:lnTo>
                    <a:pt x="740" y="415"/>
                  </a:lnTo>
                </a:path>
              </a:pathLst>
            </a:custGeom>
            <a:noFill/>
            <a:ln w="15875">
              <a:solidFill>
                <a:srgbClr val="3366FF"/>
              </a:solidFill>
              <a:prstDash val="solid"/>
              <a:round/>
              <a:headEnd/>
              <a:tailEnd/>
            </a:ln>
          </p:spPr>
          <p:txBody>
            <a:bodyPr/>
            <a:lstStyle/>
            <a:p>
              <a:endParaRPr lang="en-US"/>
            </a:p>
          </p:txBody>
        </p:sp>
        <p:sp>
          <p:nvSpPr>
            <p:cNvPr id="188524" name="Freeform 194"/>
            <p:cNvSpPr>
              <a:spLocks/>
            </p:cNvSpPr>
            <p:nvPr/>
          </p:nvSpPr>
          <p:spPr bwMode="auto">
            <a:xfrm>
              <a:off x="2310" y="2841"/>
              <a:ext cx="365" cy="88"/>
            </a:xfrm>
            <a:custGeom>
              <a:avLst/>
              <a:gdLst>
                <a:gd name="T0" fmla="*/ 0 w 365"/>
                <a:gd name="T1" fmla="*/ 0 h 88"/>
                <a:gd name="T2" fmla="*/ 63 w 365"/>
                <a:gd name="T3" fmla="*/ 25 h 88"/>
                <a:gd name="T4" fmla="*/ 113 w 365"/>
                <a:gd name="T5" fmla="*/ 38 h 88"/>
                <a:gd name="T6" fmla="*/ 189 w 365"/>
                <a:gd name="T7" fmla="*/ 63 h 88"/>
                <a:gd name="T8" fmla="*/ 264 w 365"/>
                <a:gd name="T9" fmla="*/ 76 h 88"/>
                <a:gd name="T10" fmla="*/ 314 w 365"/>
                <a:gd name="T11" fmla="*/ 88 h 88"/>
                <a:gd name="T12" fmla="*/ 365 w 365"/>
                <a:gd name="T13" fmla="*/ 88 h 88"/>
                <a:gd name="T14" fmla="*/ 0 60000 65536"/>
                <a:gd name="T15" fmla="*/ 0 60000 65536"/>
                <a:gd name="T16" fmla="*/ 0 60000 65536"/>
                <a:gd name="T17" fmla="*/ 0 60000 65536"/>
                <a:gd name="T18" fmla="*/ 0 60000 65536"/>
                <a:gd name="T19" fmla="*/ 0 60000 65536"/>
                <a:gd name="T20" fmla="*/ 0 60000 65536"/>
                <a:gd name="T21" fmla="*/ 0 w 365"/>
                <a:gd name="T22" fmla="*/ 0 h 88"/>
                <a:gd name="T23" fmla="*/ 365 w 36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88">
                  <a:moveTo>
                    <a:pt x="0" y="0"/>
                  </a:moveTo>
                  <a:lnTo>
                    <a:pt x="63" y="25"/>
                  </a:lnTo>
                  <a:lnTo>
                    <a:pt x="113" y="38"/>
                  </a:lnTo>
                  <a:lnTo>
                    <a:pt x="189" y="63"/>
                  </a:lnTo>
                  <a:lnTo>
                    <a:pt x="264" y="76"/>
                  </a:lnTo>
                  <a:lnTo>
                    <a:pt x="314" y="88"/>
                  </a:lnTo>
                  <a:lnTo>
                    <a:pt x="365" y="88"/>
                  </a:lnTo>
                </a:path>
              </a:pathLst>
            </a:custGeom>
            <a:noFill/>
            <a:ln w="15875">
              <a:solidFill>
                <a:srgbClr val="3366FF"/>
              </a:solidFill>
              <a:prstDash val="solid"/>
              <a:round/>
              <a:headEnd/>
              <a:tailEnd/>
            </a:ln>
          </p:spPr>
          <p:txBody>
            <a:bodyPr/>
            <a:lstStyle/>
            <a:p>
              <a:endParaRPr lang="en-US"/>
            </a:p>
          </p:txBody>
        </p:sp>
        <p:sp>
          <p:nvSpPr>
            <p:cNvPr id="188525" name="Freeform 195"/>
            <p:cNvSpPr>
              <a:spLocks/>
            </p:cNvSpPr>
            <p:nvPr/>
          </p:nvSpPr>
          <p:spPr bwMode="auto">
            <a:xfrm>
              <a:off x="2675" y="2929"/>
              <a:ext cx="615" cy="25"/>
            </a:xfrm>
            <a:custGeom>
              <a:avLst/>
              <a:gdLst>
                <a:gd name="T0" fmla="*/ 0 w 615"/>
                <a:gd name="T1" fmla="*/ 0 h 25"/>
                <a:gd name="T2" fmla="*/ 62 w 615"/>
                <a:gd name="T3" fmla="*/ 0 h 25"/>
                <a:gd name="T4" fmla="*/ 138 w 615"/>
                <a:gd name="T5" fmla="*/ 13 h 25"/>
                <a:gd name="T6" fmla="*/ 301 w 615"/>
                <a:gd name="T7" fmla="*/ 13 h 25"/>
                <a:gd name="T8" fmla="*/ 464 w 615"/>
                <a:gd name="T9" fmla="*/ 25 h 25"/>
                <a:gd name="T10" fmla="*/ 615 w 615"/>
                <a:gd name="T11" fmla="*/ 25 h 25"/>
                <a:gd name="T12" fmla="*/ 0 60000 65536"/>
                <a:gd name="T13" fmla="*/ 0 60000 65536"/>
                <a:gd name="T14" fmla="*/ 0 60000 65536"/>
                <a:gd name="T15" fmla="*/ 0 60000 65536"/>
                <a:gd name="T16" fmla="*/ 0 60000 65536"/>
                <a:gd name="T17" fmla="*/ 0 60000 65536"/>
                <a:gd name="T18" fmla="*/ 0 w 615"/>
                <a:gd name="T19" fmla="*/ 0 h 25"/>
                <a:gd name="T20" fmla="*/ 615 w 61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615" h="25">
                  <a:moveTo>
                    <a:pt x="0" y="0"/>
                  </a:moveTo>
                  <a:lnTo>
                    <a:pt x="62" y="0"/>
                  </a:lnTo>
                  <a:lnTo>
                    <a:pt x="138" y="13"/>
                  </a:lnTo>
                  <a:lnTo>
                    <a:pt x="301" y="13"/>
                  </a:lnTo>
                  <a:lnTo>
                    <a:pt x="464" y="25"/>
                  </a:lnTo>
                  <a:lnTo>
                    <a:pt x="615" y="25"/>
                  </a:lnTo>
                </a:path>
              </a:pathLst>
            </a:custGeom>
            <a:noFill/>
            <a:ln w="15875">
              <a:solidFill>
                <a:srgbClr val="3366FF"/>
              </a:solidFill>
              <a:prstDash val="solid"/>
              <a:round/>
              <a:headEnd/>
              <a:tailEnd/>
            </a:ln>
          </p:spPr>
          <p:txBody>
            <a:bodyPr/>
            <a:lstStyle/>
            <a:p>
              <a:endParaRPr lang="en-US"/>
            </a:p>
          </p:txBody>
        </p:sp>
        <p:sp>
          <p:nvSpPr>
            <p:cNvPr id="188526" name="Freeform 196"/>
            <p:cNvSpPr>
              <a:spLocks/>
            </p:cNvSpPr>
            <p:nvPr/>
          </p:nvSpPr>
          <p:spPr bwMode="auto">
            <a:xfrm>
              <a:off x="3290" y="2954"/>
              <a:ext cx="490" cy="63"/>
            </a:xfrm>
            <a:custGeom>
              <a:avLst/>
              <a:gdLst>
                <a:gd name="T0" fmla="*/ 0 w 490"/>
                <a:gd name="T1" fmla="*/ 0 h 63"/>
                <a:gd name="T2" fmla="*/ 63 w 490"/>
                <a:gd name="T3" fmla="*/ 13 h 63"/>
                <a:gd name="T4" fmla="*/ 125 w 490"/>
                <a:gd name="T5" fmla="*/ 26 h 63"/>
                <a:gd name="T6" fmla="*/ 238 w 490"/>
                <a:gd name="T7" fmla="*/ 51 h 63"/>
                <a:gd name="T8" fmla="*/ 289 w 490"/>
                <a:gd name="T9" fmla="*/ 63 h 63"/>
                <a:gd name="T10" fmla="*/ 351 w 490"/>
                <a:gd name="T11" fmla="*/ 63 h 63"/>
                <a:gd name="T12" fmla="*/ 414 w 490"/>
                <a:gd name="T13" fmla="*/ 51 h 63"/>
                <a:gd name="T14" fmla="*/ 490 w 490"/>
                <a:gd name="T15" fmla="*/ 13 h 63"/>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63"/>
                <a:gd name="T26" fmla="*/ 490 w 49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63">
                  <a:moveTo>
                    <a:pt x="0" y="0"/>
                  </a:moveTo>
                  <a:lnTo>
                    <a:pt x="63" y="13"/>
                  </a:lnTo>
                  <a:lnTo>
                    <a:pt x="125" y="26"/>
                  </a:lnTo>
                  <a:lnTo>
                    <a:pt x="238" y="51"/>
                  </a:lnTo>
                  <a:lnTo>
                    <a:pt x="289" y="63"/>
                  </a:lnTo>
                  <a:lnTo>
                    <a:pt x="351" y="63"/>
                  </a:lnTo>
                  <a:lnTo>
                    <a:pt x="414" y="51"/>
                  </a:lnTo>
                  <a:lnTo>
                    <a:pt x="490" y="13"/>
                  </a:lnTo>
                </a:path>
              </a:pathLst>
            </a:custGeom>
            <a:noFill/>
            <a:ln w="15875">
              <a:solidFill>
                <a:srgbClr val="3366FF"/>
              </a:solidFill>
              <a:prstDash val="solid"/>
              <a:round/>
              <a:headEnd/>
              <a:tailEnd/>
            </a:ln>
          </p:spPr>
          <p:txBody>
            <a:bodyPr/>
            <a:lstStyle/>
            <a:p>
              <a:endParaRPr lang="en-US"/>
            </a:p>
          </p:txBody>
        </p:sp>
        <p:sp>
          <p:nvSpPr>
            <p:cNvPr id="188527" name="Freeform 197"/>
            <p:cNvSpPr>
              <a:spLocks/>
            </p:cNvSpPr>
            <p:nvPr/>
          </p:nvSpPr>
          <p:spPr bwMode="auto">
            <a:xfrm>
              <a:off x="3780" y="2288"/>
              <a:ext cx="728" cy="679"/>
            </a:xfrm>
            <a:custGeom>
              <a:avLst/>
              <a:gdLst>
                <a:gd name="T0" fmla="*/ 0 w 728"/>
                <a:gd name="T1" fmla="*/ 679 h 679"/>
                <a:gd name="T2" fmla="*/ 37 w 728"/>
                <a:gd name="T3" fmla="*/ 654 h 679"/>
                <a:gd name="T4" fmla="*/ 75 w 728"/>
                <a:gd name="T5" fmla="*/ 616 h 679"/>
                <a:gd name="T6" fmla="*/ 163 w 728"/>
                <a:gd name="T7" fmla="*/ 528 h 679"/>
                <a:gd name="T8" fmla="*/ 251 w 728"/>
                <a:gd name="T9" fmla="*/ 428 h 679"/>
                <a:gd name="T10" fmla="*/ 339 w 728"/>
                <a:gd name="T11" fmla="*/ 314 h 679"/>
                <a:gd name="T12" fmla="*/ 439 w 728"/>
                <a:gd name="T13" fmla="*/ 201 h 679"/>
                <a:gd name="T14" fmla="*/ 539 w 728"/>
                <a:gd name="T15" fmla="*/ 113 h 679"/>
                <a:gd name="T16" fmla="*/ 627 w 728"/>
                <a:gd name="T17" fmla="*/ 38 h 679"/>
                <a:gd name="T18" fmla="*/ 678 w 728"/>
                <a:gd name="T19" fmla="*/ 13 h 679"/>
                <a:gd name="T20" fmla="*/ 728 w 728"/>
                <a:gd name="T21" fmla="*/ 0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679"/>
                <a:gd name="T35" fmla="*/ 728 w 728"/>
                <a:gd name="T36" fmla="*/ 679 h 6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679">
                  <a:moveTo>
                    <a:pt x="0" y="679"/>
                  </a:moveTo>
                  <a:lnTo>
                    <a:pt x="37" y="654"/>
                  </a:lnTo>
                  <a:lnTo>
                    <a:pt x="75" y="616"/>
                  </a:lnTo>
                  <a:lnTo>
                    <a:pt x="163" y="528"/>
                  </a:lnTo>
                  <a:lnTo>
                    <a:pt x="251" y="428"/>
                  </a:lnTo>
                  <a:lnTo>
                    <a:pt x="339" y="314"/>
                  </a:lnTo>
                  <a:lnTo>
                    <a:pt x="439" y="201"/>
                  </a:lnTo>
                  <a:lnTo>
                    <a:pt x="539" y="113"/>
                  </a:lnTo>
                  <a:lnTo>
                    <a:pt x="627" y="38"/>
                  </a:lnTo>
                  <a:lnTo>
                    <a:pt x="678" y="13"/>
                  </a:lnTo>
                  <a:lnTo>
                    <a:pt x="728" y="0"/>
                  </a:lnTo>
                </a:path>
              </a:pathLst>
            </a:custGeom>
            <a:noFill/>
            <a:ln w="15875">
              <a:solidFill>
                <a:srgbClr val="3366FF"/>
              </a:solidFill>
              <a:prstDash val="solid"/>
              <a:round/>
              <a:headEnd/>
              <a:tailEnd/>
            </a:ln>
          </p:spPr>
          <p:txBody>
            <a:bodyPr/>
            <a:lstStyle/>
            <a:p>
              <a:endParaRPr lang="en-US"/>
            </a:p>
          </p:txBody>
        </p:sp>
        <p:sp>
          <p:nvSpPr>
            <p:cNvPr id="188528" name="Freeform 198"/>
            <p:cNvSpPr>
              <a:spLocks/>
            </p:cNvSpPr>
            <p:nvPr/>
          </p:nvSpPr>
          <p:spPr bwMode="auto">
            <a:xfrm>
              <a:off x="4508" y="2288"/>
              <a:ext cx="816" cy="440"/>
            </a:xfrm>
            <a:custGeom>
              <a:avLst/>
              <a:gdLst>
                <a:gd name="T0" fmla="*/ 0 w 816"/>
                <a:gd name="T1" fmla="*/ 0 h 440"/>
                <a:gd name="T2" fmla="*/ 100 w 816"/>
                <a:gd name="T3" fmla="*/ 0 h 440"/>
                <a:gd name="T4" fmla="*/ 213 w 816"/>
                <a:gd name="T5" fmla="*/ 25 h 440"/>
                <a:gd name="T6" fmla="*/ 314 w 816"/>
                <a:gd name="T7" fmla="*/ 88 h 440"/>
                <a:gd name="T8" fmla="*/ 427 w 816"/>
                <a:gd name="T9" fmla="*/ 151 h 440"/>
                <a:gd name="T10" fmla="*/ 640 w 816"/>
                <a:gd name="T11" fmla="*/ 302 h 440"/>
                <a:gd name="T12" fmla="*/ 728 w 816"/>
                <a:gd name="T13" fmla="*/ 377 h 440"/>
                <a:gd name="T14" fmla="*/ 816 w 816"/>
                <a:gd name="T15" fmla="*/ 440 h 44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440"/>
                <a:gd name="T26" fmla="*/ 816 w 816"/>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440">
                  <a:moveTo>
                    <a:pt x="0" y="0"/>
                  </a:moveTo>
                  <a:lnTo>
                    <a:pt x="100" y="0"/>
                  </a:lnTo>
                  <a:lnTo>
                    <a:pt x="213" y="25"/>
                  </a:lnTo>
                  <a:lnTo>
                    <a:pt x="314" y="88"/>
                  </a:lnTo>
                  <a:lnTo>
                    <a:pt x="427" y="151"/>
                  </a:lnTo>
                  <a:lnTo>
                    <a:pt x="640" y="302"/>
                  </a:lnTo>
                  <a:lnTo>
                    <a:pt x="728" y="377"/>
                  </a:lnTo>
                  <a:lnTo>
                    <a:pt x="816" y="440"/>
                  </a:lnTo>
                </a:path>
              </a:pathLst>
            </a:custGeom>
            <a:noFill/>
            <a:ln w="15875">
              <a:solidFill>
                <a:srgbClr val="3366FF"/>
              </a:solidFill>
              <a:prstDash val="solid"/>
              <a:round/>
              <a:headEnd/>
              <a:tailEnd/>
            </a:ln>
          </p:spPr>
          <p:txBody>
            <a:bodyPr/>
            <a:lstStyle/>
            <a:p>
              <a:endParaRPr lang="en-US"/>
            </a:p>
          </p:txBody>
        </p:sp>
        <p:sp>
          <p:nvSpPr>
            <p:cNvPr id="188529" name="Freeform 199"/>
            <p:cNvSpPr>
              <a:spLocks/>
            </p:cNvSpPr>
            <p:nvPr/>
          </p:nvSpPr>
          <p:spPr bwMode="auto">
            <a:xfrm>
              <a:off x="5324" y="2728"/>
              <a:ext cx="414" cy="478"/>
            </a:xfrm>
            <a:custGeom>
              <a:avLst/>
              <a:gdLst>
                <a:gd name="T0" fmla="*/ 0 w 414"/>
                <a:gd name="T1" fmla="*/ 0 h 478"/>
                <a:gd name="T2" fmla="*/ 75 w 414"/>
                <a:gd name="T3" fmla="*/ 63 h 478"/>
                <a:gd name="T4" fmla="*/ 138 w 414"/>
                <a:gd name="T5" fmla="*/ 126 h 478"/>
                <a:gd name="T6" fmla="*/ 238 w 414"/>
                <a:gd name="T7" fmla="*/ 277 h 478"/>
                <a:gd name="T8" fmla="*/ 276 w 414"/>
                <a:gd name="T9" fmla="*/ 340 h 478"/>
                <a:gd name="T10" fmla="*/ 326 w 414"/>
                <a:gd name="T11" fmla="*/ 402 h 478"/>
                <a:gd name="T12" fmla="*/ 364 w 414"/>
                <a:gd name="T13" fmla="*/ 440 h 478"/>
                <a:gd name="T14" fmla="*/ 414 w 414"/>
                <a:gd name="T15" fmla="*/ 478 h 478"/>
                <a:gd name="T16" fmla="*/ 0 60000 65536"/>
                <a:gd name="T17" fmla="*/ 0 60000 65536"/>
                <a:gd name="T18" fmla="*/ 0 60000 65536"/>
                <a:gd name="T19" fmla="*/ 0 60000 65536"/>
                <a:gd name="T20" fmla="*/ 0 60000 65536"/>
                <a:gd name="T21" fmla="*/ 0 60000 65536"/>
                <a:gd name="T22" fmla="*/ 0 60000 65536"/>
                <a:gd name="T23" fmla="*/ 0 60000 65536"/>
                <a:gd name="T24" fmla="*/ 0 w 414"/>
                <a:gd name="T25" fmla="*/ 0 h 478"/>
                <a:gd name="T26" fmla="*/ 414 w 414"/>
                <a:gd name="T27" fmla="*/ 478 h 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4" h="478">
                  <a:moveTo>
                    <a:pt x="0" y="0"/>
                  </a:moveTo>
                  <a:lnTo>
                    <a:pt x="75" y="63"/>
                  </a:lnTo>
                  <a:lnTo>
                    <a:pt x="138" y="126"/>
                  </a:lnTo>
                  <a:lnTo>
                    <a:pt x="238" y="277"/>
                  </a:lnTo>
                  <a:lnTo>
                    <a:pt x="276" y="340"/>
                  </a:lnTo>
                  <a:lnTo>
                    <a:pt x="326" y="402"/>
                  </a:lnTo>
                  <a:lnTo>
                    <a:pt x="364" y="440"/>
                  </a:lnTo>
                  <a:lnTo>
                    <a:pt x="414" y="478"/>
                  </a:lnTo>
                </a:path>
              </a:pathLst>
            </a:custGeom>
            <a:noFill/>
            <a:ln w="15875">
              <a:solidFill>
                <a:srgbClr val="3366FF"/>
              </a:solidFill>
              <a:prstDash val="solid"/>
              <a:round/>
              <a:headEnd/>
              <a:tailEnd/>
            </a:ln>
          </p:spPr>
          <p:txBody>
            <a:bodyPr/>
            <a:lstStyle/>
            <a:p>
              <a:endParaRPr lang="en-US"/>
            </a:p>
          </p:txBody>
        </p:sp>
        <p:sp>
          <p:nvSpPr>
            <p:cNvPr id="188530" name="Freeform 200"/>
            <p:cNvSpPr>
              <a:spLocks/>
            </p:cNvSpPr>
            <p:nvPr/>
          </p:nvSpPr>
          <p:spPr bwMode="auto">
            <a:xfrm>
              <a:off x="5738" y="3130"/>
              <a:ext cx="339" cy="101"/>
            </a:xfrm>
            <a:custGeom>
              <a:avLst/>
              <a:gdLst>
                <a:gd name="T0" fmla="*/ 0 w 339"/>
                <a:gd name="T1" fmla="*/ 76 h 101"/>
                <a:gd name="T2" fmla="*/ 76 w 339"/>
                <a:gd name="T3" fmla="*/ 101 h 101"/>
                <a:gd name="T4" fmla="*/ 151 w 339"/>
                <a:gd name="T5" fmla="*/ 88 h 101"/>
                <a:gd name="T6" fmla="*/ 239 w 339"/>
                <a:gd name="T7" fmla="*/ 63 h 101"/>
                <a:gd name="T8" fmla="*/ 339 w 339"/>
                <a:gd name="T9" fmla="*/ 0 h 101"/>
                <a:gd name="T10" fmla="*/ 0 60000 65536"/>
                <a:gd name="T11" fmla="*/ 0 60000 65536"/>
                <a:gd name="T12" fmla="*/ 0 60000 65536"/>
                <a:gd name="T13" fmla="*/ 0 60000 65536"/>
                <a:gd name="T14" fmla="*/ 0 60000 65536"/>
                <a:gd name="T15" fmla="*/ 0 w 339"/>
                <a:gd name="T16" fmla="*/ 0 h 101"/>
                <a:gd name="T17" fmla="*/ 339 w 339"/>
                <a:gd name="T18" fmla="*/ 101 h 101"/>
              </a:gdLst>
              <a:ahLst/>
              <a:cxnLst>
                <a:cxn ang="T10">
                  <a:pos x="T0" y="T1"/>
                </a:cxn>
                <a:cxn ang="T11">
                  <a:pos x="T2" y="T3"/>
                </a:cxn>
                <a:cxn ang="T12">
                  <a:pos x="T4" y="T5"/>
                </a:cxn>
                <a:cxn ang="T13">
                  <a:pos x="T6" y="T7"/>
                </a:cxn>
                <a:cxn ang="T14">
                  <a:pos x="T8" y="T9"/>
                </a:cxn>
              </a:cxnLst>
              <a:rect l="T15" t="T16" r="T17" b="T18"/>
              <a:pathLst>
                <a:path w="339" h="101">
                  <a:moveTo>
                    <a:pt x="0" y="76"/>
                  </a:moveTo>
                  <a:lnTo>
                    <a:pt x="76" y="101"/>
                  </a:lnTo>
                  <a:lnTo>
                    <a:pt x="151" y="88"/>
                  </a:lnTo>
                  <a:lnTo>
                    <a:pt x="239" y="63"/>
                  </a:lnTo>
                  <a:lnTo>
                    <a:pt x="339" y="0"/>
                  </a:lnTo>
                </a:path>
              </a:pathLst>
            </a:custGeom>
            <a:noFill/>
            <a:ln w="15875">
              <a:solidFill>
                <a:srgbClr val="3366FF"/>
              </a:solidFill>
              <a:prstDash val="solid"/>
              <a:round/>
              <a:headEnd/>
              <a:tailEnd/>
            </a:ln>
          </p:spPr>
          <p:txBody>
            <a:bodyPr/>
            <a:lstStyle/>
            <a:p>
              <a:endParaRPr lang="en-US"/>
            </a:p>
          </p:txBody>
        </p:sp>
        <p:sp>
          <p:nvSpPr>
            <p:cNvPr id="188531" name="Freeform 201"/>
            <p:cNvSpPr>
              <a:spLocks/>
            </p:cNvSpPr>
            <p:nvPr/>
          </p:nvSpPr>
          <p:spPr bwMode="auto">
            <a:xfrm>
              <a:off x="6077" y="2502"/>
              <a:ext cx="741" cy="628"/>
            </a:xfrm>
            <a:custGeom>
              <a:avLst/>
              <a:gdLst>
                <a:gd name="T0" fmla="*/ 0 w 741"/>
                <a:gd name="T1" fmla="*/ 628 h 628"/>
                <a:gd name="T2" fmla="*/ 76 w 741"/>
                <a:gd name="T3" fmla="*/ 578 h 628"/>
                <a:gd name="T4" fmla="*/ 151 w 741"/>
                <a:gd name="T5" fmla="*/ 503 h 628"/>
                <a:gd name="T6" fmla="*/ 251 w 741"/>
                <a:gd name="T7" fmla="*/ 415 h 628"/>
                <a:gd name="T8" fmla="*/ 339 w 741"/>
                <a:gd name="T9" fmla="*/ 314 h 628"/>
                <a:gd name="T10" fmla="*/ 440 w 741"/>
                <a:gd name="T11" fmla="*/ 226 h 628"/>
                <a:gd name="T12" fmla="*/ 540 w 741"/>
                <a:gd name="T13" fmla="*/ 138 h 628"/>
                <a:gd name="T14" fmla="*/ 641 w 741"/>
                <a:gd name="T15" fmla="*/ 50 h 628"/>
                <a:gd name="T16" fmla="*/ 741 w 741"/>
                <a:gd name="T17" fmla="*/ 0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1"/>
                <a:gd name="T28" fmla="*/ 0 h 628"/>
                <a:gd name="T29" fmla="*/ 741 w 741"/>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1" h="628">
                  <a:moveTo>
                    <a:pt x="0" y="628"/>
                  </a:moveTo>
                  <a:lnTo>
                    <a:pt x="76" y="578"/>
                  </a:lnTo>
                  <a:lnTo>
                    <a:pt x="151" y="503"/>
                  </a:lnTo>
                  <a:lnTo>
                    <a:pt x="251" y="415"/>
                  </a:lnTo>
                  <a:lnTo>
                    <a:pt x="339" y="314"/>
                  </a:lnTo>
                  <a:lnTo>
                    <a:pt x="440" y="226"/>
                  </a:lnTo>
                  <a:lnTo>
                    <a:pt x="540" y="138"/>
                  </a:lnTo>
                  <a:lnTo>
                    <a:pt x="641" y="50"/>
                  </a:lnTo>
                  <a:lnTo>
                    <a:pt x="741" y="0"/>
                  </a:lnTo>
                </a:path>
              </a:pathLst>
            </a:custGeom>
            <a:noFill/>
            <a:ln w="15875">
              <a:solidFill>
                <a:srgbClr val="3366FF"/>
              </a:solidFill>
              <a:prstDash val="solid"/>
              <a:round/>
              <a:headEnd/>
              <a:tailEnd/>
            </a:ln>
          </p:spPr>
          <p:txBody>
            <a:bodyPr/>
            <a:lstStyle/>
            <a:p>
              <a:endParaRPr lang="en-US"/>
            </a:p>
          </p:txBody>
        </p:sp>
        <p:sp>
          <p:nvSpPr>
            <p:cNvPr id="188532" name="Freeform 202"/>
            <p:cNvSpPr>
              <a:spLocks/>
            </p:cNvSpPr>
            <p:nvPr/>
          </p:nvSpPr>
          <p:spPr bwMode="auto">
            <a:xfrm>
              <a:off x="6818" y="2414"/>
              <a:ext cx="753" cy="88"/>
            </a:xfrm>
            <a:custGeom>
              <a:avLst/>
              <a:gdLst>
                <a:gd name="T0" fmla="*/ 0 w 753"/>
                <a:gd name="T1" fmla="*/ 88 h 88"/>
                <a:gd name="T2" fmla="*/ 88 w 753"/>
                <a:gd name="T3" fmla="*/ 50 h 88"/>
                <a:gd name="T4" fmla="*/ 188 w 753"/>
                <a:gd name="T5" fmla="*/ 25 h 88"/>
                <a:gd name="T6" fmla="*/ 276 w 753"/>
                <a:gd name="T7" fmla="*/ 12 h 88"/>
                <a:gd name="T8" fmla="*/ 377 w 753"/>
                <a:gd name="T9" fmla="*/ 12 h 88"/>
                <a:gd name="T10" fmla="*/ 565 w 753"/>
                <a:gd name="T11" fmla="*/ 12 h 88"/>
                <a:gd name="T12" fmla="*/ 753 w 753"/>
                <a:gd name="T13" fmla="*/ 0 h 88"/>
                <a:gd name="T14" fmla="*/ 0 60000 65536"/>
                <a:gd name="T15" fmla="*/ 0 60000 65536"/>
                <a:gd name="T16" fmla="*/ 0 60000 65536"/>
                <a:gd name="T17" fmla="*/ 0 60000 65536"/>
                <a:gd name="T18" fmla="*/ 0 60000 65536"/>
                <a:gd name="T19" fmla="*/ 0 60000 65536"/>
                <a:gd name="T20" fmla="*/ 0 60000 65536"/>
                <a:gd name="T21" fmla="*/ 0 w 753"/>
                <a:gd name="T22" fmla="*/ 0 h 88"/>
                <a:gd name="T23" fmla="*/ 753 w 75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88">
                  <a:moveTo>
                    <a:pt x="0" y="88"/>
                  </a:moveTo>
                  <a:lnTo>
                    <a:pt x="88" y="50"/>
                  </a:lnTo>
                  <a:lnTo>
                    <a:pt x="188" y="25"/>
                  </a:lnTo>
                  <a:lnTo>
                    <a:pt x="276" y="12"/>
                  </a:lnTo>
                  <a:lnTo>
                    <a:pt x="377" y="12"/>
                  </a:lnTo>
                  <a:lnTo>
                    <a:pt x="565" y="12"/>
                  </a:lnTo>
                  <a:lnTo>
                    <a:pt x="753" y="0"/>
                  </a:lnTo>
                </a:path>
              </a:pathLst>
            </a:custGeom>
            <a:noFill/>
            <a:ln w="15875">
              <a:solidFill>
                <a:srgbClr val="3366FF"/>
              </a:solidFill>
              <a:prstDash val="solid"/>
              <a:round/>
              <a:headEnd/>
              <a:tailEnd/>
            </a:ln>
          </p:spPr>
          <p:txBody>
            <a:bodyPr/>
            <a:lstStyle/>
            <a:p>
              <a:endParaRPr lang="en-US"/>
            </a:p>
          </p:txBody>
        </p:sp>
        <p:sp>
          <p:nvSpPr>
            <p:cNvPr id="188533" name="Rectangle 203"/>
            <p:cNvSpPr>
              <a:spLocks noChangeArrowheads="1"/>
            </p:cNvSpPr>
            <p:nvPr/>
          </p:nvSpPr>
          <p:spPr bwMode="auto">
            <a:xfrm>
              <a:off x="3725" y="175"/>
              <a:ext cx="1588" cy="215"/>
            </a:xfrm>
            <a:prstGeom prst="rect">
              <a:avLst/>
            </a:prstGeom>
            <a:noFill/>
            <a:ln w="9525">
              <a:noFill/>
              <a:miter lim="800000"/>
              <a:headEnd/>
              <a:tailEnd/>
            </a:ln>
          </p:spPr>
          <p:txBody>
            <a:bodyPr wrap="none" lIns="0" tIns="0" rIns="0" bIns="0">
              <a:spAutoFit/>
            </a:bodyPr>
            <a:lstStyle/>
            <a:p>
              <a:r>
                <a:rPr lang="en-US" altLang="ja-JP" sz="900">
                  <a:solidFill>
                    <a:srgbClr val="000000"/>
                  </a:solidFill>
                  <a:latin typeface="Times New Roman" pitchFamily="18" charset="0"/>
                  <a:ea typeface="MS Mincho" pitchFamily="49" charset="-128"/>
                </a:rPr>
                <a:t>Error in all cases</a:t>
              </a:r>
              <a:endParaRPr lang="en-US" b="0"/>
            </a:p>
          </p:txBody>
        </p:sp>
        <p:sp>
          <p:nvSpPr>
            <p:cNvPr id="188534" name="Rectangle 204"/>
            <p:cNvSpPr>
              <a:spLocks noChangeArrowheads="1"/>
            </p:cNvSpPr>
            <p:nvPr/>
          </p:nvSpPr>
          <p:spPr bwMode="auto">
            <a:xfrm>
              <a:off x="613" y="3494"/>
              <a:ext cx="14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a:t>
              </a:r>
              <a:endParaRPr lang="en-US" b="0"/>
            </a:p>
          </p:txBody>
        </p:sp>
        <p:sp>
          <p:nvSpPr>
            <p:cNvPr id="188535" name="Rectangle 205"/>
            <p:cNvSpPr>
              <a:spLocks noChangeArrowheads="1"/>
            </p:cNvSpPr>
            <p:nvPr/>
          </p:nvSpPr>
          <p:spPr bwMode="auto">
            <a:xfrm>
              <a:off x="504" y="3144"/>
              <a:ext cx="269"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a:t>
              </a:r>
              <a:endParaRPr lang="en-US" b="0"/>
            </a:p>
          </p:txBody>
        </p:sp>
        <p:sp>
          <p:nvSpPr>
            <p:cNvPr id="188536" name="Rectangle 206"/>
            <p:cNvSpPr>
              <a:spLocks noChangeArrowheads="1"/>
            </p:cNvSpPr>
            <p:nvPr/>
          </p:nvSpPr>
          <p:spPr bwMode="auto">
            <a:xfrm>
              <a:off x="613" y="2791"/>
              <a:ext cx="140"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a:t>
              </a:r>
              <a:endParaRPr lang="en-US" b="0"/>
            </a:p>
          </p:txBody>
        </p:sp>
        <p:sp>
          <p:nvSpPr>
            <p:cNvPr id="188537" name="Rectangle 207"/>
            <p:cNvSpPr>
              <a:spLocks noChangeArrowheads="1"/>
            </p:cNvSpPr>
            <p:nvPr/>
          </p:nvSpPr>
          <p:spPr bwMode="auto">
            <a:xfrm>
              <a:off x="504" y="2438"/>
              <a:ext cx="269"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-0.5</a:t>
              </a:r>
              <a:endParaRPr lang="en-US" b="0"/>
            </a:p>
          </p:txBody>
        </p:sp>
        <p:sp>
          <p:nvSpPr>
            <p:cNvPr id="188538" name="Rectangle 208"/>
            <p:cNvSpPr>
              <a:spLocks noChangeArrowheads="1"/>
            </p:cNvSpPr>
            <p:nvPr/>
          </p:nvSpPr>
          <p:spPr bwMode="auto">
            <a:xfrm>
              <a:off x="666" y="2088"/>
              <a:ext cx="8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a:t>
              </a:r>
              <a:endParaRPr lang="en-US" b="0"/>
            </a:p>
          </p:txBody>
        </p:sp>
        <p:sp>
          <p:nvSpPr>
            <p:cNvPr id="188539" name="Rectangle 209"/>
            <p:cNvSpPr>
              <a:spLocks noChangeArrowheads="1"/>
            </p:cNvSpPr>
            <p:nvPr/>
          </p:nvSpPr>
          <p:spPr bwMode="auto">
            <a:xfrm>
              <a:off x="553" y="1736"/>
              <a:ext cx="20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0.5</a:t>
              </a:r>
              <a:endParaRPr lang="en-US" b="0"/>
            </a:p>
          </p:txBody>
        </p:sp>
        <p:sp>
          <p:nvSpPr>
            <p:cNvPr id="188540" name="Rectangle 210"/>
            <p:cNvSpPr>
              <a:spLocks noChangeArrowheads="1"/>
            </p:cNvSpPr>
            <p:nvPr/>
          </p:nvSpPr>
          <p:spPr bwMode="auto">
            <a:xfrm>
              <a:off x="666" y="1383"/>
              <a:ext cx="8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a:t>
              </a:r>
              <a:endParaRPr lang="en-US" b="0"/>
            </a:p>
          </p:txBody>
        </p:sp>
        <p:sp>
          <p:nvSpPr>
            <p:cNvPr id="188541" name="Rectangle 211"/>
            <p:cNvSpPr>
              <a:spLocks noChangeArrowheads="1"/>
            </p:cNvSpPr>
            <p:nvPr/>
          </p:nvSpPr>
          <p:spPr bwMode="auto">
            <a:xfrm>
              <a:off x="553" y="1030"/>
              <a:ext cx="208"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a:t>
              </a:r>
              <a:endParaRPr lang="en-US" b="0"/>
            </a:p>
          </p:txBody>
        </p:sp>
        <p:sp>
          <p:nvSpPr>
            <p:cNvPr id="188542" name="Rectangle 212"/>
            <p:cNvSpPr>
              <a:spLocks noChangeArrowheads="1"/>
            </p:cNvSpPr>
            <p:nvPr/>
          </p:nvSpPr>
          <p:spPr bwMode="auto">
            <a:xfrm>
              <a:off x="666" y="680"/>
              <a:ext cx="8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a:t>
              </a:r>
              <a:endParaRPr lang="en-US" b="0"/>
            </a:p>
          </p:txBody>
        </p:sp>
        <p:sp>
          <p:nvSpPr>
            <p:cNvPr id="188543" name="Rectangle 213"/>
            <p:cNvSpPr>
              <a:spLocks noChangeArrowheads="1"/>
            </p:cNvSpPr>
            <p:nvPr/>
          </p:nvSpPr>
          <p:spPr bwMode="auto">
            <a:xfrm>
              <a:off x="804" y="2276"/>
              <a:ext cx="8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a:t>
              </a:r>
              <a:endParaRPr lang="en-US" b="0"/>
            </a:p>
          </p:txBody>
        </p:sp>
        <p:sp>
          <p:nvSpPr>
            <p:cNvPr id="188544" name="Rectangle 214"/>
            <p:cNvSpPr>
              <a:spLocks noChangeArrowheads="1"/>
            </p:cNvSpPr>
            <p:nvPr/>
          </p:nvSpPr>
          <p:spPr bwMode="auto">
            <a:xfrm>
              <a:off x="1520" y="2276"/>
              <a:ext cx="167"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50</a:t>
              </a:r>
              <a:endParaRPr lang="en-US" b="0"/>
            </a:p>
          </p:txBody>
        </p:sp>
        <p:sp>
          <p:nvSpPr>
            <p:cNvPr id="188545" name="Rectangle 215"/>
            <p:cNvSpPr>
              <a:spLocks noChangeArrowheads="1"/>
            </p:cNvSpPr>
            <p:nvPr/>
          </p:nvSpPr>
          <p:spPr bwMode="auto">
            <a:xfrm>
              <a:off x="2222"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100</a:t>
              </a:r>
              <a:endParaRPr lang="en-US" b="0"/>
            </a:p>
          </p:txBody>
        </p:sp>
        <p:sp>
          <p:nvSpPr>
            <p:cNvPr id="188546" name="Rectangle 216"/>
            <p:cNvSpPr>
              <a:spLocks noChangeArrowheads="1"/>
            </p:cNvSpPr>
            <p:nvPr/>
          </p:nvSpPr>
          <p:spPr bwMode="auto">
            <a:xfrm>
              <a:off x="2976" y="2276"/>
              <a:ext cx="254"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150</a:t>
              </a:r>
              <a:endParaRPr lang="en-US" b="0"/>
            </a:p>
          </p:txBody>
        </p:sp>
        <p:sp>
          <p:nvSpPr>
            <p:cNvPr id="188547" name="Rectangle 217"/>
            <p:cNvSpPr>
              <a:spLocks noChangeArrowheads="1"/>
            </p:cNvSpPr>
            <p:nvPr/>
          </p:nvSpPr>
          <p:spPr bwMode="auto">
            <a:xfrm>
              <a:off x="3718"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200</a:t>
              </a:r>
              <a:endParaRPr lang="en-US" b="0"/>
            </a:p>
          </p:txBody>
        </p:sp>
        <p:sp>
          <p:nvSpPr>
            <p:cNvPr id="188548" name="Rectangle 218"/>
            <p:cNvSpPr>
              <a:spLocks noChangeArrowheads="1"/>
            </p:cNvSpPr>
            <p:nvPr/>
          </p:nvSpPr>
          <p:spPr bwMode="auto">
            <a:xfrm>
              <a:off x="4471"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250</a:t>
              </a:r>
              <a:endParaRPr lang="en-US" b="0"/>
            </a:p>
          </p:txBody>
        </p:sp>
        <p:sp>
          <p:nvSpPr>
            <p:cNvPr id="188549" name="Rectangle 219"/>
            <p:cNvSpPr>
              <a:spLocks noChangeArrowheads="1"/>
            </p:cNvSpPr>
            <p:nvPr/>
          </p:nvSpPr>
          <p:spPr bwMode="auto">
            <a:xfrm>
              <a:off x="5211"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300</a:t>
              </a:r>
              <a:endParaRPr lang="en-US" b="0"/>
            </a:p>
          </p:txBody>
        </p:sp>
        <p:sp>
          <p:nvSpPr>
            <p:cNvPr id="188550" name="Rectangle 220"/>
            <p:cNvSpPr>
              <a:spLocks noChangeArrowheads="1"/>
            </p:cNvSpPr>
            <p:nvPr/>
          </p:nvSpPr>
          <p:spPr bwMode="auto">
            <a:xfrm>
              <a:off x="5964"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350</a:t>
              </a:r>
              <a:endParaRPr lang="en-US" b="0"/>
            </a:p>
          </p:txBody>
        </p:sp>
        <p:sp>
          <p:nvSpPr>
            <p:cNvPr id="188551" name="Rectangle 221"/>
            <p:cNvSpPr>
              <a:spLocks noChangeArrowheads="1"/>
            </p:cNvSpPr>
            <p:nvPr/>
          </p:nvSpPr>
          <p:spPr bwMode="auto">
            <a:xfrm>
              <a:off x="6705" y="2276"/>
              <a:ext cx="249"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400</a:t>
              </a:r>
              <a:endParaRPr lang="en-US" b="0"/>
            </a:p>
          </p:txBody>
        </p:sp>
        <p:sp>
          <p:nvSpPr>
            <p:cNvPr id="188552" name="Rectangle 222"/>
            <p:cNvSpPr>
              <a:spLocks noChangeArrowheads="1"/>
            </p:cNvSpPr>
            <p:nvPr/>
          </p:nvSpPr>
          <p:spPr bwMode="auto">
            <a:xfrm>
              <a:off x="7457"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450</a:t>
              </a:r>
              <a:endParaRPr lang="en-US" b="0"/>
            </a:p>
          </p:txBody>
        </p:sp>
        <p:sp>
          <p:nvSpPr>
            <p:cNvPr id="188553" name="Rectangle 223"/>
            <p:cNvSpPr>
              <a:spLocks noChangeArrowheads="1"/>
            </p:cNvSpPr>
            <p:nvPr/>
          </p:nvSpPr>
          <p:spPr bwMode="auto">
            <a:xfrm>
              <a:off x="8198"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500</a:t>
              </a:r>
              <a:endParaRPr lang="en-US" b="0"/>
            </a:p>
          </p:txBody>
        </p:sp>
        <p:sp>
          <p:nvSpPr>
            <p:cNvPr id="188554" name="Rectangle 224"/>
            <p:cNvSpPr>
              <a:spLocks noChangeArrowheads="1"/>
            </p:cNvSpPr>
            <p:nvPr/>
          </p:nvSpPr>
          <p:spPr bwMode="auto">
            <a:xfrm>
              <a:off x="3438" y="3734"/>
              <a:ext cx="2795" cy="215"/>
            </a:xfrm>
            <a:prstGeom prst="rect">
              <a:avLst/>
            </a:prstGeom>
            <a:noFill/>
            <a:ln w="9525">
              <a:noFill/>
              <a:miter lim="800000"/>
              <a:headEnd/>
              <a:tailEnd/>
            </a:ln>
          </p:spPr>
          <p:txBody>
            <a:bodyPr wrap="none" lIns="0" tIns="0" rIns="0" bIns="0">
              <a:spAutoFit/>
            </a:bodyPr>
            <a:lstStyle/>
            <a:p>
              <a:r>
                <a:rPr lang="en-US" altLang="ja-JP" sz="900">
                  <a:solidFill>
                    <a:srgbClr val="000000"/>
                  </a:solidFill>
                  <a:latin typeface="Times New Roman" pitchFamily="18" charset="0"/>
                  <a:ea typeface="MS Mincho" pitchFamily="49" charset="-128"/>
                </a:rPr>
                <a:t>DAC output frequency (MHz)</a:t>
              </a:r>
              <a:endParaRPr lang="en-US" b="0"/>
            </a:p>
          </p:txBody>
        </p:sp>
        <p:sp>
          <p:nvSpPr>
            <p:cNvPr id="188555" name="Rectangle 225"/>
            <p:cNvSpPr>
              <a:spLocks noChangeArrowheads="1"/>
            </p:cNvSpPr>
            <p:nvPr/>
          </p:nvSpPr>
          <p:spPr bwMode="auto">
            <a:xfrm rot="-5400000">
              <a:off x="-76" y="1545"/>
              <a:ext cx="836" cy="256"/>
            </a:xfrm>
            <a:prstGeom prst="rect">
              <a:avLst/>
            </a:prstGeom>
            <a:noFill/>
            <a:ln w="9525">
              <a:noFill/>
              <a:miter lim="800000"/>
              <a:headEnd/>
              <a:tailEnd/>
            </a:ln>
          </p:spPr>
          <p:txBody>
            <a:bodyPr wrap="none" lIns="0" tIns="0" rIns="0" bIns="0">
              <a:spAutoFit/>
            </a:bodyPr>
            <a:lstStyle/>
            <a:p>
              <a:r>
                <a:rPr lang="en-US" altLang="ja-JP" sz="900">
                  <a:solidFill>
                    <a:srgbClr val="000000"/>
                  </a:solidFill>
                  <a:latin typeface="Times New Roman" pitchFamily="18" charset="0"/>
                  <a:ea typeface="MS Mincho" pitchFamily="49" charset="-128"/>
                </a:rPr>
                <a:t>Error (dB)</a:t>
              </a:r>
              <a:endParaRPr lang="en-US" b="0"/>
            </a:p>
          </p:txBody>
        </p:sp>
        <p:sp>
          <p:nvSpPr>
            <p:cNvPr id="188556" name="Rectangle 226"/>
            <p:cNvSpPr>
              <a:spLocks noChangeArrowheads="1"/>
            </p:cNvSpPr>
            <p:nvPr/>
          </p:nvSpPr>
          <p:spPr bwMode="auto">
            <a:xfrm>
              <a:off x="5211" y="918"/>
              <a:ext cx="2988" cy="666"/>
            </a:xfrm>
            <a:prstGeom prst="rect">
              <a:avLst/>
            </a:prstGeom>
            <a:solidFill>
              <a:srgbClr val="FFFFFF"/>
            </a:solidFill>
            <a:ln w="0">
              <a:solidFill>
                <a:srgbClr val="000000"/>
              </a:solidFill>
              <a:miter lim="800000"/>
              <a:headEnd/>
              <a:tailEnd/>
            </a:ln>
          </p:spPr>
          <p:txBody>
            <a:bodyPr/>
            <a:lstStyle/>
            <a:p>
              <a:endParaRPr lang="en-US" b="0"/>
            </a:p>
          </p:txBody>
        </p:sp>
        <p:sp>
          <p:nvSpPr>
            <p:cNvPr id="188557" name="Line 227"/>
            <p:cNvSpPr>
              <a:spLocks noChangeShapeType="1"/>
            </p:cNvSpPr>
            <p:nvPr/>
          </p:nvSpPr>
          <p:spPr bwMode="auto">
            <a:xfrm>
              <a:off x="5336" y="1031"/>
              <a:ext cx="302" cy="0"/>
            </a:xfrm>
            <a:prstGeom prst="line">
              <a:avLst/>
            </a:prstGeom>
            <a:noFill/>
            <a:ln w="15875">
              <a:solidFill>
                <a:srgbClr val="FF6600"/>
              </a:solidFill>
              <a:round/>
              <a:headEnd/>
              <a:tailEnd/>
            </a:ln>
          </p:spPr>
          <p:txBody>
            <a:bodyPr/>
            <a:lstStyle/>
            <a:p>
              <a:endParaRPr lang="en-US"/>
            </a:p>
          </p:txBody>
        </p:sp>
        <p:sp>
          <p:nvSpPr>
            <p:cNvPr id="188558" name="Rectangle 228"/>
            <p:cNvSpPr>
              <a:spLocks noChangeArrowheads="1"/>
            </p:cNvSpPr>
            <p:nvPr/>
          </p:nvSpPr>
          <p:spPr bwMode="auto">
            <a:xfrm>
              <a:off x="5678" y="930"/>
              <a:ext cx="1035" cy="193"/>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1ps_peaking</a:t>
              </a:r>
              <a:endParaRPr lang="en-US" b="0"/>
            </a:p>
          </p:txBody>
        </p:sp>
        <p:sp>
          <p:nvSpPr>
            <p:cNvPr id="188559" name="Line 229"/>
            <p:cNvSpPr>
              <a:spLocks noChangeShapeType="1"/>
            </p:cNvSpPr>
            <p:nvPr/>
          </p:nvSpPr>
          <p:spPr bwMode="auto">
            <a:xfrm>
              <a:off x="6843" y="1031"/>
              <a:ext cx="302" cy="0"/>
            </a:xfrm>
            <a:prstGeom prst="line">
              <a:avLst/>
            </a:prstGeom>
            <a:noFill/>
            <a:ln w="15875">
              <a:solidFill>
                <a:srgbClr val="000080"/>
              </a:solidFill>
              <a:round/>
              <a:headEnd/>
              <a:tailEnd/>
            </a:ln>
          </p:spPr>
          <p:txBody>
            <a:bodyPr/>
            <a:lstStyle/>
            <a:p>
              <a:endParaRPr lang="en-US"/>
            </a:p>
          </p:txBody>
        </p:sp>
        <p:sp>
          <p:nvSpPr>
            <p:cNvPr id="188560" name="Rectangle 230"/>
            <p:cNvSpPr>
              <a:spLocks noChangeArrowheads="1"/>
            </p:cNvSpPr>
            <p:nvPr/>
          </p:nvSpPr>
          <p:spPr bwMode="auto">
            <a:xfrm>
              <a:off x="7184" y="930"/>
              <a:ext cx="1184" cy="193"/>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500fs_peaking</a:t>
              </a:r>
              <a:endParaRPr lang="en-US" b="0"/>
            </a:p>
          </p:txBody>
        </p:sp>
        <p:sp>
          <p:nvSpPr>
            <p:cNvPr id="188561" name="Line 231"/>
            <p:cNvSpPr>
              <a:spLocks noChangeShapeType="1"/>
            </p:cNvSpPr>
            <p:nvPr/>
          </p:nvSpPr>
          <p:spPr bwMode="auto">
            <a:xfrm>
              <a:off x="5336" y="1245"/>
              <a:ext cx="302" cy="0"/>
            </a:xfrm>
            <a:prstGeom prst="line">
              <a:avLst/>
            </a:prstGeom>
            <a:noFill/>
            <a:ln w="15875">
              <a:solidFill>
                <a:srgbClr val="FF0000"/>
              </a:solidFill>
              <a:round/>
              <a:headEnd/>
              <a:tailEnd/>
            </a:ln>
          </p:spPr>
          <p:txBody>
            <a:bodyPr/>
            <a:lstStyle/>
            <a:p>
              <a:endParaRPr lang="en-US"/>
            </a:p>
          </p:txBody>
        </p:sp>
        <p:sp>
          <p:nvSpPr>
            <p:cNvPr id="188562" name="Rectangle 232"/>
            <p:cNvSpPr>
              <a:spLocks noChangeArrowheads="1"/>
            </p:cNvSpPr>
            <p:nvPr/>
          </p:nvSpPr>
          <p:spPr bwMode="auto">
            <a:xfrm>
              <a:off x="5678" y="1143"/>
              <a:ext cx="1183" cy="192"/>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200fs_peaking</a:t>
              </a:r>
              <a:endParaRPr lang="en-US" b="0"/>
            </a:p>
          </p:txBody>
        </p:sp>
        <p:sp>
          <p:nvSpPr>
            <p:cNvPr id="188563" name="Line 233"/>
            <p:cNvSpPr>
              <a:spLocks noChangeShapeType="1"/>
            </p:cNvSpPr>
            <p:nvPr/>
          </p:nvSpPr>
          <p:spPr bwMode="auto">
            <a:xfrm>
              <a:off x="6843" y="1245"/>
              <a:ext cx="302" cy="0"/>
            </a:xfrm>
            <a:prstGeom prst="line">
              <a:avLst/>
            </a:prstGeom>
            <a:noFill/>
            <a:ln w="15875">
              <a:solidFill>
                <a:srgbClr val="FF00FF"/>
              </a:solidFill>
              <a:round/>
              <a:headEnd/>
              <a:tailEnd/>
            </a:ln>
          </p:spPr>
          <p:txBody>
            <a:bodyPr/>
            <a:lstStyle/>
            <a:p>
              <a:endParaRPr lang="en-US"/>
            </a:p>
          </p:txBody>
        </p:sp>
        <p:sp>
          <p:nvSpPr>
            <p:cNvPr id="188564" name="Rectangle 234"/>
            <p:cNvSpPr>
              <a:spLocks noChangeArrowheads="1"/>
            </p:cNvSpPr>
            <p:nvPr/>
          </p:nvSpPr>
          <p:spPr bwMode="auto">
            <a:xfrm>
              <a:off x="7184" y="1143"/>
              <a:ext cx="891" cy="192"/>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1ps_1MHz</a:t>
              </a:r>
              <a:endParaRPr lang="en-US" b="0"/>
            </a:p>
          </p:txBody>
        </p:sp>
        <p:sp>
          <p:nvSpPr>
            <p:cNvPr id="188565" name="Line 235"/>
            <p:cNvSpPr>
              <a:spLocks noChangeShapeType="1"/>
            </p:cNvSpPr>
            <p:nvPr/>
          </p:nvSpPr>
          <p:spPr bwMode="auto">
            <a:xfrm>
              <a:off x="5336" y="1458"/>
              <a:ext cx="302" cy="0"/>
            </a:xfrm>
            <a:prstGeom prst="line">
              <a:avLst/>
            </a:prstGeom>
            <a:noFill/>
            <a:ln w="15875">
              <a:solidFill>
                <a:srgbClr val="00FF00"/>
              </a:solidFill>
              <a:round/>
              <a:headEnd/>
              <a:tailEnd/>
            </a:ln>
          </p:spPr>
          <p:txBody>
            <a:bodyPr/>
            <a:lstStyle/>
            <a:p>
              <a:endParaRPr lang="en-US"/>
            </a:p>
          </p:txBody>
        </p:sp>
        <p:sp>
          <p:nvSpPr>
            <p:cNvPr id="188566" name="Rectangle 236"/>
            <p:cNvSpPr>
              <a:spLocks noChangeArrowheads="1"/>
            </p:cNvSpPr>
            <p:nvPr/>
          </p:nvSpPr>
          <p:spPr bwMode="auto">
            <a:xfrm>
              <a:off x="5678" y="1358"/>
              <a:ext cx="1038" cy="193"/>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500fs_1MHz</a:t>
              </a:r>
              <a:endParaRPr lang="en-US" b="0"/>
            </a:p>
          </p:txBody>
        </p:sp>
        <p:sp>
          <p:nvSpPr>
            <p:cNvPr id="188567" name="Line 237"/>
            <p:cNvSpPr>
              <a:spLocks noChangeShapeType="1"/>
            </p:cNvSpPr>
            <p:nvPr/>
          </p:nvSpPr>
          <p:spPr bwMode="auto">
            <a:xfrm>
              <a:off x="6843" y="1458"/>
              <a:ext cx="302" cy="0"/>
            </a:xfrm>
            <a:prstGeom prst="line">
              <a:avLst/>
            </a:prstGeom>
            <a:noFill/>
            <a:ln w="15875">
              <a:solidFill>
                <a:srgbClr val="3366FF"/>
              </a:solidFill>
              <a:round/>
              <a:headEnd/>
              <a:tailEnd/>
            </a:ln>
          </p:spPr>
          <p:txBody>
            <a:bodyPr/>
            <a:lstStyle/>
            <a:p>
              <a:endParaRPr lang="en-US"/>
            </a:p>
          </p:txBody>
        </p:sp>
        <p:sp>
          <p:nvSpPr>
            <p:cNvPr id="188568" name="Rectangle 238"/>
            <p:cNvSpPr>
              <a:spLocks noChangeArrowheads="1"/>
            </p:cNvSpPr>
            <p:nvPr/>
          </p:nvSpPr>
          <p:spPr bwMode="auto">
            <a:xfrm>
              <a:off x="7184" y="1358"/>
              <a:ext cx="1039" cy="193"/>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200fs_1MHz</a:t>
              </a:r>
              <a:endParaRPr lang="en-US" b="0"/>
            </a:p>
          </p:txBody>
        </p:sp>
        <p:sp>
          <p:nvSpPr>
            <p:cNvPr id="188569" name="Rectangle 239"/>
            <p:cNvSpPr>
              <a:spLocks noChangeArrowheads="1"/>
            </p:cNvSpPr>
            <p:nvPr/>
          </p:nvSpPr>
          <p:spPr bwMode="auto">
            <a:xfrm>
              <a:off x="63" y="63"/>
              <a:ext cx="8626" cy="4048"/>
            </a:xfrm>
            <a:prstGeom prst="rect">
              <a:avLst/>
            </a:prstGeom>
            <a:noFill/>
            <a:ln w="0">
              <a:solidFill>
                <a:srgbClr val="000000"/>
              </a:solidFill>
              <a:miter lim="800000"/>
              <a:headEnd/>
              <a:tailEnd/>
            </a:ln>
          </p:spPr>
          <p:txBody>
            <a:bodyPr/>
            <a:lstStyle/>
            <a:p>
              <a:endParaRPr lang="en-US" b="0"/>
            </a:p>
          </p:txBody>
        </p:sp>
      </p:grpSp>
    </p:spTree>
    <p:extLst>
      <p:ext uri="{BB962C8B-B14F-4D97-AF65-F5344CB8AC3E}">
        <p14:creationId xmlns:p14="http://schemas.microsoft.com/office/powerpoint/2010/main" val="3153941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a:lstStyle/>
          <a:p>
            <a:pPr eaLnBrk="1" hangingPunct="1">
              <a:lnSpc>
                <a:spcPct val="100000"/>
              </a:lnSpc>
              <a:spcBef>
                <a:spcPct val="100000"/>
              </a:spcBef>
              <a:spcAft>
                <a:spcPct val="100000"/>
              </a:spcAft>
            </a:pPr>
            <a:r>
              <a:rPr lang="en-US" smtClean="0"/>
              <a:t>Examples using NSD for %EVM and ACPR</a:t>
            </a:r>
            <a:endParaRPr lang="en-US" sz="800" smtClean="0"/>
          </a:p>
        </p:txBody>
      </p:sp>
      <p:sp>
        <p:nvSpPr>
          <p:cNvPr id="2" name="Text Placeholder 1"/>
          <p:cNvSpPr>
            <a:spLocks noGrp="1"/>
          </p:cNvSpPr>
          <p:nvPr>
            <p:ph type="body" idx="1"/>
          </p:nvPr>
        </p:nvSpPr>
        <p:spPr/>
        <p:txBody>
          <a:bodyPr/>
          <a:lstStyle/>
          <a:p>
            <a:endParaRPr lang="en-US"/>
          </a:p>
        </p:txBody>
      </p:sp>
      <p:sp>
        <p:nvSpPr>
          <p:cNvPr id="186370" name="Rectangle 24"/>
          <p:cNvSpPr txBox="1">
            <a:spLocks noGrp="1" noChangeArrowheads="1"/>
          </p:cNvSpPr>
          <p:nvPr/>
        </p:nvSpPr>
        <p:spPr bwMode="auto">
          <a:xfrm>
            <a:off x="6642100" y="6038850"/>
            <a:ext cx="2133600" cy="206375"/>
          </a:xfrm>
          <a:prstGeom prst="rect">
            <a:avLst/>
          </a:prstGeom>
          <a:noFill/>
          <a:ln w="9525">
            <a:noFill/>
            <a:miter lim="800000"/>
            <a:headEnd/>
            <a:tailEnd/>
          </a:ln>
        </p:spPr>
        <p:txBody>
          <a:bodyPr/>
          <a:lstStyle/>
          <a:p>
            <a:pPr algn="r"/>
            <a:fld id="{AE5A4E77-3865-4014-BAF2-A6D84746F33E}" type="slidenum">
              <a:rPr lang="en-US" sz="800" b="0"/>
              <a:pPr algn="r"/>
              <a:t>45</a:t>
            </a:fld>
            <a:endParaRPr lang="en-US" sz="800" b="0"/>
          </a:p>
        </p:txBody>
      </p:sp>
    </p:spTree>
    <p:extLst>
      <p:ext uri="{BB962C8B-B14F-4D97-AF65-F5344CB8AC3E}">
        <p14:creationId xmlns:p14="http://schemas.microsoft.com/office/powerpoint/2010/main" val="260850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0" name="Rectangle 2"/>
          <p:cNvSpPr>
            <a:spLocks noGrp="1" noChangeArrowheads="1"/>
          </p:cNvSpPr>
          <p:nvPr>
            <p:ph type="title"/>
          </p:nvPr>
        </p:nvSpPr>
        <p:spPr/>
        <p:txBody>
          <a:bodyPr/>
          <a:lstStyle/>
          <a:p>
            <a:r>
              <a:rPr lang="en-US" smtClean="0"/>
              <a:t>DAC NSD Application measurement - EVM</a:t>
            </a:r>
          </a:p>
        </p:txBody>
      </p:sp>
      <p:sp>
        <p:nvSpPr>
          <p:cNvPr id="185351" name="Rectangle 3"/>
          <p:cNvSpPr>
            <a:spLocks noGrp="1" noChangeArrowheads="1"/>
          </p:cNvSpPr>
          <p:nvPr>
            <p:ph type="body" idx="1"/>
          </p:nvPr>
        </p:nvSpPr>
        <p:spPr>
          <a:xfrm>
            <a:off x="333375" y="1185863"/>
            <a:ext cx="8467725" cy="4838700"/>
          </a:xfrm>
        </p:spPr>
        <p:txBody>
          <a:bodyPr/>
          <a:lstStyle/>
          <a:p>
            <a:r>
              <a:rPr lang="en-US" dirty="0" smtClean="0"/>
              <a:t>WCDMA signal 3.84MHz BW, IF=122.88M, Sample rate 983.04Msps, 1% EVM</a:t>
            </a:r>
          </a:p>
          <a:p>
            <a:r>
              <a:rPr lang="en-US" dirty="0" smtClean="0"/>
              <a:t>Assuming that %EVM is a measure of the SNR of the average </a:t>
            </a:r>
            <a:r>
              <a:rPr lang="en-US" dirty="0" err="1" smtClean="0"/>
              <a:t>inband</a:t>
            </a:r>
            <a:r>
              <a:rPr lang="en-US" dirty="0" smtClean="0"/>
              <a:t> signal power to the average </a:t>
            </a:r>
            <a:r>
              <a:rPr lang="en-US" dirty="0" err="1" smtClean="0"/>
              <a:t>inband</a:t>
            </a:r>
            <a:r>
              <a:rPr lang="en-US" dirty="0" smtClean="0"/>
              <a:t> NSD we can estimate the required average NSD of the clock (-105.84dBc/Hz </a:t>
            </a:r>
            <a:r>
              <a:rPr lang="en-US" dirty="0" err="1" smtClean="0"/>
              <a:t>avg</a:t>
            </a:r>
            <a:r>
              <a:rPr lang="en-US" dirty="0" smtClean="0"/>
              <a:t> at DAC output)</a:t>
            </a:r>
          </a:p>
          <a:p>
            <a:pPr>
              <a:buFontTx/>
              <a:buNone/>
            </a:pPr>
            <a:endParaRPr lang="en-US" dirty="0" smtClean="0"/>
          </a:p>
          <a:p>
            <a:endParaRPr lang="en-US" dirty="0" smtClean="0"/>
          </a:p>
          <a:p>
            <a:r>
              <a:rPr lang="en-US" dirty="0" smtClean="0"/>
              <a:t>Scale by IF and Sample rate (-87.78dBc/Hz </a:t>
            </a:r>
            <a:r>
              <a:rPr lang="en-US" dirty="0" err="1" smtClean="0"/>
              <a:t>avg</a:t>
            </a:r>
            <a:r>
              <a:rPr lang="en-US" dirty="0" smtClean="0"/>
              <a:t> at Clock source)</a:t>
            </a:r>
          </a:p>
        </p:txBody>
      </p:sp>
      <p:sp>
        <p:nvSpPr>
          <p:cNvPr id="185352" name="Rectangle 4"/>
          <p:cNvSpPr>
            <a:spLocks noChangeArrowheads="1"/>
          </p:cNvSpPr>
          <p:nvPr/>
        </p:nvSpPr>
        <p:spPr bwMode="auto">
          <a:xfrm>
            <a:off x="0" y="30432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185347" name="Object 3"/>
          <p:cNvGraphicFramePr>
            <a:graphicFrameLocks noChangeAspect="1"/>
          </p:cNvGraphicFramePr>
          <p:nvPr>
            <p:extLst>
              <p:ext uri="{D42A27DB-BD31-4B8C-83A1-F6EECF244321}">
                <p14:modId xmlns:p14="http://schemas.microsoft.com/office/powerpoint/2010/main" val="2555141426"/>
              </p:ext>
            </p:extLst>
          </p:nvPr>
        </p:nvGraphicFramePr>
        <p:xfrm>
          <a:off x="1779587" y="3064885"/>
          <a:ext cx="3104139" cy="1013852"/>
        </p:xfrm>
        <a:graphic>
          <a:graphicData uri="http://schemas.openxmlformats.org/presentationml/2006/ole">
            <mc:AlternateContent xmlns:mc="http://schemas.openxmlformats.org/markup-compatibility/2006">
              <mc:Choice xmlns:v="urn:schemas-microsoft-com:vml" Requires="v">
                <p:oleObj spid="_x0000_s216076" r:id="rId3" imgW="2362200" imgH="774700" progId="">
                  <p:embed/>
                </p:oleObj>
              </mc:Choice>
              <mc:Fallback>
                <p:oleObj r:id="rId3" imgW="2362200" imgH="7747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587" y="3064885"/>
                        <a:ext cx="3104139" cy="1013852"/>
                      </a:xfrm>
                      <a:prstGeom prst="rect">
                        <a:avLst/>
                      </a:prstGeom>
                      <a:noFill/>
                    </p:spPr>
                  </p:pic>
                </p:oleObj>
              </mc:Fallback>
            </mc:AlternateContent>
          </a:graphicData>
        </a:graphic>
      </p:graphicFrame>
      <p:sp>
        <p:nvSpPr>
          <p:cNvPr id="185353" name="Rectangle 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185349" name="Object 5"/>
          <p:cNvGraphicFramePr>
            <a:graphicFrameLocks noChangeAspect="1"/>
          </p:cNvGraphicFramePr>
          <p:nvPr>
            <p:extLst>
              <p:ext uri="{D42A27DB-BD31-4B8C-83A1-F6EECF244321}">
                <p14:modId xmlns:p14="http://schemas.microsoft.com/office/powerpoint/2010/main" val="1465272924"/>
              </p:ext>
            </p:extLst>
          </p:nvPr>
        </p:nvGraphicFramePr>
        <p:xfrm>
          <a:off x="1574656" y="4649932"/>
          <a:ext cx="4376304" cy="1272886"/>
        </p:xfrm>
        <a:graphic>
          <a:graphicData uri="http://schemas.openxmlformats.org/presentationml/2006/ole">
            <mc:AlternateContent xmlns:mc="http://schemas.openxmlformats.org/markup-compatibility/2006">
              <mc:Choice xmlns:v="urn:schemas-microsoft-com:vml" Requires="v">
                <p:oleObj spid="_x0000_s216077" r:id="rId5" imgW="3441700" imgH="1003300" progId="">
                  <p:embed/>
                </p:oleObj>
              </mc:Choice>
              <mc:Fallback>
                <p:oleObj r:id="rId5" imgW="3441700" imgH="1003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656" y="4649932"/>
                        <a:ext cx="4376304" cy="1272886"/>
                      </a:xfrm>
                      <a:prstGeom prst="rect">
                        <a:avLst/>
                      </a:prstGeom>
                      <a:noFill/>
                    </p:spPr>
                  </p:pic>
                </p:oleObj>
              </mc:Fallback>
            </mc:AlternateContent>
          </a:graphicData>
        </a:graphic>
      </p:graphicFrame>
    </p:spTree>
    <p:extLst>
      <p:ext uri="{BB962C8B-B14F-4D97-AF65-F5344CB8AC3E}">
        <p14:creationId xmlns:p14="http://schemas.microsoft.com/office/powerpoint/2010/main" val="2228734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idx="4294967295"/>
          </p:nvPr>
        </p:nvSpPr>
        <p:spPr/>
        <p:txBody>
          <a:bodyPr/>
          <a:lstStyle/>
          <a:p>
            <a:r>
              <a:rPr lang="en-US" smtClean="0"/>
              <a:t>DAC NSD Application measurement - EVM</a:t>
            </a:r>
          </a:p>
        </p:txBody>
      </p:sp>
      <p:sp>
        <p:nvSpPr>
          <p:cNvPr id="189442" name="Rectangle 3"/>
          <p:cNvSpPr>
            <a:spLocks noGrp="1" noChangeArrowheads="1"/>
          </p:cNvSpPr>
          <p:nvPr>
            <p:ph type="body" idx="4294967295"/>
          </p:nvPr>
        </p:nvSpPr>
        <p:spPr>
          <a:xfrm>
            <a:off x="333375" y="1185863"/>
            <a:ext cx="8467725" cy="1525587"/>
          </a:xfrm>
        </p:spPr>
        <p:txBody>
          <a:bodyPr/>
          <a:lstStyle/>
          <a:p>
            <a:r>
              <a:rPr lang="en-US" smtClean="0"/>
              <a:t>Average Clock NSD within 3.84MHz around the fundamental clock frequency needs to be less than -87.78dBc/Hz</a:t>
            </a:r>
          </a:p>
          <a:p>
            <a:r>
              <a:rPr lang="en-US" smtClean="0"/>
              <a:t>The average clock NSD must be less than the predicted clock NSD to meet system requirements for EVM</a:t>
            </a:r>
          </a:p>
        </p:txBody>
      </p:sp>
      <p:sp>
        <p:nvSpPr>
          <p:cNvPr id="189443" name="Rectangle 4"/>
          <p:cNvSpPr>
            <a:spLocks noChangeArrowheads="1"/>
          </p:cNvSpPr>
          <p:nvPr/>
        </p:nvSpPr>
        <p:spPr bwMode="auto">
          <a:xfrm>
            <a:off x="0" y="3043238"/>
            <a:ext cx="9144000" cy="0"/>
          </a:xfrm>
          <a:prstGeom prst="rect">
            <a:avLst/>
          </a:prstGeom>
          <a:noFill/>
          <a:ln w="9525">
            <a:noFill/>
            <a:miter lim="800000"/>
            <a:headEnd/>
            <a:tailEnd/>
          </a:ln>
        </p:spPr>
        <p:txBody>
          <a:bodyPr wrap="none" anchor="ctr">
            <a:spAutoFit/>
          </a:bodyPr>
          <a:lstStyle/>
          <a:p>
            <a:endParaRPr lang="en-US" b="0"/>
          </a:p>
        </p:txBody>
      </p:sp>
      <p:sp>
        <p:nvSpPr>
          <p:cNvPr id="189444" name="Rectangle 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US" b="0"/>
          </a:p>
        </p:txBody>
      </p:sp>
      <p:grpSp>
        <p:nvGrpSpPr>
          <p:cNvPr id="189445" name="Group 8"/>
          <p:cNvGrpSpPr>
            <a:grpSpLocks noChangeAspect="1"/>
          </p:cNvGrpSpPr>
          <p:nvPr/>
        </p:nvGrpSpPr>
        <p:grpSpPr bwMode="auto">
          <a:xfrm>
            <a:off x="2112963" y="3340100"/>
            <a:ext cx="4597400" cy="2870200"/>
            <a:chOff x="2745" y="1735"/>
            <a:chExt cx="7240" cy="4519"/>
          </a:xfrm>
        </p:grpSpPr>
        <p:sp>
          <p:nvSpPr>
            <p:cNvPr id="189446" name="AutoShape 9"/>
            <p:cNvSpPr>
              <a:spLocks noChangeAspect="1" noChangeArrowheads="1"/>
            </p:cNvSpPr>
            <p:nvPr/>
          </p:nvSpPr>
          <p:spPr bwMode="auto">
            <a:xfrm>
              <a:off x="2745" y="1735"/>
              <a:ext cx="7240" cy="4519"/>
            </a:xfrm>
            <a:prstGeom prst="rect">
              <a:avLst/>
            </a:prstGeom>
            <a:noFill/>
            <a:ln w="9525">
              <a:noFill/>
              <a:miter lim="800000"/>
              <a:headEnd/>
              <a:tailEnd/>
            </a:ln>
          </p:spPr>
          <p:txBody>
            <a:bodyPr/>
            <a:lstStyle/>
            <a:p>
              <a:endParaRPr lang="en-US" b="0"/>
            </a:p>
          </p:txBody>
        </p:sp>
        <p:sp>
          <p:nvSpPr>
            <p:cNvPr id="189447" name="Line 10"/>
            <p:cNvSpPr>
              <a:spLocks noChangeShapeType="1"/>
            </p:cNvSpPr>
            <p:nvPr/>
          </p:nvSpPr>
          <p:spPr bwMode="auto">
            <a:xfrm flipV="1">
              <a:off x="3282" y="2014"/>
              <a:ext cx="0" cy="3912"/>
            </a:xfrm>
            <a:prstGeom prst="line">
              <a:avLst/>
            </a:prstGeom>
            <a:noFill/>
            <a:ln w="9525">
              <a:solidFill>
                <a:srgbClr val="000000"/>
              </a:solidFill>
              <a:round/>
              <a:headEnd/>
              <a:tailEnd type="triangle" w="med" len="med"/>
            </a:ln>
          </p:spPr>
          <p:txBody>
            <a:bodyPr/>
            <a:lstStyle/>
            <a:p>
              <a:endParaRPr lang="en-US"/>
            </a:p>
          </p:txBody>
        </p:sp>
        <p:sp>
          <p:nvSpPr>
            <p:cNvPr id="189448" name="Line 11"/>
            <p:cNvSpPr>
              <a:spLocks noChangeShapeType="1"/>
            </p:cNvSpPr>
            <p:nvPr/>
          </p:nvSpPr>
          <p:spPr bwMode="auto">
            <a:xfrm>
              <a:off x="3282" y="5913"/>
              <a:ext cx="6069" cy="0"/>
            </a:xfrm>
            <a:prstGeom prst="line">
              <a:avLst/>
            </a:prstGeom>
            <a:noFill/>
            <a:ln w="9525">
              <a:solidFill>
                <a:srgbClr val="000000"/>
              </a:solidFill>
              <a:round/>
              <a:headEnd/>
              <a:tailEnd type="triangle" w="med" len="med"/>
            </a:ln>
          </p:spPr>
          <p:txBody>
            <a:bodyPr/>
            <a:lstStyle/>
            <a:p>
              <a:endParaRPr lang="en-US"/>
            </a:p>
          </p:txBody>
        </p:sp>
        <p:sp>
          <p:nvSpPr>
            <p:cNvPr id="189449" name="Freeform 12"/>
            <p:cNvSpPr>
              <a:spLocks/>
            </p:cNvSpPr>
            <p:nvPr/>
          </p:nvSpPr>
          <p:spPr bwMode="auto">
            <a:xfrm>
              <a:off x="3293" y="2159"/>
              <a:ext cx="2311" cy="1669"/>
            </a:xfrm>
            <a:custGeom>
              <a:avLst/>
              <a:gdLst>
                <a:gd name="T0" fmla="*/ 0 w 1329"/>
                <a:gd name="T1" fmla="*/ 10153 h 960"/>
                <a:gd name="T2" fmla="*/ 4260 w 1329"/>
                <a:gd name="T3" fmla="*/ 12596 h 960"/>
                <a:gd name="T4" fmla="*/ 13423 w 1329"/>
                <a:gd name="T5" fmla="*/ 13867 h 960"/>
                <a:gd name="T6" fmla="*/ 17250 w 1329"/>
                <a:gd name="T7" fmla="*/ 4305 h 960"/>
                <a:gd name="T8" fmla="*/ 0 60000 65536"/>
                <a:gd name="T9" fmla="*/ 0 60000 65536"/>
                <a:gd name="T10" fmla="*/ 0 60000 65536"/>
                <a:gd name="T11" fmla="*/ 0 60000 65536"/>
                <a:gd name="T12" fmla="*/ 0 w 1329"/>
                <a:gd name="T13" fmla="*/ 0 h 960"/>
                <a:gd name="T14" fmla="*/ 1329 w 1329"/>
                <a:gd name="T15" fmla="*/ 960 h 960"/>
              </a:gdLst>
              <a:ahLst/>
              <a:cxnLst>
                <a:cxn ang="T8">
                  <a:pos x="T0" y="T1"/>
                </a:cxn>
                <a:cxn ang="T9">
                  <a:pos x="T2" y="T3"/>
                </a:cxn>
                <a:cxn ang="T10">
                  <a:pos x="T4" y="T5"/>
                </a:cxn>
                <a:cxn ang="T11">
                  <a:pos x="T6" y="T7"/>
                </a:cxn>
              </a:cxnLst>
              <a:rect l="T12" t="T13" r="T14" b="T15"/>
              <a:pathLst>
                <a:path w="1329" h="960">
                  <a:moveTo>
                    <a:pt x="0" y="639"/>
                  </a:moveTo>
                  <a:cubicBezTo>
                    <a:pt x="63" y="696"/>
                    <a:pt x="127" y="754"/>
                    <a:pt x="268" y="793"/>
                  </a:cubicBezTo>
                  <a:cubicBezTo>
                    <a:pt x="409" y="832"/>
                    <a:pt x="708" y="960"/>
                    <a:pt x="844" y="873"/>
                  </a:cubicBezTo>
                  <a:cubicBezTo>
                    <a:pt x="980" y="786"/>
                    <a:pt x="1329" y="0"/>
                    <a:pt x="1085" y="271"/>
                  </a:cubicBezTo>
                </a:path>
              </a:pathLst>
            </a:custGeom>
            <a:noFill/>
            <a:ln w="9525" cap="flat" cmpd="sng">
              <a:noFill/>
              <a:prstDash val="solid"/>
              <a:round/>
              <a:headEnd/>
              <a:tailEnd/>
            </a:ln>
          </p:spPr>
          <p:txBody>
            <a:bodyPr/>
            <a:lstStyle/>
            <a:p>
              <a:endParaRPr lang="en-US"/>
            </a:p>
          </p:txBody>
        </p:sp>
        <p:sp>
          <p:nvSpPr>
            <p:cNvPr id="189450" name="Freeform 13"/>
            <p:cNvSpPr>
              <a:spLocks/>
            </p:cNvSpPr>
            <p:nvPr/>
          </p:nvSpPr>
          <p:spPr bwMode="auto">
            <a:xfrm>
              <a:off x="3282" y="2695"/>
              <a:ext cx="1898" cy="907"/>
            </a:xfrm>
            <a:custGeom>
              <a:avLst/>
              <a:gdLst>
                <a:gd name="T0" fmla="*/ 0 w 1266"/>
                <a:gd name="T1" fmla="*/ 2133 h 622"/>
                <a:gd name="T2" fmla="*/ 3198 w 1266"/>
                <a:gd name="T3" fmla="*/ 3510 h 622"/>
                <a:gd name="T4" fmla="*/ 5980 w 1266"/>
                <a:gd name="T5" fmla="*/ 3593 h 622"/>
                <a:gd name="T6" fmla="*/ 7204 w 1266"/>
                <a:gd name="T7" fmla="*/ 3510 h 622"/>
                <a:gd name="T8" fmla="*/ 8418 w 1266"/>
                <a:gd name="T9" fmla="*/ 19 h 622"/>
                <a:gd name="T10" fmla="*/ 9590 w 1266"/>
                <a:gd name="T11" fmla="*/ 3640 h 622"/>
                <a:gd name="T12" fmla="*/ 0 60000 65536"/>
                <a:gd name="T13" fmla="*/ 0 60000 65536"/>
                <a:gd name="T14" fmla="*/ 0 60000 65536"/>
                <a:gd name="T15" fmla="*/ 0 60000 65536"/>
                <a:gd name="T16" fmla="*/ 0 60000 65536"/>
                <a:gd name="T17" fmla="*/ 0 60000 65536"/>
                <a:gd name="T18" fmla="*/ 0 w 1266"/>
                <a:gd name="T19" fmla="*/ 0 h 622"/>
                <a:gd name="T20" fmla="*/ 1266 w 1266"/>
                <a:gd name="T21" fmla="*/ 622 h 622"/>
              </a:gdLst>
              <a:ahLst/>
              <a:cxnLst>
                <a:cxn ang="T12">
                  <a:pos x="T0" y="T1"/>
                </a:cxn>
                <a:cxn ang="T13">
                  <a:pos x="T2" y="T3"/>
                </a:cxn>
                <a:cxn ang="T14">
                  <a:pos x="T4" y="T5"/>
                </a:cxn>
                <a:cxn ang="T15">
                  <a:pos x="T6" y="T7"/>
                </a:cxn>
                <a:cxn ang="T16">
                  <a:pos x="T8" y="T9"/>
                </a:cxn>
                <a:cxn ang="T17">
                  <a:pos x="T10" y="T11"/>
                </a:cxn>
              </a:cxnLst>
              <a:rect l="T18" t="T19" r="T20" b="T21"/>
              <a:pathLst>
                <a:path w="1266" h="622">
                  <a:moveTo>
                    <a:pt x="0" y="324"/>
                  </a:moveTo>
                  <a:cubicBezTo>
                    <a:pt x="145" y="409"/>
                    <a:pt x="290" y="495"/>
                    <a:pt x="422" y="532"/>
                  </a:cubicBezTo>
                  <a:cubicBezTo>
                    <a:pt x="554" y="569"/>
                    <a:pt x="702" y="545"/>
                    <a:pt x="790" y="545"/>
                  </a:cubicBezTo>
                  <a:cubicBezTo>
                    <a:pt x="878" y="545"/>
                    <a:pt x="898" y="622"/>
                    <a:pt x="951" y="532"/>
                  </a:cubicBezTo>
                  <a:cubicBezTo>
                    <a:pt x="1004" y="442"/>
                    <a:pt x="1059" y="0"/>
                    <a:pt x="1111" y="3"/>
                  </a:cubicBezTo>
                  <a:cubicBezTo>
                    <a:pt x="1163" y="6"/>
                    <a:pt x="1214" y="279"/>
                    <a:pt x="1266" y="552"/>
                  </a:cubicBezTo>
                </a:path>
              </a:pathLst>
            </a:custGeom>
            <a:noFill/>
            <a:ln w="9525" cap="flat" cmpd="sng">
              <a:solidFill>
                <a:srgbClr val="000000"/>
              </a:solidFill>
              <a:prstDash val="solid"/>
              <a:round/>
              <a:headEnd/>
              <a:tailEnd/>
            </a:ln>
          </p:spPr>
          <p:txBody>
            <a:bodyPr/>
            <a:lstStyle/>
            <a:p>
              <a:endParaRPr lang="en-US"/>
            </a:p>
          </p:txBody>
        </p:sp>
        <p:sp>
          <p:nvSpPr>
            <p:cNvPr id="189451" name="Freeform 14"/>
            <p:cNvSpPr>
              <a:spLocks/>
            </p:cNvSpPr>
            <p:nvPr/>
          </p:nvSpPr>
          <p:spPr bwMode="auto">
            <a:xfrm>
              <a:off x="5183" y="3506"/>
              <a:ext cx="3889" cy="2350"/>
            </a:xfrm>
            <a:custGeom>
              <a:avLst/>
              <a:gdLst>
                <a:gd name="T0" fmla="*/ 0 w 2096"/>
                <a:gd name="T1" fmla="*/ 0 h 1251"/>
                <a:gd name="T2" fmla="*/ 23707 w 2096"/>
                <a:gd name="T3" fmla="*/ 24744 h 1251"/>
                <a:gd name="T4" fmla="*/ 46093 w 2096"/>
                <a:gd name="T5" fmla="*/ 27105 h 1251"/>
                <a:gd name="T6" fmla="*/ 0 60000 65536"/>
                <a:gd name="T7" fmla="*/ 0 60000 65536"/>
                <a:gd name="T8" fmla="*/ 0 60000 65536"/>
                <a:gd name="T9" fmla="*/ 0 w 2096"/>
                <a:gd name="T10" fmla="*/ 0 h 1251"/>
                <a:gd name="T11" fmla="*/ 2096 w 2096"/>
                <a:gd name="T12" fmla="*/ 1251 h 1251"/>
              </a:gdLst>
              <a:ahLst/>
              <a:cxnLst>
                <a:cxn ang="T6">
                  <a:pos x="T0" y="T1"/>
                </a:cxn>
                <a:cxn ang="T7">
                  <a:pos x="T2" y="T3"/>
                </a:cxn>
                <a:cxn ang="T8">
                  <a:pos x="T4" y="T5"/>
                </a:cxn>
              </a:cxnLst>
              <a:rect l="T9" t="T10" r="T11" b="T12"/>
              <a:pathLst>
                <a:path w="2096" h="1251">
                  <a:moveTo>
                    <a:pt x="0" y="0"/>
                  </a:moveTo>
                  <a:cubicBezTo>
                    <a:pt x="364" y="432"/>
                    <a:pt x="729" y="865"/>
                    <a:pt x="1078" y="1058"/>
                  </a:cubicBezTo>
                  <a:cubicBezTo>
                    <a:pt x="1427" y="1251"/>
                    <a:pt x="1761" y="1205"/>
                    <a:pt x="2096" y="1159"/>
                  </a:cubicBezTo>
                </a:path>
              </a:pathLst>
            </a:custGeom>
            <a:noFill/>
            <a:ln w="9525" cap="flat" cmpd="sng">
              <a:solidFill>
                <a:srgbClr val="000000"/>
              </a:solidFill>
              <a:prstDash val="solid"/>
              <a:round/>
              <a:headEnd/>
              <a:tailEnd/>
            </a:ln>
          </p:spPr>
          <p:txBody>
            <a:bodyPr/>
            <a:lstStyle/>
            <a:p>
              <a:endParaRPr lang="en-US"/>
            </a:p>
          </p:txBody>
        </p:sp>
        <p:sp>
          <p:nvSpPr>
            <p:cNvPr id="189452" name="Line 15"/>
            <p:cNvSpPr>
              <a:spLocks noChangeShapeType="1"/>
            </p:cNvSpPr>
            <p:nvPr/>
          </p:nvSpPr>
          <p:spPr bwMode="auto">
            <a:xfrm>
              <a:off x="3270" y="3002"/>
              <a:ext cx="3622" cy="0"/>
            </a:xfrm>
            <a:prstGeom prst="line">
              <a:avLst/>
            </a:prstGeom>
            <a:noFill/>
            <a:ln w="9525">
              <a:solidFill>
                <a:srgbClr val="000000"/>
              </a:solidFill>
              <a:prstDash val="dash"/>
              <a:round/>
              <a:headEnd/>
              <a:tailEnd type="triangle" w="med" len="med"/>
            </a:ln>
          </p:spPr>
          <p:txBody>
            <a:bodyPr/>
            <a:lstStyle/>
            <a:p>
              <a:endParaRPr lang="en-US"/>
            </a:p>
          </p:txBody>
        </p:sp>
        <p:sp>
          <p:nvSpPr>
            <p:cNvPr id="189453" name="Line 16"/>
            <p:cNvSpPr>
              <a:spLocks noChangeShapeType="1"/>
            </p:cNvSpPr>
            <p:nvPr/>
          </p:nvSpPr>
          <p:spPr bwMode="auto">
            <a:xfrm>
              <a:off x="6416" y="3002"/>
              <a:ext cx="0" cy="2924"/>
            </a:xfrm>
            <a:prstGeom prst="line">
              <a:avLst/>
            </a:prstGeom>
            <a:noFill/>
            <a:ln w="9525">
              <a:solidFill>
                <a:srgbClr val="000000"/>
              </a:solidFill>
              <a:prstDash val="dash"/>
              <a:round/>
              <a:headEnd/>
              <a:tailEnd/>
            </a:ln>
          </p:spPr>
          <p:txBody>
            <a:bodyPr/>
            <a:lstStyle/>
            <a:p>
              <a:endParaRPr lang="en-US"/>
            </a:p>
          </p:txBody>
        </p:sp>
        <p:sp>
          <p:nvSpPr>
            <p:cNvPr id="189454" name="Text Box 17"/>
            <p:cNvSpPr txBox="1">
              <a:spLocks noChangeArrowheads="1"/>
            </p:cNvSpPr>
            <p:nvPr/>
          </p:nvSpPr>
          <p:spPr bwMode="auto">
            <a:xfrm>
              <a:off x="6907" y="2850"/>
              <a:ext cx="1703" cy="301"/>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Predicted clock NSD</a:t>
              </a:r>
              <a:endParaRPr lang="en-US" b="0"/>
            </a:p>
          </p:txBody>
        </p:sp>
        <p:sp>
          <p:nvSpPr>
            <p:cNvPr id="189455" name="Text Box 18"/>
            <p:cNvSpPr txBox="1">
              <a:spLocks noChangeArrowheads="1"/>
            </p:cNvSpPr>
            <p:nvPr/>
          </p:nvSpPr>
          <p:spPr bwMode="auto">
            <a:xfrm>
              <a:off x="3510" y="2298"/>
              <a:ext cx="3368" cy="301"/>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Peaking NSD – cause EVM fluctuation</a:t>
              </a:r>
              <a:endParaRPr lang="en-US" b="0"/>
            </a:p>
          </p:txBody>
        </p:sp>
        <p:sp>
          <p:nvSpPr>
            <p:cNvPr id="189456" name="Text Box 19"/>
            <p:cNvSpPr txBox="1">
              <a:spLocks noChangeArrowheads="1"/>
            </p:cNvSpPr>
            <p:nvPr/>
          </p:nvSpPr>
          <p:spPr bwMode="auto">
            <a:xfrm>
              <a:off x="5994" y="5951"/>
              <a:ext cx="839" cy="302"/>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1.92MHz</a:t>
              </a:r>
              <a:endParaRPr lang="en-US" b="0"/>
            </a:p>
          </p:txBody>
        </p:sp>
        <p:sp>
          <p:nvSpPr>
            <p:cNvPr id="189457" name="Line 20"/>
            <p:cNvSpPr>
              <a:spLocks noChangeShapeType="1"/>
            </p:cNvSpPr>
            <p:nvPr/>
          </p:nvSpPr>
          <p:spPr bwMode="auto">
            <a:xfrm>
              <a:off x="3286" y="3729"/>
              <a:ext cx="3623" cy="0"/>
            </a:xfrm>
            <a:prstGeom prst="line">
              <a:avLst/>
            </a:prstGeom>
            <a:noFill/>
            <a:ln w="9525">
              <a:solidFill>
                <a:srgbClr val="000000"/>
              </a:solidFill>
              <a:prstDash val="dash"/>
              <a:round/>
              <a:headEnd/>
              <a:tailEnd type="triangle" w="med" len="med"/>
            </a:ln>
          </p:spPr>
          <p:txBody>
            <a:bodyPr/>
            <a:lstStyle/>
            <a:p>
              <a:endParaRPr lang="en-US"/>
            </a:p>
          </p:txBody>
        </p:sp>
        <p:sp>
          <p:nvSpPr>
            <p:cNvPr id="189458" name="Text Box 21"/>
            <p:cNvSpPr txBox="1">
              <a:spLocks noChangeArrowheads="1"/>
            </p:cNvSpPr>
            <p:nvPr/>
          </p:nvSpPr>
          <p:spPr bwMode="auto">
            <a:xfrm>
              <a:off x="6956" y="3575"/>
              <a:ext cx="3029" cy="300"/>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Average in-band NSD @ clock – determine EVM</a:t>
              </a:r>
              <a:endParaRPr lang="en-US" b="0"/>
            </a:p>
          </p:txBody>
        </p:sp>
        <p:sp>
          <p:nvSpPr>
            <p:cNvPr id="189459" name="Text Box 22"/>
            <p:cNvSpPr txBox="1">
              <a:spLocks noChangeArrowheads="1"/>
            </p:cNvSpPr>
            <p:nvPr/>
          </p:nvSpPr>
          <p:spPr bwMode="auto">
            <a:xfrm>
              <a:off x="2745" y="1735"/>
              <a:ext cx="1109" cy="300"/>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Phase noise</a:t>
              </a:r>
              <a:endParaRPr lang="en-US" b="0"/>
            </a:p>
          </p:txBody>
        </p:sp>
        <p:sp>
          <p:nvSpPr>
            <p:cNvPr id="189460" name="Text Box 23"/>
            <p:cNvSpPr txBox="1">
              <a:spLocks noChangeArrowheads="1"/>
            </p:cNvSpPr>
            <p:nvPr/>
          </p:nvSpPr>
          <p:spPr bwMode="auto">
            <a:xfrm>
              <a:off x="8072" y="5954"/>
              <a:ext cx="1482" cy="300"/>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Frequency shift</a:t>
              </a:r>
              <a:endParaRPr lang="en-US" b="0"/>
            </a:p>
          </p:txBody>
        </p:sp>
      </p:grpSp>
    </p:spTree>
    <p:extLst>
      <p:ext uri="{BB962C8B-B14F-4D97-AF65-F5344CB8AC3E}">
        <p14:creationId xmlns:p14="http://schemas.microsoft.com/office/powerpoint/2010/main" val="689362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3" name="Rectangle 2"/>
          <p:cNvSpPr>
            <a:spLocks noGrp="1" noChangeArrowheads="1"/>
          </p:cNvSpPr>
          <p:nvPr>
            <p:ph type="title" idx="4294967295"/>
          </p:nvPr>
        </p:nvSpPr>
        <p:spPr/>
        <p:txBody>
          <a:bodyPr/>
          <a:lstStyle/>
          <a:p>
            <a:r>
              <a:rPr lang="en-US" sz="2800" smtClean="0"/>
              <a:t>DAC NSD Application measurement - ACPR</a:t>
            </a:r>
          </a:p>
        </p:txBody>
      </p:sp>
      <p:sp>
        <p:nvSpPr>
          <p:cNvPr id="225294" name="Rectangle 3"/>
          <p:cNvSpPr>
            <a:spLocks noGrp="1" noChangeArrowheads="1"/>
          </p:cNvSpPr>
          <p:nvPr>
            <p:ph type="body" idx="4294967295"/>
          </p:nvPr>
        </p:nvSpPr>
        <p:spPr/>
        <p:txBody>
          <a:bodyPr/>
          <a:lstStyle/>
          <a:p>
            <a:r>
              <a:rPr lang="en-US" smtClean="0"/>
              <a:t>WCDMA signal 3.84MHz BW, IF=122.88M, Sample rate 983.04Msps, ACPR=70dB, Alt ACPR=75dBc</a:t>
            </a:r>
          </a:p>
          <a:p>
            <a:r>
              <a:rPr lang="en-US" smtClean="0"/>
              <a:t>The Clock NSD for both the ACPR and Alt ACPR is given by:</a:t>
            </a:r>
          </a:p>
          <a:p>
            <a:r>
              <a:rPr lang="en-US" smtClean="0"/>
              <a:t>Clock NSD ACPR = -118dBc/Hz, Clock NSD Alt ACPR = -123dBc/Hz</a:t>
            </a:r>
          </a:p>
        </p:txBody>
      </p:sp>
      <p:sp>
        <p:nvSpPr>
          <p:cNvPr id="225295" name="Rectangle 5"/>
          <p:cNvSpPr>
            <a:spLocks noChangeArrowheads="1"/>
          </p:cNvSpPr>
          <p:nvPr/>
        </p:nvSpPr>
        <p:spPr bwMode="auto">
          <a:xfrm>
            <a:off x="-342900" y="41100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225284" name="Object 4"/>
          <p:cNvGraphicFramePr>
            <a:graphicFrameLocks noChangeAspect="1"/>
          </p:cNvGraphicFramePr>
          <p:nvPr/>
        </p:nvGraphicFramePr>
        <p:xfrm>
          <a:off x="690563" y="3421063"/>
          <a:ext cx="3171825" cy="771525"/>
        </p:xfrm>
        <a:graphic>
          <a:graphicData uri="http://schemas.openxmlformats.org/presentationml/2006/ole">
            <mc:AlternateContent xmlns:mc="http://schemas.openxmlformats.org/markup-compatibility/2006">
              <mc:Choice xmlns:v="urn:schemas-microsoft-com:vml" Requires="v">
                <p:oleObj spid="_x0000_s217110" r:id="rId3" imgW="3175000" imgH="774700" progId="">
                  <p:embed/>
                </p:oleObj>
              </mc:Choice>
              <mc:Fallback>
                <p:oleObj r:id="rId3" imgW="3175000" imgH="7747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3421063"/>
                        <a:ext cx="31718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6" name="Rectangle 7"/>
          <p:cNvSpPr>
            <a:spLocks noChangeArrowheads="1"/>
          </p:cNvSpPr>
          <p:nvPr/>
        </p:nvSpPr>
        <p:spPr bwMode="auto">
          <a:xfrm>
            <a:off x="-342900" y="41100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225286" name="Object 6"/>
          <p:cNvGraphicFramePr>
            <a:graphicFrameLocks noChangeAspect="1"/>
          </p:cNvGraphicFramePr>
          <p:nvPr/>
        </p:nvGraphicFramePr>
        <p:xfrm>
          <a:off x="676275" y="4811713"/>
          <a:ext cx="3095625" cy="771525"/>
        </p:xfrm>
        <a:graphic>
          <a:graphicData uri="http://schemas.openxmlformats.org/presentationml/2006/ole">
            <mc:AlternateContent xmlns:mc="http://schemas.openxmlformats.org/markup-compatibility/2006">
              <mc:Choice xmlns:v="urn:schemas-microsoft-com:vml" Requires="v">
                <p:oleObj spid="_x0000_s217111" r:id="rId5" imgW="3098800" imgH="774700" progId="">
                  <p:embed/>
                </p:oleObj>
              </mc:Choice>
              <mc:Fallback>
                <p:oleObj r:id="rId5" imgW="3098800" imgH="7747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4811713"/>
                        <a:ext cx="30956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7" name="Rectangle 9"/>
          <p:cNvSpPr>
            <a:spLocks noChangeArrowheads="1"/>
          </p:cNvSpPr>
          <p:nvPr/>
        </p:nvSpPr>
        <p:spPr bwMode="auto">
          <a:xfrm>
            <a:off x="-342900" y="39957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225288" name="Object 8"/>
          <p:cNvGraphicFramePr>
            <a:graphicFrameLocks noChangeAspect="1"/>
          </p:cNvGraphicFramePr>
          <p:nvPr/>
        </p:nvGraphicFramePr>
        <p:xfrm>
          <a:off x="4295775" y="3276600"/>
          <a:ext cx="4505325" cy="1000125"/>
        </p:xfrm>
        <a:graphic>
          <a:graphicData uri="http://schemas.openxmlformats.org/presentationml/2006/ole">
            <mc:AlternateContent xmlns:mc="http://schemas.openxmlformats.org/markup-compatibility/2006">
              <mc:Choice xmlns:v="urn:schemas-microsoft-com:vml" Requires="v">
                <p:oleObj spid="_x0000_s217112" r:id="rId7" imgW="4508500" imgH="1003300" progId="">
                  <p:embed/>
                </p:oleObj>
              </mc:Choice>
              <mc:Fallback>
                <p:oleObj r:id="rId7" imgW="4508500" imgH="1003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3276600"/>
                        <a:ext cx="450532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8" name="Rectangle 13"/>
          <p:cNvSpPr>
            <a:spLocks noChangeArrowheads="1"/>
          </p:cNvSpPr>
          <p:nvPr/>
        </p:nvSpPr>
        <p:spPr bwMode="auto">
          <a:xfrm>
            <a:off x="-342900" y="39957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225292" name="Object 12"/>
          <p:cNvGraphicFramePr>
            <a:graphicFrameLocks noChangeAspect="1"/>
          </p:cNvGraphicFramePr>
          <p:nvPr/>
        </p:nvGraphicFramePr>
        <p:xfrm>
          <a:off x="4238625" y="4649788"/>
          <a:ext cx="4562475" cy="1000125"/>
        </p:xfrm>
        <a:graphic>
          <a:graphicData uri="http://schemas.openxmlformats.org/presentationml/2006/ole">
            <mc:AlternateContent xmlns:mc="http://schemas.openxmlformats.org/markup-compatibility/2006">
              <mc:Choice xmlns:v="urn:schemas-microsoft-com:vml" Requires="v">
                <p:oleObj spid="_x0000_s217113" r:id="rId9" imgW="4559300" imgH="1003300" progId="">
                  <p:embed/>
                </p:oleObj>
              </mc:Choice>
              <mc:Fallback>
                <p:oleObj r:id="rId9" imgW="4559300" imgH="10033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8625" y="4649788"/>
                        <a:ext cx="456247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4078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idx="4294967295"/>
          </p:nvPr>
        </p:nvSpPr>
        <p:spPr/>
        <p:txBody>
          <a:bodyPr/>
          <a:lstStyle/>
          <a:p>
            <a:r>
              <a:rPr lang="en-US" sz="2800" smtClean="0"/>
              <a:t>DAC NSD Application measurement - ACPR</a:t>
            </a:r>
          </a:p>
        </p:txBody>
      </p:sp>
      <p:sp>
        <p:nvSpPr>
          <p:cNvPr id="226306" name="Rectangle 3"/>
          <p:cNvSpPr>
            <a:spLocks noGrp="1" noChangeArrowheads="1"/>
          </p:cNvSpPr>
          <p:nvPr>
            <p:ph type="body" idx="4294967295"/>
          </p:nvPr>
        </p:nvSpPr>
        <p:spPr>
          <a:xfrm>
            <a:off x="333375" y="1185863"/>
            <a:ext cx="8467725" cy="1604962"/>
          </a:xfrm>
        </p:spPr>
        <p:txBody>
          <a:bodyPr/>
          <a:lstStyle/>
          <a:p>
            <a:r>
              <a:rPr lang="en-US" smtClean="0"/>
              <a:t>Using some common clock sources we can see that the Clock NSD at ACPR and Alt ACPR frequency offsets is well below these NSD numbers.</a:t>
            </a:r>
          </a:p>
        </p:txBody>
      </p:sp>
      <p:sp>
        <p:nvSpPr>
          <p:cNvPr id="226307" name="Rectangle 4"/>
          <p:cNvSpPr>
            <a:spLocks noChangeArrowheads="1"/>
          </p:cNvSpPr>
          <p:nvPr/>
        </p:nvSpPr>
        <p:spPr bwMode="auto">
          <a:xfrm>
            <a:off x="-342900" y="4110038"/>
            <a:ext cx="9144000" cy="0"/>
          </a:xfrm>
          <a:prstGeom prst="rect">
            <a:avLst/>
          </a:prstGeom>
          <a:noFill/>
          <a:ln w="9525">
            <a:noFill/>
            <a:miter lim="800000"/>
            <a:headEnd/>
            <a:tailEnd/>
          </a:ln>
        </p:spPr>
        <p:txBody>
          <a:bodyPr wrap="none" anchor="ctr">
            <a:spAutoFit/>
          </a:bodyPr>
          <a:lstStyle/>
          <a:p>
            <a:endParaRPr lang="en-US" b="0"/>
          </a:p>
        </p:txBody>
      </p:sp>
      <p:sp>
        <p:nvSpPr>
          <p:cNvPr id="226308" name="Rectangle 6"/>
          <p:cNvSpPr>
            <a:spLocks noChangeArrowheads="1"/>
          </p:cNvSpPr>
          <p:nvPr/>
        </p:nvSpPr>
        <p:spPr bwMode="auto">
          <a:xfrm>
            <a:off x="-342900" y="4110038"/>
            <a:ext cx="9144000" cy="0"/>
          </a:xfrm>
          <a:prstGeom prst="rect">
            <a:avLst/>
          </a:prstGeom>
          <a:noFill/>
          <a:ln w="9525">
            <a:noFill/>
            <a:miter lim="800000"/>
            <a:headEnd/>
            <a:tailEnd/>
          </a:ln>
        </p:spPr>
        <p:txBody>
          <a:bodyPr wrap="none" anchor="ctr">
            <a:spAutoFit/>
          </a:bodyPr>
          <a:lstStyle/>
          <a:p>
            <a:endParaRPr lang="en-US" b="0"/>
          </a:p>
        </p:txBody>
      </p:sp>
      <p:sp>
        <p:nvSpPr>
          <p:cNvPr id="226309" name="Rectangle 8"/>
          <p:cNvSpPr>
            <a:spLocks noChangeArrowheads="1"/>
          </p:cNvSpPr>
          <p:nvPr/>
        </p:nvSpPr>
        <p:spPr bwMode="auto">
          <a:xfrm>
            <a:off x="-342900" y="3995738"/>
            <a:ext cx="9144000" cy="0"/>
          </a:xfrm>
          <a:prstGeom prst="rect">
            <a:avLst/>
          </a:prstGeom>
          <a:noFill/>
          <a:ln w="9525">
            <a:noFill/>
            <a:miter lim="800000"/>
            <a:headEnd/>
            <a:tailEnd/>
          </a:ln>
        </p:spPr>
        <p:txBody>
          <a:bodyPr wrap="none" anchor="ctr">
            <a:spAutoFit/>
          </a:bodyPr>
          <a:lstStyle/>
          <a:p>
            <a:endParaRPr lang="en-US" b="0"/>
          </a:p>
        </p:txBody>
      </p:sp>
      <p:sp>
        <p:nvSpPr>
          <p:cNvPr id="226310" name="Rectangle 10"/>
          <p:cNvSpPr>
            <a:spLocks noChangeArrowheads="1"/>
          </p:cNvSpPr>
          <p:nvPr/>
        </p:nvSpPr>
        <p:spPr bwMode="auto">
          <a:xfrm>
            <a:off x="-342900" y="3995738"/>
            <a:ext cx="9144000" cy="0"/>
          </a:xfrm>
          <a:prstGeom prst="rect">
            <a:avLst/>
          </a:prstGeom>
          <a:noFill/>
          <a:ln w="9525">
            <a:noFill/>
            <a:miter lim="800000"/>
            <a:headEnd/>
            <a:tailEnd/>
          </a:ln>
        </p:spPr>
        <p:txBody>
          <a:bodyPr wrap="none" anchor="ctr">
            <a:spAutoFit/>
          </a:bodyPr>
          <a:lstStyle/>
          <a:p>
            <a:endParaRPr lang="en-US" b="0"/>
          </a:p>
        </p:txBody>
      </p:sp>
      <p:grpSp>
        <p:nvGrpSpPr>
          <p:cNvPr id="226311" name="Group 13"/>
          <p:cNvGrpSpPr>
            <a:grpSpLocks/>
          </p:cNvGrpSpPr>
          <p:nvPr/>
        </p:nvGrpSpPr>
        <p:grpSpPr bwMode="auto">
          <a:xfrm>
            <a:off x="1135063" y="2598738"/>
            <a:ext cx="6684962" cy="3606800"/>
            <a:chOff x="39" y="39"/>
            <a:chExt cx="7063" cy="3782"/>
          </a:xfrm>
        </p:grpSpPr>
        <p:grpSp>
          <p:nvGrpSpPr>
            <p:cNvPr id="226312" name="Group 14"/>
            <p:cNvGrpSpPr>
              <a:grpSpLocks/>
            </p:cNvGrpSpPr>
            <p:nvPr/>
          </p:nvGrpSpPr>
          <p:grpSpPr bwMode="auto">
            <a:xfrm>
              <a:off x="39" y="39"/>
              <a:ext cx="7063" cy="3782"/>
              <a:chOff x="39" y="39"/>
              <a:chExt cx="7063" cy="3782"/>
            </a:xfrm>
          </p:grpSpPr>
          <p:sp>
            <p:nvSpPr>
              <p:cNvPr id="256124" name="Rectangle 15"/>
              <p:cNvSpPr>
                <a:spLocks noChangeArrowheads="1"/>
              </p:cNvSpPr>
              <p:nvPr/>
            </p:nvSpPr>
            <p:spPr bwMode="auto">
              <a:xfrm>
                <a:off x="39" y="39"/>
                <a:ext cx="7063" cy="3782"/>
              </a:xfrm>
              <a:prstGeom prst="rect">
                <a:avLst/>
              </a:prstGeom>
              <a:solidFill>
                <a:srgbClr val="FFFFFF"/>
              </a:solidFill>
              <a:ln w="0">
                <a:solidFill>
                  <a:srgbClr val="000000"/>
                </a:solidFill>
                <a:miter lim="800000"/>
                <a:headEnd/>
                <a:tailEnd/>
              </a:ln>
            </p:spPr>
            <p:txBody>
              <a:bodyPr/>
              <a:lstStyle/>
              <a:p>
                <a:endParaRPr lang="en-US" b="0"/>
              </a:p>
            </p:txBody>
          </p:sp>
          <p:sp>
            <p:nvSpPr>
              <p:cNvPr id="256125" name="Rectangle 16"/>
              <p:cNvSpPr>
                <a:spLocks noChangeArrowheads="1"/>
              </p:cNvSpPr>
              <p:nvPr/>
            </p:nvSpPr>
            <p:spPr bwMode="auto">
              <a:xfrm>
                <a:off x="778" y="444"/>
                <a:ext cx="5865" cy="2746"/>
              </a:xfrm>
              <a:prstGeom prst="rect">
                <a:avLst/>
              </a:prstGeom>
              <a:solidFill>
                <a:srgbClr val="FFFFFF"/>
              </a:solidFill>
              <a:ln w="9525">
                <a:noFill/>
                <a:miter lim="800000"/>
                <a:headEnd/>
                <a:tailEnd/>
              </a:ln>
            </p:spPr>
            <p:txBody>
              <a:bodyPr/>
              <a:lstStyle/>
              <a:p>
                <a:endParaRPr lang="en-US" b="0"/>
              </a:p>
            </p:txBody>
          </p:sp>
          <p:sp>
            <p:nvSpPr>
              <p:cNvPr id="256126" name="Line 17"/>
              <p:cNvSpPr>
                <a:spLocks noChangeShapeType="1"/>
              </p:cNvSpPr>
              <p:nvPr/>
            </p:nvSpPr>
            <p:spPr bwMode="auto">
              <a:xfrm>
                <a:off x="778" y="3190"/>
                <a:ext cx="5865" cy="0"/>
              </a:xfrm>
              <a:prstGeom prst="line">
                <a:avLst/>
              </a:prstGeom>
              <a:noFill/>
              <a:ln w="0">
                <a:solidFill>
                  <a:srgbClr val="000000"/>
                </a:solidFill>
                <a:round/>
                <a:headEnd/>
                <a:tailEnd/>
              </a:ln>
            </p:spPr>
            <p:txBody>
              <a:bodyPr/>
              <a:lstStyle/>
              <a:p>
                <a:endParaRPr lang="en-US"/>
              </a:p>
            </p:txBody>
          </p:sp>
          <p:sp>
            <p:nvSpPr>
              <p:cNvPr id="256127" name="Line 18"/>
              <p:cNvSpPr>
                <a:spLocks noChangeShapeType="1"/>
              </p:cNvSpPr>
              <p:nvPr/>
            </p:nvSpPr>
            <p:spPr bwMode="auto">
              <a:xfrm>
                <a:off x="778" y="2692"/>
                <a:ext cx="5865" cy="0"/>
              </a:xfrm>
              <a:prstGeom prst="line">
                <a:avLst/>
              </a:prstGeom>
              <a:noFill/>
              <a:ln w="0">
                <a:solidFill>
                  <a:srgbClr val="000000"/>
                </a:solidFill>
                <a:round/>
                <a:headEnd/>
                <a:tailEnd/>
              </a:ln>
            </p:spPr>
            <p:txBody>
              <a:bodyPr/>
              <a:lstStyle/>
              <a:p>
                <a:endParaRPr lang="en-US"/>
              </a:p>
            </p:txBody>
          </p:sp>
          <p:sp>
            <p:nvSpPr>
              <p:cNvPr id="256128" name="Line 19"/>
              <p:cNvSpPr>
                <a:spLocks noChangeShapeType="1"/>
              </p:cNvSpPr>
              <p:nvPr/>
            </p:nvSpPr>
            <p:spPr bwMode="auto">
              <a:xfrm>
                <a:off x="778" y="2194"/>
                <a:ext cx="5865" cy="0"/>
              </a:xfrm>
              <a:prstGeom prst="line">
                <a:avLst/>
              </a:prstGeom>
              <a:noFill/>
              <a:ln w="0">
                <a:solidFill>
                  <a:srgbClr val="000000"/>
                </a:solidFill>
                <a:round/>
                <a:headEnd/>
                <a:tailEnd/>
              </a:ln>
            </p:spPr>
            <p:txBody>
              <a:bodyPr/>
              <a:lstStyle/>
              <a:p>
                <a:endParaRPr lang="en-US"/>
              </a:p>
            </p:txBody>
          </p:sp>
          <p:sp>
            <p:nvSpPr>
              <p:cNvPr id="256129" name="Line 20"/>
              <p:cNvSpPr>
                <a:spLocks noChangeShapeType="1"/>
              </p:cNvSpPr>
              <p:nvPr/>
            </p:nvSpPr>
            <p:spPr bwMode="auto">
              <a:xfrm>
                <a:off x="778" y="1689"/>
                <a:ext cx="5865" cy="0"/>
              </a:xfrm>
              <a:prstGeom prst="line">
                <a:avLst/>
              </a:prstGeom>
              <a:noFill/>
              <a:ln w="0">
                <a:solidFill>
                  <a:srgbClr val="000000"/>
                </a:solidFill>
                <a:round/>
                <a:headEnd/>
                <a:tailEnd/>
              </a:ln>
            </p:spPr>
            <p:txBody>
              <a:bodyPr/>
              <a:lstStyle/>
              <a:p>
                <a:endParaRPr lang="en-US"/>
              </a:p>
            </p:txBody>
          </p:sp>
          <p:sp>
            <p:nvSpPr>
              <p:cNvPr id="256130" name="Line 21"/>
              <p:cNvSpPr>
                <a:spLocks noChangeShapeType="1"/>
              </p:cNvSpPr>
              <p:nvPr/>
            </p:nvSpPr>
            <p:spPr bwMode="auto">
              <a:xfrm>
                <a:off x="778" y="1191"/>
                <a:ext cx="5865" cy="0"/>
              </a:xfrm>
              <a:prstGeom prst="line">
                <a:avLst/>
              </a:prstGeom>
              <a:noFill/>
              <a:ln w="0">
                <a:solidFill>
                  <a:srgbClr val="000000"/>
                </a:solidFill>
                <a:round/>
                <a:headEnd/>
                <a:tailEnd/>
              </a:ln>
            </p:spPr>
            <p:txBody>
              <a:bodyPr/>
              <a:lstStyle/>
              <a:p>
                <a:endParaRPr lang="en-US"/>
              </a:p>
            </p:txBody>
          </p:sp>
          <p:sp>
            <p:nvSpPr>
              <p:cNvPr id="256131" name="Line 22"/>
              <p:cNvSpPr>
                <a:spLocks noChangeShapeType="1"/>
              </p:cNvSpPr>
              <p:nvPr/>
            </p:nvSpPr>
            <p:spPr bwMode="auto">
              <a:xfrm>
                <a:off x="778" y="693"/>
                <a:ext cx="5865" cy="0"/>
              </a:xfrm>
              <a:prstGeom prst="line">
                <a:avLst/>
              </a:prstGeom>
              <a:noFill/>
              <a:ln w="0">
                <a:solidFill>
                  <a:srgbClr val="000000"/>
                </a:solidFill>
                <a:round/>
                <a:headEnd/>
                <a:tailEnd/>
              </a:ln>
            </p:spPr>
            <p:txBody>
              <a:bodyPr/>
              <a:lstStyle/>
              <a:p>
                <a:endParaRPr lang="en-US"/>
              </a:p>
            </p:txBody>
          </p:sp>
          <p:sp>
            <p:nvSpPr>
              <p:cNvPr id="256132" name="Rectangle 23"/>
              <p:cNvSpPr>
                <a:spLocks noChangeArrowheads="1"/>
              </p:cNvSpPr>
              <p:nvPr/>
            </p:nvSpPr>
            <p:spPr bwMode="auto">
              <a:xfrm>
                <a:off x="778" y="444"/>
                <a:ext cx="5865" cy="2746"/>
              </a:xfrm>
              <a:prstGeom prst="rect">
                <a:avLst/>
              </a:prstGeom>
              <a:noFill/>
              <a:ln w="5080">
                <a:solidFill>
                  <a:srgbClr val="808080"/>
                </a:solidFill>
                <a:miter lim="800000"/>
                <a:headEnd/>
                <a:tailEnd/>
              </a:ln>
            </p:spPr>
            <p:txBody>
              <a:bodyPr/>
              <a:lstStyle/>
              <a:p>
                <a:endParaRPr lang="en-US" b="0"/>
              </a:p>
            </p:txBody>
          </p:sp>
          <p:sp>
            <p:nvSpPr>
              <p:cNvPr id="256133" name="Line 24"/>
              <p:cNvSpPr>
                <a:spLocks noChangeShapeType="1"/>
              </p:cNvSpPr>
              <p:nvPr/>
            </p:nvSpPr>
            <p:spPr bwMode="auto">
              <a:xfrm>
                <a:off x="778" y="444"/>
                <a:ext cx="0" cy="2746"/>
              </a:xfrm>
              <a:prstGeom prst="line">
                <a:avLst/>
              </a:prstGeom>
              <a:noFill/>
              <a:ln w="0">
                <a:solidFill>
                  <a:srgbClr val="000000"/>
                </a:solidFill>
                <a:round/>
                <a:headEnd/>
                <a:tailEnd/>
              </a:ln>
            </p:spPr>
            <p:txBody>
              <a:bodyPr/>
              <a:lstStyle/>
              <a:p>
                <a:endParaRPr lang="en-US"/>
              </a:p>
            </p:txBody>
          </p:sp>
          <p:sp>
            <p:nvSpPr>
              <p:cNvPr id="256134" name="Line 25"/>
              <p:cNvSpPr>
                <a:spLocks noChangeShapeType="1"/>
              </p:cNvSpPr>
              <p:nvPr/>
            </p:nvSpPr>
            <p:spPr bwMode="auto">
              <a:xfrm>
                <a:off x="778" y="3190"/>
                <a:ext cx="31" cy="0"/>
              </a:xfrm>
              <a:prstGeom prst="line">
                <a:avLst/>
              </a:prstGeom>
              <a:noFill/>
              <a:ln w="0">
                <a:solidFill>
                  <a:srgbClr val="000000"/>
                </a:solidFill>
                <a:round/>
                <a:headEnd/>
                <a:tailEnd/>
              </a:ln>
            </p:spPr>
            <p:txBody>
              <a:bodyPr/>
              <a:lstStyle/>
              <a:p>
                <a:endParaRPr lang="en-US"/>
              </a:p>
            </p:txBody>
          </p:sp>
          <p:sp>
            <p:nvSpPr>
              <p:cNvPr id="256135" name="Line 26"/>
              <p:cNvSpPr>
                <a:spLocks noChangeShapeType="1"/>
              </p:cNvSpPr>
              <p:nvPr/>
            </p:nvSpPr>
            <p:spPr bwMode="auto">
              <a:xfrm>
                <a:off x="778" y="2692"/>
                <a:ext cx="31" cy="0"/>
              </a:xfrm>
              <a:prstGeom prst="line">
                <a:avLst/>
              </a:prstGeom>
              <a:noFill/>
              <a:ln w="0">
                <a:solidFill>
                  <a:srgbClr val="000000"/>
                </a:solidFill>
                <a:round/>
                <a:headEnd/>
                <a:tailEnd/>
              </a:ln>
            </p:spPr>
            <p:txBody>
              <a:bodyPr/>
              <a:lstStyle/>
              <a:p>
                <a:endParaRPr lang="en-US"/>
              </a:p>
            </p:txBody>
          </p:sp>
          <p:sp>
            <p:nvSpPr>
              <p:cNvPr id="256136" name="Line 27"/>
              <p:cNvSpPr>
                <a:spLocks noChangeShapeType="1"/>
              </p:cNvSpPr>
              <p:nvPr/>
            </p:nvSpPr>
            <p:spPr bwMode="auto">
              <a:xfrm>
                <a:off x="778" y="2194"/>
                <a:ext cx="31" cy="0"/>
              </a:xfrm>
              <a:prstGeom prst="line">
                <a:avLst/>
              </a:prstGeom>
              <a:noFill/>
              <a:ln w="0">
                <a:solidFill>
                  <a:srgbClr val="000000"/>
                </a:solidFill>
                <a:round/>
                <a:headEnd/>
                <a:tailEnd/>
              </a:ln>
            </p:spPr>
            <p:txBody>
              <a:bodyPr/>
              <a:lstStyle/>
              <a:p>
                <a:endParaRPr lang="en-US"/>
              </a:p>
            </p:txBody>
          </p:sp>
          <p:sp>
            <p:nvSpPr>
              <p:cNvPr id="256137" name="Line 28"/>
              <p:cNvSpPr>
                <a:spLocks noChangeShapeType="1"/>
              </p:cNvSpPr>
              <p:nvPr/>
            </p:nvSpPr>
            <p:spPr bwMode="auto">
              <a:xfrm>
                <a:off x="778" y="1689"/>
                <a:ext cx="31" cy="0"/>
              </a:xfrm>
              <a:prstGeom prst="line">
                <a:avLst/>
              </a:prstGeom>
              <a:noFill/>
              <a:ln w="0">
                <a:solidFill>
                  <a:srgbClr val="000000"/>
                </a:solidFill>
                <a:round/>
                <a:headEnd/>
                <a:tailEnd/>
              </a:ln>
            </p:spPr>
            <p:txBody>
              <a:bodyPr/>
              <a:lstStyle/>
              <a:p>
                <a:endParaRPr lang="en-US"/>
              </a:p>
            </p:txBody>
          </p:sp>
          <p:sp>
            <p:nvSpPr>
              <p:cNvPr id="256138" name="Line 29"/>
              <p:cNvSpPr>
                <a:spLocks noChangeShapeType="1"/>
              </p:cNvSpPr>
              <p:nvPr/>
            </p:nvSpPr>
            <p:spPr bwMode="auto">
              <a:xfrm>
                <a:off x="778" y="1191"/>
                <a:ext cx="31" cy="0"/>
              </a:xfrm>
              <a:prstGeom prst="line">
                <a:avLst/>
              </a:prstGeom>
              <a:noFill/>
              <a:ln w="0">
                <a:solidFill>
                  <a:srgbClr val="000000"/>
                </a:solidFill>
                <a:round/>
                <a:headEnd/>
                <a:tailEnd/>
              </a:ln>
            </p:spPr>
            <p:txBody>
              <a:bodyPr/>
              <a:lstStyle/>
              <a:p>
                <a:endParaRPr lang="en-US"/>
              </a:p>
            </p:txBody>
          </p:sp>
          <p:sp>
            <p:nvSpPr>
              <p:cNvPr id="256139" name="Line 30"/>
              <p:cNvSpPr>
                <a:spLocks noChangeShapeType="1"/>
              </p:cNvSpPr>
              <p:nvPr/>
            </p:nvSpPr>
            <p:spPr bwMode="auto">
              <a:xfrm>
                <a:off x="778" y="693"/>
                <a:ext cx="31" cy="0"/>
              </a:xfrm>
              <a:prstGeom prst="line">
                <a:avLst/>
              </a:prstGeom>
              <a:noFill/>
              <a:ln w="0">
                <a:solidFill>
                  <a:srgbClr val="000000"/>
                </a:solidFill>
                <a:round/>
                <a:headEnd/>
                <a:tailEnd/>
              </a:ln>
            </p:spPr>
            <p:txBody>
              <a:bodyPr/>
              <a:lstStyle/>
              <a:p>
                <a:endParaRPr lang="en-US"/>
              </a:p>
            </p:txBody>
          </p:sp>
          <p:sp>
            <p:nvSpPr>
              <p:cNvPr id="256140" name="Line 31"/>
              <p:cNvSpPr>
                <a:spLocks noChangeShapeType="1"/>
              </p:cNvSpPr>
              <p:nvPr/>
            </p:nvSpPr>
            <p:spPr bwMode="auto">
              <a:xfrm>
                <a:off x="778" y="444"/>
                <a:ext cx="5865" cy="0"/>
              </a:xfrm>
              <a:prstGeom prst="line">
                <a:avLst/>
              </a:prstGeom>
              <a:noFill/>
              <a:ln w="0">
                <a:solidFill>
                  <a:srgbClr val="000000"/>
                </a:solidFill>
                <a:round/>
                <a:headEnd/>
                <a:tailEnd/>
              </a:ln>
            </p:spPr>
            <p:txBody>
              <a:bodyPr/>
              <a:lstStyle/>
              <a:p>
                <a:endParaRPr lang="en-US"/>
              </a:p>
            </p:txBody>
          </p:sp>
          <p:sp>
            <p:nvSpPr>
              <p:cNvPr id="256141" name="Line 32"/>
              <p:cNvSpPr>
                <a:spLocks noChangeShapeType="1"/>
              </p:cNvSpPr>
              <p:nvPr/>
            </p:nvSpPr>
            <p:spPr bwMode="auto">
              <a:xfrm flipV="1">
                <a:off x="778" y="413"/>
                <a:ext cx="0" cy="31"/>
              </a:xfrm>
              <a:prstGeom prst="line">
                <a:avLst/>
              </a:prstGeom>
              <a:noFill/>
              <a:ln w="0">
                <a:solidFill>
                  <a:srgbClr val="000000"/>
                </a:solidFill>
                <a:round/>
                <a:headEnd/>
                <a:tailEnd/>
              </a:ln>
            </p:spPr>
            <p:txBody>
              <a:bodyPr/>
              <a:lstStyle/>
              <a:p>
                <a:endParaRPr lang="en-US"/>
              </a:p>
            </p:txBody>
          </p:sp>
          <p:sp>
            <p:nvSpPr>
              <p:cNvPr id="256142" name="Line 33"/>
              <p:cNvSpPr>
                <a:spLocks noChangeShapeType="1"/>
              </p:cNvSpPr>
              <p:nvPr/>
            </p:nvSpPr>
            <p:spPr bwMode="auto">
              <a:xfrm flipV="1">
                <a:off x="1758" y="413"/>
                <a:ext cx="0" cy="31"/>
              </a:xfrm>
              <a:prstGeom prst="line">
                <a:avLst/>
              </a:prstGeom>
              <a:noFill/>
              <a:ln w="0">
                <a:solidFill>
                  <a:srgbClr val="000000"/>
                </a:solidFill>
                <a:round/>
                <a:headEnd/>
                <a:tailEnd/>
              </a:ln>
            </p:spPr>
            <p:txBody>
              <a:bodyPr/>
              <a:lstStyle/>
              <a:p>
                <a:endParaRPr lang="en-US"/>
              </a:p>
            </p:txBody>
          </p:sp>
          <p:sp>
            <p:nvSpPr>
              <p:cNvPr id="256143" name="Line 34"/>
              <p:cNvSpPr>
                <a:spLocks noChangeShapeType="1"/>
              </p:cNvSpPr>
              <p:nvPr/>
            </p:nvSpPr>
            <p:spPr bwMode="auto">
              <a:xfrm flipV="1">
                <a:off x="2730" y="413"/>
                <a:ext cx="0" cy="31"/>
              </a:xfrm>
              <a:prstGeom prst="line">
                <a:avLst/>
              </a:prstGeom>
              <a:noFill/>
              <a:ln w="0">
                <a:solidFill>
                  <a:srgbClr val="000000"/>
                </a:solidFill>
                <a:round/>
                <a:headEnd/>
                <a:tailEnd/>
              </a:ln>
            </p:spPr>
            <p:txBody>
              <a:bodyPr/>
              <a:lstStyle/>
              <a:p>
                <a:endParaRPr lang="en-US"/>
              </a:p>
            </p:txBody>
          </p:sp>
          <p:sp>
            <p:nvSpPr>
              <p:cNvPr id="256144" name="Line 35"/>
              <p:cNvSpPr>
                <a:spLocks noChangeShapeType="1"/>
              </p:cNvSpPr>
              <p:nvPr/>
            </p:nvSpPr>
            <p:spPr bwMode="auto">
              <a:xfrm flipV="1">
                <a:off x="3710" y="413"/>
                <a:ext cx="0" cy="31"/>
              </a:xfrm>
              <a:prstGeom prst="line">
                <a:avLst/>
              </a:prstGeom>
              <a:noFill/>
              <a:ln w="0">
                <a:solidFill>
                  <a:srgbClr val="000000"/>
                </a:solidFill>
                <a:round/>
                <a:headEnd/>
                <a:tailEnd/>
              </a:ln>
            </p:spPr>
            <p:txBody>
              <a:bodyPr/>
              <a:lstStyle/>
              <a:p>
                <a:endParaRPr lang="en-US"/>
              </a:p>
            </p:txBody>
          </p:sp>
          <p:sp>
            <p:nvSpPr>
              <p:cNvPr id="256145" name="Line 36"/>
              <p:cNvSpPr>
                <a:spLocks noChangeShapeType="1"/>
              </p:cNvSpPr>
              <p:nvPr/>
            </p:nvSpPr>
            <p:spPr bwMode="auto">
              <a:xfrm flipV="1">
                <a:off x="4690" y="413"/>
                <a:ext cx="0" cy="31"/>
              </a:xfrm>
              <a:prstGeom prst="line">
                <a:avLst/>
              </a:prstGeom>
              <a:noFill/>
              <a:ln w="0">
                <a:solidFill>
                  <a:srgbClr val="000000"/>
                </a:solidFill>
                <a:round/>
                <a:headEnd/>
                <a:tailEnd/>
              </a:ln>
            </p:spPr>
            <p:txBody>
              <a:bodyPr/>
              <a:lstStyle/>
              <a:p>
                <a:endParaRPr lang="en-US"/>
              </a:p>
            </p:txBody>
          </p:sp>
          <p:sp>
            <p:nvSpPr>
              <p:cNvPr id="256146" name="Line 37"/>
              <p:cNvSpPr>
                <a:spLocks noChangeShapeType="1"/>
              </p:cNvSpPr>
              <p:nvPr/>
            </p:nvSpPr>
            <p:spPr bwMode="auto">
              <a:xfrm flipV="1">
                <a:off x="5663" y="413"/>
                <a:ext cx="0" cy="31"/>
              </a:xfrm>
              <a:prstGeom prst="line">
                <a:avLst/>
              </a:prstGeom>
              <a:noFill/>
              <a:ln w="0">
                <a:solidFill>
                  <a:srgbClr val="000000"/>
                </a:solidFill>
                <a:round/>
                <a:headEnd/>
                <a:tailEnd/>
              </a:ln>
            </p:spPr>
            <p:txBody>
              <a:bodyPr/>
              <a:lstStyle/>
              <a:p>
                <a:endParaRPr lang="en-US"/>
              </a:p>
            </p:txBody>
          </p:sp>
          <p:sp>
            <p:nvSpPr>
              <p:cNvPr id="256147" name="Line 38"/>
              <p:cNvSpPr>
                <a:spLocks noChangeShapeType="1"/>
              </p:cNvSpPr>
              <p:nvPr/>
            </p:nvSpPr>
            <p:spPr bwMode="auto">
              <a:xfrm flipV="1">
                <a:off x="6643" y="413"/>
                <a:ext cx="0" cy="31"/>
              </a:xfrm>
              <a:prstGeom prst="line">
                <a:avLst/>
              </a:prstGeom>
              <a:noFill/>
              <a:ln w="0">
                <a:solidFill>
                  <a:srgbClr val="000000"/>
                </a:solidFill>
                <a:round/>
                <a:headEnd/>
                <a:tailEnd/>
              </a:ln>
            </p:spPr>
            <p:txBody>
              <a:bodyPr/>
              <a:lstStyle/>
              <a:p>
                <a:endParaRPr lang="en-US"/>
              </a:p>
            </p:txBody>
          </p:sp>
          <p:sp>
            <p:nvSpPr>
              <p:cNvPr id="256148" name="Freeform 39"/>
              <p:cNvSpPr>
                <a:spLocks/>
              </p:cNvSpPr>
              <p:nvPr/>
            </p:nvSpPr>
            <p:spPr bwMode="auto">
              <a:xfrm>
                <a:off x="778" y="110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149" name="Freeform 40"/>
              <p:cNvSpPr>
                <a:spLocks/>
              </p:cNvSpPr>
              <p:nvPr/>
            </p:nvSpPr>
            <p:spPr bwMode="auto">
              <a:xfrm>
                <a:off x="786" y="1121"/>
                <a:ext cx="7" cy="54"/>
              </a:xfrm>
              <a:custGeom>
                <a:avLst/>
                <a:gdLst>
                  <a:gd name="T0" fmla="*/ 0 w 7"/>
                  <a:gd name="T1" fmla="*/ 0 h 54"/>
                  <a:gd name="T2" fmla="*/ 0 w 7"/>
                  <a:gd name="T3" fmla="*/ 15 h 54"/>
                  <a:gd name="T4" fmla="*/ 0 w 7"/>
                  <a:gd name="T5" fmla="*/ 31 h 54"/>
                  <a:gd name="T6" fmla="*/ 7 w 7"/>
                  <a:gd name="T7" fmla="*/ 46 h 54"/>
                  <a:gd name="T8" fmla="*/ 7 w 7"/>
                  <a:gd name="T9" fmla="*/ 54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0" y="0"/>
                    </a:moveTo>
                    <a:lnTo>
                      <a:pt x="0" y="15"/>
                    </a:lnTo>
                    <a:lnTo>
                      <a:pt x="0" y="31"/>
                    </a:lnTo>
                    <a:lnTo>
                      <a:pt x="7" y="46"/>
                    </a:lnTo>
                    <a:lnTo>
                      <a:pt x="7" y="54"/>
                    </a:lnTo>
                  </a:path>
                </a:pathLst>
              </a:custGeom>
              <a:noFill/>
              <a:ln w="5080">
                <a:solidFill>
                  <a:srgbClr val="FF0000"/>
                </a:solidFill>
                <a:prstDash val="solid"/>
                <a:round/>
                <a:headEnd/>
                <a:tailEnd/>
              </a:ln>
            </p:spPr>
            <p:txBody>
              <a:bodyPr/>
              <a:lstStyle/>
              <a:p>
                <a:endParaRPr lang="en-US"/>
              </a:p>
            </p:txBody>
          </p:sp>
          <p:sp>
            <p:nvSpPr>
              <p:cNvPr id="256150" name="Freeform 41"/>
              <p:cNvSpPr>
                <a:spLocks/>
              </p:cNvSpPr>
              <p:nvPr/>
            </p:nvSpPr>
            <p:spPr bwMode="auto">
              <a:xfrm>
                <a:off x="793" y="117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151" name="Freeform 42"/>
              <p:cNvSpPr>
                <a:spLocks/>
              </p:cNvSpPr>
              <p:nvPr/>
            </p:nvSpPr>
            <p:spPr bwMode="auto">
              <a:xfrm>
                <a:off x="801" y="1160"/>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FF0000"/>
                </a:solidFill>
                <a:prstDash val="solid"/>
                <a:round/>
                <a:headEnd/>
                <a:tailEnd/>
              </a:ln>
            </p:spPr>
            <p:txBody>
              <a:bodyPr/>
              <a:lstStyle/>
              <a:p>
                <a:endParaRPr lang="en-US"/>
              </a:p>
            </p:txBody>
          </p:sp>
          <p:sp>
            <p:nvSpPr>
              <p:cNvPr id="256152" name="Freeform 43"/>
              <p:cNvSpPr>
                <a:spLocks/>
              </p:cNvSpPr>
              <p:nvPr/>
            </p:nvSpPr>
            <p:spPr bwMode="auto">
              <a:xfrm>
                <a:off x="809" y="1128"/>
                <a:ext cx="8" cy="32"/>
              </a:xfrm>
              <a:custGeom>
                <a:avLst/>
                <a:gdLst>
                  <a:gd name="T0" fmla="*/ 0 w 8"/>
                  <a:gd name="T1" fmla="*/ 32 h 32"/>
                  <a:gd name="T2" fmla="*/ 0 w 8"/>
                  <a:gd name="T3" fmla="*/ 16 h 32"/>
                  <a:gd name="T4" fmla="*/ 8 w 8"/>
                  <a:gd name="T5" fmla="*/ 8 h 32"/>
                  <a:gd name="T6" fmla="*/ 8 w 8"/>
                  <a:gd name="T7" fmla="*/ 0 h 32"/>
                  <a:gd name="T8" fmla="*/ 0 60000 65536"/>
                  <a:gd name="T9" fmla="*/ 0 60000 65536"/>
                  <a:gd name="T10" fmla="*/ 0 60000 65536"/>
                  <a:gd name="T11" fmla="*/ 0 60000 65536"/>
                  <a:gd name="T12" fmla="*/ 0 w 8"/>
                  <a:gd name="T13" fmla="*/ 0 h 32"/>
                  <a:gd name="T14" fmla="*/ 8 w 8"/>
                  <a:gd name="T15" fmla="*/ 32 h 32"/>
                </a:gdLst>
                <a:ahLst/>
                <a:cxnLst>
                  <a:cxn ang="T8">
                    <a:pos x="T0" y="T1"/>
                  </a:cxn>
                  <a:cxn ang="T9">
                    <a:pos x="T2" y="T3"/>
                  </a:cxn>
                  <a:cxn ang="T10">
                    <a:pos x="T4" y="T5"/>
                  </a:cxn>
                  <a:cxn ang="T11">
                    <a:pos x="T6" y="T7"/>
                  </a:cxn>
                </a:cxnLst>
                <a:rect l="T12" t="T13" r="T14" b="T15"/>
                <a:pathLst>
                  <a:path w="8" h="32">
                    <a:moveTo>
                      <a:pt x="0" y="32"/>
                    </a:move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6153" name="Freeform 44"/>
              <p:cNvSpPr>
                <a:spLocks/>
              </p:cNvSpPr>
              <p:nvPr/>
            </p:nvSpPr>
            <p:spPr bwMode="auto">
              <a:xfrm>
                <a:off x="817" y="1128"/>
                <a:ext cx="8" cy="16"/>
              </a:xfrm>
              <a:custGeom>
                <a:avLst/>
                <a:gdLst>
                  <a:gd name="T0" fmla="*/ 0 w 8"/>
                  <a:gd name="T1" fmla="*/ 0 h 16"/>
                  <a:gd name="T2" fmla="*/ 0 w 8"/>
                  <a:gd name="T3" fmla="*/ 0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0"/>
                    </a:lnTo>
                    <a:lnTo>
                      <a:pt x="0" y="8"/>
                    </a:lnTo>
                    <a:lnTo>
                      <a:pt x="8" y="16"/>
                    </a:lnTo>
                  </a:path>
                </a:pathLst>
              </a:custGeom>
              <a:noFill/>
              <a:ln w="5080">
                <a:solidFill>
                  <a:srgbClr val="FF0000"/>
                </a:solidFill>
                <a:prstDash val="solid"/>
                <a:round/>
                <a:headEnd/>
                <a:tailEnd/>
              </a:ln>
            </p:spPr>
            <p:txBody>
              <a:bodyPr/>
              <a:lstStyle/>
              <a:p>
                <a:endParaRPr lang="en-US"/>
              </a:p>
            </p:txBody>
          </p:sp>
          <p:sp>
            <p:nvSpPr>
              <p:cNvPr id="256154" name="Freeform 45"/>
              <p:cNvSpPr>
                <a:spLocks/>
              </p:cNvSpPr>
              <p:nvPr/>
            </p:nvSpPr>
            <p:spPr bwMode="auto">
              <a:xfrm>
                <a:off x="825" y="1128"/>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155" name="Freeform 46"/>
              <p:cNvSpPr>
                <a:spLocks/>
              </p:cNvSpPr>
              <p:nvPr/>
            </p:nvSpPr>
            <p:spPr bwMode="auto">
              <a:xfrm>
                <a:off x="832" y="747"/>
                <a:ext cx="8" cy="381"/>
              </a:xfrm>
              <a:custGeom>
                <a:avLst/>
                <a:gdLst>
                  <a:gd name="T0" fmla="*/ 0 w 8"/>
                  <a:gd name="T1" fmla="*/ 381 h 381"/>
                  <a:gd name="T2" fmla="*/ 0 w 8"/>
                  <a:gd name="T3" fmla="*/ 350 h 381"/>
                  <a:gd name="T4" fmla="*/ 0 w 8"/>
                  <a:gd name="T5" fmla="*/ 304 h 381"/>
                  <a:gd name="T6" fmla="*/ 0 w 8"/>
                  <a:gd name="T7" fmla="*/ 249 h 381"/>
                  <a:gd name="T8" fmla="*/ 0 w 8"/>
                  <a:gd name="T9" fmla="*/ 187 h 381"/>
                  <a:gd name="T10" fmla="*/ 8 w 8"/>
                  <a:gd name="T11" fmla="*/ 132 h 381"/>
                  <a:gd name="T12" fmla="*/ 8 w 8"/>
                  <a:gd name="T13" fmla="*/ 78 h 381"/>
                  <a:gd name="T14" fmla="*/ 8 w 8"/>
                  <a:gd name="T15" fmla="*/ 31 h 381"/>
                  <a:gd name="T16" fmla="*/ 8 w 8"/>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81"/>
                  <a:gd name="T29" fmla="*/ 8 w 8"/>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81">
                    <a:moveTo>
                      <a:pt x="0" y="381"/>
                    </a:moveTo>
                    <a:lnTo>
                      <a:pt x="0" y="350"/>
                    </a:lnTo>
                    <a:lnTo>
                      <a:pt x="0" y="304"/>
                    </a:lnTo>
                    <a:lnTo>
                      <a:pt x="0" y="249"/>
                    </a:lnTo>
                    <a:lnTo>
                      <a:pt x="0" y="187"/>
                    </a:lnTo>
                    <a:lnTo>
                      <a:pt x="8" y="132"/>
                    </a:lnTo>
                    <a:lnTo>
                      <a:pt x="8" y="78"/>
                    </a:lnTo>
                    <a:lnTo>
                      <a:pt x="8" y="31"/>
                    </a:lnTo>
                    <a:lnTo>
                      <a:pt x="8" y="0"/>
                    </a:lnTo>
                  </a:path>
                </a:pathLst>
              </a:custGeom>
              <a:noFill/>
              <a:ln w="5080">
                <a:solidFill>
                  <a:srgbClr val="FF0000"/>
                </a:solidFill>
                <a:prstDash val="solid"/>
                <a:round/>
                <a:headEnd/>
                <a:tailEnd/>
              </a:ln>
            </p:spPr>
            <p:txBody>
              <a:bodyPr/>
              <a:lstStyle/>
              <a:p>
                <a:endParaRPr lang="en-US"/>
              </a:p>
            </p:txBody>
          </p:sp>
          <p:sp>
            <p:nvSpPr>
              <p:cNvPr id="256156" name="Freeform 47"/>
              <p:cNvSpPr>
                <a:spLocks/>
              </p:cNvSpPr>
              <p:nvPr/>
            </p:nvSpPr>
            <p:spPr bwMode="auto">
              <a:xfrm>
                <a:off x="840" y="747"/>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157" name="Freeform 48"/>
              <p:cNvSpPr>
                <a:spLocks/>
              </p:cNvSpPr>
              <p:nvPr/>
            </p:nvSpPr>
            <p:spPr bwMode="auto">
              <a:xfrm>
                <a:off x="848" y="592"/>
                <a:ext cx="8" cy="163"/>
              </a:xfrm>
              <a:custGeom>
                <a:avLst/>
                <a:gdLst>
                  <a:gd name="T0" fmla="*/ 0 w 8"/>
                  <a:gd name="T1" fmla="*/ 163 h 163"/>
                  <a:gd name="T2" fmla="*/ 0 w 8"/>
                  <a:gd name="T3" fmla="*/ 147 h 163"/>
                  <a:gd name="T4" fmla="*/ 0 w 8"/>
                  <a:gd name="T5" fmla="*/ 132 h 163"/>
                  <a:gd name="T6" fmla="*/ 0 w 8"/>
                  <a:gd name="T7" fmla="*/ 77 h 163"/>
                  <a:gd name="T8" fmla="*/ 8 w 8"/>
                  <a:gd name="T9" fmla="*/ 31 h 163"/>
                  <a:gd name="T10" fmla="*/ 8 w 8"/>
                  <a:gd name="T11" fmla="*/ 7 h 163"/>
                  <a:gd name="T12" fmla="*/ 8 w 8"/>
                  <a:gd name="T13" fmla="*/ 0 h 163"/>
                  <a:gd name="T14" fmla="*/ 0 60000 65536"/>
                  <a:gd name="T15" fmla="*/ 0 60000 65536"/>
                  <a:gd name="T16" fmla="*/ 0 60000 65536"/>
                  <a:gd name="T17" fmla="*/ 0 60000 65536"/>
                  <a:gd name="T18" fmla="*/ 0 60000 65536"/>
                  <a:gd name="T19" fmla="*/ 0 60000 65536"/>
                  <a:gd name="T20" fmla="*/ 0 60000 65536"/>
                  <a:gd name="T21" fmla="*/ 0 w 8"/>
                  <a:gd name="T22" fmla="*/ 0 h 163"/>
                  <a:gd name="T23" fmla="*/ 8 w 8"/>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3">
                    <a:moveTo>
                      <a:pt x="0" y="163"/>
                    </a:moveTo>
                    <a:lnTo>
                      <a:pt x="0" y="147"/>
                    </a:lnTo>
                    <a:lnTo>
                      <a:pt x="0" y="132"/>
                    </a:lnTo>
                    <a:lnTo>
                      <a:pt x="0" y="77"/>
                    </a:lnTo>
                    <a:lnTo>
                      <a:pt x="8" y="31"/>
                    </a:lnTo>
                    <a:lnTo>
                      <a:pt x="8" y="7"/>
                    </a:lnTo>
                    <a:lnTo>
                      <a:pt x="8" y="0"/>
                    </a:lnTo>
                  </a:path>
                </a:pathLst>
              </a:custGeom>
              <a:noFill/>
              <a:ln w="5080">
                <a:solidFill>
                  <a:srgbClr val="FF0000"/>
                </a:solidFill>
                <a:prstDash val="solid"/>
                <a:round/>
                <a:headEnd/>
                <a:tailEnd/>
              </a:ln>
            </p:spPr>
            <p:txBody>
              <a:bodyPr/>
              <a:lstStyle/>
              <a:p>
                <a:endParaRPr lang="en-US"/>
              </a:p>
            </p:txBody>
          </p:sp>
          <p:sp>
            <p:nvSpPr>
              <p:cNvPr id="256158" name="Freeform 49"/>
              <p:cNvSpPr>
                <a:spLocks/>
              </p:cNvSpPr>
              <p:nvPr/>
            </p:nvSpPr>
            <p:spPr bwMode="auto">
              <a:xfrm>
                <a:off x="856" y="592"/>
                <a:ext cx="7" cy="62"/>
              </a:xfrm>
              <a:custGeom>
                <a:avLst/>
                <a:gdLst>
                  <a:gd name="T0" fmla="*/ 0 w 7"/>
                  <a:gd name="T1" fmla="*/ 0 h 62"/>
                  <a:gd name="T2" fmla="*/ 0 w 7"/>
                  <a:gd name="T3" fmla="*/ 0 h 62"/>
                  <a:gd name="T4" fmla="*/ 0 w 7"/>
                  <a:gd name="T5" fmla="*/ 0 h 62"/>
                  <a:gd name="T6" fmla="*/ 0 w 7"/>
                  <a:gd name="T7" fmla="*/ 23 h 62"/>
                  <a:gd name="T8" fmla="*/ 7 w 7"/>
                  <a:gd name="T9" fmla="*/ 46 h 62"/>
                  <a:gd name="T10" fmla="*/ 7 w 7"/>
                  <a:gd name="T11" fmla="*/ 62 h 62"/>
                  <a:gd name="T12" fmla="*/ 0 60000 65536"/>
                  <a:gd name="T13" fmla="*/ 0 60000 65536"/>
                  <a:gd name="T14" fmla="*/ 0 60000 65536"/>
                  <a:gd name="T15" fmla="*/ 0 60000 65536"/>
                  <a:gd name="T16" fmla="*/ 0 60000 65536"/>
                  <a:gd name="T17" fmla="*/ 0 60000 65536"/>
                  <a:gd name="T18" fmla="*/ 0 w 7"/>
                  <a:gd name="T19" fmla="*/ 0 h 62"/>
                  <a:gd name="T20" fmla="*/ 7 w 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 h="62">
                    <a:moveTo>
                      <a:pt x="0" y="0"/>
                    </a:moveTo>
                    <a:lnTo>
                      <a:pt x="0" y="0"/>
                    </a:lnTo>
                    <a:lnTo>
                      <a:pt x="0" y="23"/>
                    </a:lnTo>
                    <a:lnTo>
                      <a:pt x="7" y="46"/>
                    </a:lnTo>
                    <a:lnTo>
                      <a:pt x="7" y="62"/>
                    </a:lnTo>
                  </a:path>
                </a:pathLst>
              </a:custGeom>
              <a:noFill/>
              <a:ln w="5080">
                <a:solidFill>
                  <a:srgbClr val="FF0000"/>
                </a:solidFill>
                <a:prstDash val="solid"/>
                <a:round/>
                <a:headEnd/>
                <a:tailEnd/>
              </a:ln>
            </p:spPr>
            <p:txBody>
              <a:bodyPr/>
              <a:lstStyle/>
              <a:p>
                <a:endParaRPr lang="en-US"/>
              </a:p>
            </p:txBody>
          </p:sp>
          <p:sp>
            <p:nvSpPr>
              <p:cNvPr id="256159" name="Freeform 50"/>
              <p:cNvSpPr>
                <a:spLocks/>
              </p:cNvSpPr>
              <p:nvPr/>
            </p:nvSpPr>
            <p:spPr bwMode="auto">
              <a:xfrm>
                <a:off x="863" y="65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160" name="Freeform 51"/>
              <p:cNvSpPr>
                <a:spLocks/>
              </p:cNvSpPr>
              <p:nvPr/>
            </p:nvSpPr>
            <p:spPr bwMode="auto">
              <a:xfrm>
                <a:off x="871" y="662"/>
                <a:ext cx="8" cy="311"/>
              </a:xfrm>
              <a:custGeom>
                <a:avLst/>
                <a:gdLst>
                  <a:gd name="T0" fmla="*/ 0 w 8"/>
                  <a:gd name="T1" fmla="*/ 0 h 311"/>
                  <a:gd name="T2" fmla="*/ 0 w 8"/>
                  <a:gd name="T3" fmla="*/ 23 h 311"/>
                  <a:gd name="T4" fmla="*/ 0 w 8"/>
                  <a:gd name="T5" fmla="*/ 62 h 311"/>
                  <a:gd name="T6" fmla="*/ 0 w 8"/>
                  <a:gd name="T7" fmla="*/ 101 h 311"/>
                  <a:gd name="T8" fmla="*/ 0 w 8"/>
                  <a:gd name="T9" fmla="*/ 140 h 311"/>
                  <a:gd name="T10" fmla="*/ 8 w 8"/>
                  <a:gd name="T11" fmla="*/ 233 h 311"/>
                  <a:gd name="T12" fmla="*/ 8 w 8"/>
                  <a:gd name="T13" fmla="*/ 272 h 311"/>
                  <a:gd name="T14" fmla="*/ 8 w 8"/>
                  <a:gd name="T15" fmla="*/ 311 h 31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11"/>
                  <a:gd name="T26" fmla="*/ 8 w 8"/>
                  <a:gd name="T27" fmla="*/ 311 h 3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11">
                    <a:moveTo>
                      <a:pt x="0" y="0"/>
                    </a:moveTo>
                    <a:lnTo>
                      <a:pt x="0" y="23"/>
                    </a:lnTo>
                    <a:lnTo>
                      <a:pt x="0" y="62"/>
                    </a:lnTo>
                    <a:lnTo>
                      <a:pt x="0" y="101"/>
                    </a:lnTo>
                    <a:lnTo>
                      <a:pt x="0" y="140"/>
                    </a:lnTo>
                    <a:lnTo>
                      <a:pt x="8" y="233"/>
                    </a:lnTo>
                    <a:lnTo>
                      <a:pt x="8" y="272"/>
                    </a:lnTo>
                    <a:lnTo>
                      <a:pt x="8" y="311"/>
                    </a:lnTo>
                  </a:path>
                </a:pathLst>
              </a:custGeom>
              <a:noFill/>
              <a:ln w="5080">
                <a:solidFill>
                  <a:srgbClr val="FF0000"/>
                </a:solidFill>
                <a:prstDash val="solid"/>
                <a:round/>
                <a:headEnd/>
                <a:tailEnd/>
              </a:ln>
            </p:spPr>
            <p:txBody>
              <a:bodyPr/>
              <a:lstStyle/>
              <a:p>
                <a:endParaRPr lang="en-US"/>
              </a:p>
            </p:txBody>
          </p:sp>
          <p:sp>
            <p:nvSpPr>
              <p:cNvPr id="256161" name="Freeform 52"/>
              <p:cNvSpPr>
                <a:spLocks/>
              </p:cNvSpPr>
              <p:nvPr/>
            </p:nvSpPr>
            <p:spPr bwMode="auto">
              <a:xfrm>
                <a:off x="879" y="973"/>
                <a:ext cx="8" cy="225"/>
              </a:xfrm>
              <a:custGeom>
                <a:avLst/>
                <a:gdLst>
                  <a:gd name="T0" fmla="*/ 0 w 8"/>
                  <a:gd name="T1" fmla="*/ 0 h 225"/>
                  <a:gd name="T2" fmla="*/ 0 w 8"/>
                  <a:gd name="T3" fmla="*/ 70 h 225"/>
                  <a:gd name="T4" fmla="*/ 0 w 8"/>
                  <a:gd name="T5" fmla="*/ 132 h 225"/>
                  <a:gd name="T6" fmla="*/ 8 w 8"/>
                  <a:gd name="T7" fmla="*/ 187 h 225"/>
                  <a:gd name="T8" fmla="*/ 8 w 8"/>
                  <a:gd name="T9" fmla="*/ 225 h 225"/>
                  <a:gd name="T10" fmla="*/ 0 60000 65536"/>
                  <a:gd name="T11" fmla="*/ 0 60000 65536"/>
                  <a:gd name="T12" fmla="*/ 0 60000 65536"/>
                  <a:gd name="T13" fmla="*/ 0 60000 65536"/>
                  <a:gd name="T14" fmla="*/ 0 60000 65536"/>
                  <a:gd name="T15" fmla="*/ 0 w 8"/>
                  <a:gd name="T16" fmla="*/ 0 h 225"/>
                  <a:gd name="T17" fmla="*/ 8 w 8"/>
                  <a:gd name="T18" fmla="*/ 225 h 225"/>
                </a:gdLst>
                <a:ahLst/>
                <a:cxnLst>
                  <a:cxn ang="T10">
                    <a:pos x="T0" y="T1"/>
                  </a:cxn>
                  <a:cxn ang="T11">
                    <a:pos x="T2" y="T3"/>
                  </a:cxn>
                  <a:cxn ang="T12">
                    <a:pos x="T4" y="T5"/>
                  </a:cxn>
                  <a:cxn ang="T13">
                    <a:pos x="T6" y="T7"/>
                  </a:cxn>
                  <a:cxn ang="T14">
                    <a:pos x="T8" y="T9"/>
                  </a:cxn>
                </a:cxnLst>
                <a:rect l="T15" t="T16" r="T17" b="T18"/>
                <a:pathLst>
                  <a:path w="8" h="225">
                    <a:moveTo>
                      <a:pt x="0" y="0"/>
                    </a:moveTo>
                    <a:lnTo>
                      <a:pt x="0" y="70"/>
                    </a:lnTo>
                    <a:lnTo>
                      <a:pt x="0" y="132"/>
                    </a:lnTo>
                    <a:lnTo>
                      <a:pt x="8" y="187"/>
                    </a:lnTo>
                    <a:lnTo>
                      <a:pt x="8" y="225"/>
                    </a:lnTo>
                  </a:path>
                </a:pathLst>
              </a:custGeom>
              <a:noFill/>
              <a:ln w="5080">
                <a:solidFill>
                  <a:srgbClr val="FF0000"/>
                </a:solidFill>
                <a:prstDash val="solid"/>
                <a:round/>
                <a:headEnd/>
                <a:tailEnd/>
              </a:ln>
            </p:spPr>
            <p:txBody>
              <a:bodyPr/>
              <a:lstStyle/>
              <a:p>
                <a:endParaRPr lang="en-US"/>
              </a:p>
            </p:txBody>
          </p:sp>
          <p:sp>
            <p:nvSpPr>
              <p:cNvPr id="256162" name="Freeform 53"/>
              <p:cNvSpPr>
                <a:spLocks/>
              </p:cNvSpPr>
              <p:nvPr/>
            </p:nvSpPr>
            <p:spPr bwMode="auto">
              <a:xfrm>
                <a:off x="887" y="119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63" name="Freeform 54"/>
              <p:cNvSpPr>
                <a:spLocks/>
              </p:cNvSpPr>
              <p:nvPr/>
            </p:nvSpPr>
            <p:spPr bwMode="auto">
              <a:xfrm>
                <a:off x="895" y="1198"/>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164" name="Freeform 55"/>
              <p:cNvSpPr>
                <a:spLocks/>
              </p:cNvSpPr>
              <p:nvPr/>
            </p:nvSpPr>
            <p:spPr bwMode="auto">
              <a:xfrm>
                <a:off x="902" y="121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165" name="Freeform 56"/>
              <p:cNvSpPr>
                <a:spLocks/>
              </p:cNvSpPr>
              <p:nvPr/>
            </p:nvSpPr>
            <p:spPr bwMode="auto">
              <a:xfrm>
                <a:off x="910" y="1206"/>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166" name="Freeform 57"/>
              <p:cNvSpPr>
                <a:spLocks/>
              </p:cNvSpPr>
              <p:nvPr/>
            </p:nvSpPr>
            <p:spPr bwMode="auto">
              <a:xfrm>
                <a:off x="918" y="1074"/>
                <a:ext cx="8" cy="132"/>
              </a:xfrm>
              <a:custGeom>
                <a:avLst/>
                <a:gdLst>
                  <a:gd name="T0" fmla="*/ 0 w 8"/>
                  <a:gd name="T1" fmla="*/ 132 h 132"/>
                  <a:gd name="T2" fmla="*/ 0 w 8"/>
                  <a:gd name="T3" fmla="*/ 109 h 132"/>
                  <a:gd name="T4" fmla="*/ 8 w 8"/>
                  <a:gd name="T5" fmla="*/ 70 h 132"/>
                  <a:gd name="T6" fmla="*/ 8 w 8"/>
                  <a:gd name="T7" fmla="*/ 31 h 132"/>
                  <a:gd name="T8" fmla="*/ 8 w 8"/>
                  <a:gd name="T9" fmla="*/ 0 h 132"/>
                  <a:gd name="T10" fmla="*/ 0 60000 65536"/>
                  <a:gd name="T11" fmla="*/ 0 60000 65536"/>
                  <a:gd name="T12" fmla="*/ 0 60000 65536"/>
                  <a:gd name="T13" fmla="*/ 0 60000 65536"/>
                  <a:gd name="T14" fmla="*/ 0 60000 65536"/>
                  <a:gd name="T15" fmla="*/ 0 w 8"/>
                  <a:gd name="T16" fmla="*/ 0 h 132"/>
                  <a:gd name="T17" fmla="*/ 8 w 8"/>
                  <a:gd name="T18" fmla="*/ 132 h 132"/>
                </a:gdLst>
                <a:ahLst/>
                <a:cxnLst>
                  <a:cxn ang="T10">
                    <a:pos x="T0" y="T1"/>
                  </a:cxn>
                  <a:cxn ang="T11">
                    <a:pos x="T2" y="T3"/>
                  </a:cxn>
                  <a:cxn ang="T12">
                    <a:pos x="T4" y="T5"/>
                  </a:cxn>
                  <a:cxn ang="T13">
                    <a:pos x="T6" y="T7"/>
                  </a:cxn>
                  <a:cxn ang="T14">
                    <a:pos x="T8" y="T9"/>
                  </a:cxn>
                </a:cxnLst>
                <a:rect l="T15" t="T16" r="T17" b="T18"/>
                <a:pathLst>
                  <a:path w="8" h="132">
                    <a:moveTo>
                      <a:pt x="0" y="132"/>
                    </a:moveTo>
                    <a:lnTo>
                      <a:pt x="0" y="109"/>
                    </a:lnTo>
                    <a:lnTo>
                      <a:pt x="8" y="70"/>
                    </a:lnTo>
                    <a:lnTo>
                      <a:pt x="8" y="31"/>
                    </a:lnTo>
                    <a:lnTo>
                      <a:pt x="8" y="0"/>
                    </a:lnTo>
                  </a:path>
                </a:pathLst>
              </a:custGeom>
              <a:noFill/>
              <a:ln w="5080">
                <a:solidFill>
                  <a:srgbClr val="FF0000"/>
                </a:solidFill>
                <a:prstDash val="solid"/>
                <a:round/>
                <a:headEnd/>
                <a:tailEnd/>
              </a:ln>
            </p:spPr>
            <p:txBody>
              <a:bodyPr/>
              <a:lstStyle/>
              <a:p>
                <a:endParaRPr lang="en-US"/>
              </a:p>
            </p:txBody>
          </p:sp>
          <p:sp>
            <p:nvSpPr>
              <p:cNvPr id="256167" name="Freeform 58"/>
              <p:cNvSpPr>
                <a:spLocks/>
              </p:cNvSpPr>
              <p:nvPr/>
            </p:nvSpPr>
            <p:spPr bwMode="auto">
              <a:xfrm>
                <a:off x="926" y="1004"/>
                <a:ext cx="0" cy="70"/>
              </a:xfrm>
              <a:custGeom>
                <a:avLst/>
                <a:gdLst>
                  <a:gd name="T0" fmla="*/ 70 h 70"/>
                  <a:gd name="T1" fmla="*/ 47 h 70"/>
                  <a:gd name="T2" fmla="*/ 23 h 70"/>
                  <a:gd name="T3" fmla="*/ 8 h 70"/>
                  <a:gd name="T4" fmla="*/ 0 h 70"/>
                  <a:gd name="T5" fmla="*/ 0 60000 65536"/>
                  <a:gd name="T6" fmla="*/ 0 60000 65536"/>
                  <a:gd name="T7" fmla="*/ 0 60000 65536"/>
                  <a:gd name="T8" fmla="*/ 0 60000 65536"/>
                  <a:gd name="T9" fmla="*/ 0 60000 65536"/>
                  <a:gd name="T10" fmla="*/ 0 h 70"/>
                  <a:gd name="T11" fmla="*/ 70 h 70"/>
                </a:gdLst>
                <a:ahLst/>
                <a:cxnLst>
                  <a:cxn ang="T5">
                    <a:pos x="0" y="T0"/>
                  </a:cxn>
                  <a:cxn ang="T6">
                    <a:pos x="0" y="T1"/>
                  </a:cxn>
                  <a:cxn ang="T7">
                    <a:pos x="0" y="T2"/>
                  </a:cxn>
                  <a:cxn ang="T8">
                    <a:pos x="0" y="T3"/>
                  </a:cxn>
                  <a:cxn ang="T9">
                    <a:pos x="0" y="T4"/>
                  </a:cxn>
                </a:cxnLst>
                <a:rect l="0" t="T10" r="0" b="T11"/>
                <a:pathLst>
                  <a:path h="70">
                    <a:moveTo>
                      <a:pt x="0" y="70"/>
                    </a:moveTo>
                    <a:lnTo>
                      <a:pt x="0" y="47"/>
                    </a:lnTo>
                    <a:lnTo>
                      <a:pt x="0" y="23"/>
                    </a:lnTo>
                    <a:lnTo>
                      <a:pt x="0" y="8"/>
                    </a:lnTo>
                    <a:lnTo>
                      <a:pt x="0" y="0"/>
                    </a:lnTo>
                  </a:path>
                </a:pathLst>
              </a:custGeom>
              <a:noFill/>
              <a:ln w="5080">
                <a:solidFill>
                  <a:srgbClr val="FF0000"/>
                </a:solidFill>
                <a:prstDash val="solid"/>
                <a:round/>
                <a:headEnd/>
                <a:tailEnd/>
              </a:ln>
            </p:spPr>
            <p:txBody>
              <a:bodyPr/>
              <a:lstStyle/>
              <a:p>
                <a:endParaRPr lang="en-US"/>
              </a:p>
            </p:txBody>
          </p:sp>
          <p:sp>
            <p:nvSpPr>
              <p:cNvPr id="256168" name="Freeform 59"/>
              <p:cNvSpPr>
                <a:spLocks/>
              </p:cNvSpPr>
              <p:nvPr/>
            </p:nvSpPr>
            <p:spPr bwMode="auto">
              <a:xfrm>
                <a:off x="926" y="1004"/>
                <a:ext cx="7" cy="62"/>
              </a:xfrm>
              <a:custGeom>
                <a:avLst/>
                <a:gdLst>
                  <a:gd name="T0" fmla="*/ 0 w 7"/>
                  <a:gd name="T1" fmla="*/ 0 h 62"/>
                  <a:gd name="T2" fmla="*/ 0 w 7"/>
                  <a:gd name="T3" fmla="*/ 8 h 62"/>
                  <a:gd name="T4" fmla="*/ 0 w 7"/>
                  <a:gd name="T5" fmla="*/ 23 h 62"/>
                  <a:gd name="T6" fmla="*/ 7 w 7"/>
                  <a:gd name="T7" fmla="*/ 47 h 62"/>
                  <a:gd name="T8" fmla="*/ 7 w 7"/>
                  <a:gd name="T9" fmla="*/ 62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0"/>
                    </a:moveTo>
                    <a:lnTo>
                      <a:pt x="0" y="8"/>
                    </a:lnTo>
                    <a:lnTo>
                      <a:pt x="0" y="23"/>
                    </a:lnTo>
                    <a:lnTo>
                      <a:pt x="7" y="47"/>
                    </a:lnTo>
                    <a:lnTo>
                      <a:pt x="7" y="62"/>
                    </a:lnTo>
                  </a:path>
                </a:pathLst>
              </a:custGeom>
              <a:noFill/>
              <a:ln w="5080">
                <a:solidFill>
                  <a:srgbClr val="FF0000"/>
                </a:solidFill>
                <a:prstDash val="solid"/>
                <a:round/>
                <a:headEnd/>
                <a:tailEnd/>
              </a:ln>
            </p:spPr>
            <p:txBody>
              <a:bodyPr/>
              <a:lstStyle/>
              <a:p>
                <a:endParaRPr lang="en-US"/>
              </a:p>
            </p:txBody>
          </p:sp>
          <p:sp>
            <p:nvSpPr>
              <p:cNvPr id="256169" name="Freeform 60"/>
              <p:cNvSpPr>
                <a:spLocks/>
              </p:cNvSpPr>
              <p:nvPr/>
            </p:nvSpPr>
            <p:spPr bwMode="auto">
              <a:xfrm>
                <a:off x="933" y="1066"/>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170" name="Freeform 61"/>
              <p:cNvSpPr>
                <a:spLocks/>
              </p:cNvSpPr>
              <p:nvPr/>
            </p:nvSpPr>
            <p:spPr bwMode="auto">
              <a:xfrm>
                <a:off x="941" y="1082"/>
                <a:ext cx="8" cy="46"/>
              </a:xfrm>
              <a:custGeom>
                <a:avLst/>
                <a:gdLst>
                  <a:gd name="T0" fmla="*/ 0 w 8"/>
                  <a:gd name="T1" fmla="*/ 0 h 46"/>
                  <a:gd name="T2" fmla="*/ 0 w 8"/>
                  <a:gd name="T3" fmla="*/ 8 h 46"/>
                  <a:gd name="T4" fmla="*/ 0 w 8"/>
                  <a:gd name="T5" fmla="*/ 23 h 46"/>
                  <a:gd name="T6" fmla="*/ 8 w 8"/>
                  <a:gd name="T7" fmla="*/ 39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8"/>
                    </a:lnTo>
                    <a:lnTo>
                      <a:pt x="0" y="23"/>
                    </a:lnTo>
                    <a:lnTo>
                      <a:pt x="8" y="39"/>
                    </a:lnTo>
                    <a:lnTo>
                      <a:pt x="8" y="46"/>
                    </a:lnTo>
                  </a:path>
                </a:pathLst>
              </a:custGeom>
              <a:noFill/>
              <a:ln w="5080">
                <a:solidFill>
                  <a:srgbClr val="FF0000"/>
                </a:solidFill>
                <a:prstDash val="solid"/>
                <a:round/>
                <a:headEnd/>
                <a:tailEnd/>
              </a:ln>
            </p:spPr>
            <p:txBody>
              <a:bodyPr/>
              <a:lstStyle/>
              <a:p>
                <a:endParaRPr lang="en-US"/>
              </a:p>
            </p:txBody>
          </p:sp>
          <p:sp>
            <p:nvSpPr>
              <p:cNvPr id="256171" name="Freeform 62"/>
              <p:cNvSpPr>
                <a:spLocks/>
              </p:cNvSpPr>
              <p:nvPr/>
            </p:nvSpPr>
            <p:spPr bwMode="auto">
              <a:xfrm>
                <a:off x="949" y="112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172" name="Freeform 63"/>
              <p:cNvSpPr>
                <a:spLocks/>
              </p:cNvSpPr>
              <p:nvPr/>
            </p:nvSpPr>
            <p:spPr bwMode="auto">
              <a:xfrm>
                <a:off x="957" y="1136"/>
                <a:ext cx="8" cy="78"/>
              </a:xfrm>
              <a:custGeom>
                <a:avLst/>
                <a:gdLst>
                  <a:gd name="T0" fmla="*/ 0 w 8"/>
                  <a:gd name="T1" fmla="*/ 0 h 78"/>
                  <a:gd name="T2" fmla="*/ 0 w 8"/>
                  <a:gd name="T3" fmla="*/ 16 h 78"/>
                  <a:gd name="T4" fmla="*/ 0 w 8"/>
                  <a:gd name="T5" fmla="*/ 39 h 78"/>
                  <a:gd name="T6" fmla="*/ 8 w 8"/>
                  <a:gd name="T7" fmla="*/ 62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9"/>
                    </a:lnTo>
                    <a:lnTo>
                      <a:pt x="8" y="62"/>
                    </a:lnTo>
                    <a:lnTo>
                      <a:pt x="8" y="78"/>
                    </a:lnTo>
                  </a:path>
                </a:pathLst>
              </a:custGeom>
              <a:noFill/>
              <a:ln w="5080">
                <a:solidFill>
                  <a:srgbClr val="FF0000"/>
                </a:solidFill>
                <a:prstDash val="solid"/>
                <a:round/>
                <a:headEnd/>
                <a:tailEnd/>
              </a:ln>
            </p:spPr>
            <p:txBody>
              <a:bodyPr/>
              <a:lstStyle/>
              <a:p>
                <a:endParaRPr lang="en-US"/>
              </a:p>
            </p:txBody>
          </p:sp>
          <p:sp>
            <p:nvSpPr>
              <p:cNvPr id="256173" name="Freeform 64"/>
              <p:cNvSpPr>
                <a:spLocks/>
              </p:cNvSpPr>
              <p:nvPr/>
            </p:nvSpPr>
            <p:spPr bwMode="auto">
              <a:xfrm>
                <a:off x="965" y="1214"/>
                <a:ext cx="7" cy="39"/>
              </a:xfrm>
              <a:custGeom>
                <a:avLst/>
                <a:gdLst>
                  <a:gd name="T0" fmla="*/ 0 w 7"/>
                  <a:gd name="T1" fmla="*/ 0 h 39"/>
                  <a:gd name="T2" fmla="*/ 0 w 7"/>
                  <a:gd name="T3" fmla="*/ 23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0" y="23"/>
                    </a:lnTo>
                    <a:lnTo>
                      <a:pt x="7" y="39"/>
                    </a:lnTo>
                  </a:path>
                </a:pathLst>
              </a:custGeom>
              <a:noFill/>
              <a:ln w="5080">
                <a:solidFill>
                  <a:srgbClr val="FF0000"/>
                </a:solidFill>
                <a:prstDash val="solid"/>
                <a:round/>
                <a:headEnd/>
                <a:tailEnd/>
              </a:ln>
            </p:spPr>
            <p:txBody>
              <a:bodyPr/>
              <a:lstStyle/>
              <a:p>
                <a:endParaRPr lang="en-US"/>
              </a:p>
            </p:txBody>
          </p:sp>
          <p:sp>
            <p:nvSpPr>
              <p:cNvPr id="256174" name="Freeform 65"/>
              <p:cNvSpPr>
                <a:spLocks/>
              </p:cNvSpPr>
              <p:nvPr/>
            </p:nvSpPr>
            <p:spPr bwMode="auto">
              <a:xfrm>
                <a:off x="972" y="1253"/>
                <a:ext cx="8" cy="47"/>
              </a:xfrm>
              <a:custGeom>
                <a:avLst/>
                <a:gdLst>
                  <a:gd name="T0" fmla="*/ 0 w 8"/>
                  <a:gd name="T1" fmla="*/ 0 h 47"/>
                  <a:gd name="T2" fmla="*/ 0 w 8"/>
                  <a:gd name="T3" fmla="*/ 23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23"/>
                    </a:lnTo>
                    <a:lnTo>
                      <a:pt x="8" y="47"/>
                    </a:lnTo>
                  </a:path>
                </a:pathLst>
              </a:custGeom>
              <a:noFill/>
              <a:ln w="5080">
                <a:solidFill>
                  <a:srgbClr val="FF0000"/>
                </a:solidFill>
                <a:prstDash val="solid"/>
                <a:round/>
                <a:headEnd/>
                <a:tailEnd/>
              </a:ln>
            </p:spPr>
            <p:txBody>
              <a:bodyPr/>
              <a:lstStyle/>
              <a:p>
                <a:endParaRPr lang="en-US"/>
              </a:p>
            </p:txBody>
          </p:sp>
          <p:sp>
            <p:nvSpPr>
              <p:cNvPr id="256175" name="Freeform 66"/>
              <p:cNvSpPr>
                <a:spLocks/>
              </p:cNvSpPr>
              <p:nvPr/>
            </p:nvSpPr>
            <p:spPr bwMode="auto">
              <a:xfrm>
                <a:off x="980" y="1300"/>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FF0000"/>
                </a:solidFill>
                <a:prstDash val="solid"/>
                <a:round/>
                <a:headEnd/>
                <a:tailEnd/>
              </a:ln>
            </p:spPr>
            <p:txBody>
              <a:bodyPr/>
              <a:lstStyle/>
              <a:p>
                <a:endParaRPr lang="en-US"/>
              </a:p>
            </p:txBody>
          </p:sp>
          <p:sp>
            <p:nvSpPr>
              <p:cNvPr id="256176" name="Freeform 67"/>
              <p:cNvSpPr>
                <a:spLocks/>
              </p:cNvSpPr>
              <p:nvPr/>
            </p:nvSpPr>
            <p:spPr bwMode="auto">
              <a:xfrm>
                <a:off x="988" y="1331"/>
                <a:ext cx="8" cy="54"/>
              </a:xfrm>
              <a:custGeom>
                <a:avLst/>
                <a:gdLst>
                  <a:gd name="T0" fmla="*/ 0 w 8"/>
                  <a:gd name="T1" fmla="*/ 0 h 54"/>
                  <a:gd name="T2" fmla="*/ 0 w 8"/>
                  <a:gd name="T3" fmla="*/ 31 h 54"/>
                  <a:gd name="T4" fmla="*/ 8 w 8"/>
                  <a:gd name="T5" fmla="*/ 54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0"/>
                    </a:moveTo>
                    <a:lnTo>
                      <a:pt x="0" y="31"/>
                    </a:lnTo>
                    <a:lnTo>
                      <a:pt x="8" y="54"/>
                    </a:lnTo>
                  </a:path>
                </a:pathLst>
              </a:custGeom>
              <a:noFill/>
              <a:ln w="5080">
                <a:solidFill>
                  <a:srgbClr val="FF0000"/>
                </a:solidFill>
                <a:prstDash val="solid"/>
                <a:round/>
                <a:headEnd/>
                <a:tailEnd/>
              </a:ln>
            </p:spPr>
            <p:txBody>
              <a:bodyPr/>
              <a:lstStyle/>
              <a:p>
                <a:endParaRPr lang="en-US"/>
              </a:p>
            </p:txBody>
          </p:sp>
          <p:sp>
            <p:nvSpPr>
              <p:cNvPr id="256177" name="Freeform 68"/>
              <p:cNvSpPr>
                <a:spLocks/>
              </p:cNvSpPr>
              <p:nvPr/>
            </p:nvSpPr>
            <p:spPr bwMode="auto">
              <a:xfrm>
                <a:off x="996" y="1385"/>
                <a:ext cx="7" cy="24"/>
              </a:xfrm>
              <a:custGeom>
                <a:avLst/>
                <a:gdLst>
                  <a:gd name="T0" fmla="*/ 0 w 7"/>
                  <a:gd name="T1" fmla="*/ 0 h 24"/>
                  <a:gd name="T2" fmla="*/ 0 w 7"/>
                  <a:gd name="T3" fmla="*/ 16 h 24"/>
                  <a:gd name="T4" fmla="*/ 7 w 7"/>
                  <a:gd name="T5" fmla="*/ 24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16"/>
                    </a:lnTo>
                    <a:lnTo>
                      <a:pt x="7" y="24"/>
                    </a:lnTo>
                  </a:path>
                </a:pathLst>
              </a:custGeom>
              <a:noFill/>
              <a:ln w="5080">
                <a:solidFill>
                  <a:srgbClr val="FF0000"/>
                </a:solidFill>
                <a:prstDash val="solid"/>
                <a:round/>
                <a:headEnd/>
                <a:tailEnd/>
              </a:ln>
            </p:spPr>
            <p:txBody>
              <a:bodyPr/>
              <a:lstStyle/>
              <a:p>
                <a:endParaRPr lang="en-US"/>
              </a:p>
            </p:txBody>
          </p:sp>
          <p:sp>
            <p:nvSpPr>
              <p:cNvPr id="256178" name="Freeform 69"/>
              <p:cNvSpPr>
                <a:spLocks/>
              </p:cNvSpPr>
              <p:nvPr/>
            </p:nvSpPr>
            <p:spPr bwMode="auto">
              <a:xfrm>
                <a:off x="1003" y="1354"/>
                <a:ext cx="8" cy="55"/>
              </a:xfrm>
              <a:custGeom>
                <a:avLst/>
                <a:gdLst>
                  <a:gd name="T0" fmla="*/ 0 w 8"/>
                  <a:gd name="T1" fmla="*/ 55 h 55"/>
                  <a:gd name="T2" fmla="*/ 0 w 8"/>
                  <a:gd name="T3" fmla="*/ 47 h 55"/>
                  <a:gd name="T4" fmla="*/ 0 w 8"/>
                  <a:gd name="T5" fmla="*/ 39 h 55"/>
                  <a:gd name="T6" fmla="*/ 8 w 8"/>
                  <a:gd name="T7" fmla="*/ 0 h 55"/>
                  <a:gd name="T8" fmla="*/ 0 60000 65536"/>
                  <a:gd name="T9" fmla="*/ 0 60000 65536"/>
                  <a:gd name="T10" fmla="*/ 0 60000 65536"/>
                  <a:gd name="T11" fmla="*/ 0 60000 65536"/>
                  <a:gd name="T12" fmla="*/ 0 w 8"/>
                  <a:gd name="T13" fmla="*/ 0 h 55"/>
                  <a:gd name="T14" fmla="*/ 8 w 8"/>
                  <a:gd name="T15" fmla="*/ 55 h 55"/>
                </a:gdLst>
                <a:ahLst/>
                <a:cxnLst>
                  <a:cxn ang="T8">
                    <a:pos x="T0" y="T1"/>
                  </a:cxn>
                  <a:cxn ang="T9">
                    <a:pos x="T2" y="T3"/>
                  </a:cxn>
                  <a:cxn ang="T10">
                    <a:pos x="T4" y="T5"/>
                  </a:cxn>
                  <a:cxn ang="T11">
                    <a:pos x="T6" y="T7"/>
                  </a:cxn>
                </a:cxnLst>
                <a:rect l="T12" t="T13" r="T14" b="T15"/>
                <a:pathLst>
                  <a:path w="8" h="55">
                    <a:moveTo>
                      <a:pt x="0" y="55"/>
                    </a:moveTo>
                    <a:lnTo>
                      <a:pt x="0" y="47"/>
                    </a:lnTo>
                    <a:lnTo>
                      <a:pt x="0" y="39"/>
                    </a:lnTo>
                    <a:lnTo>
                      <a:pt x="8" y="0"/>
                    </a:lnTo>
                  </a:path>
                </a:pathLst>
              </a:custGeom>
              <a:noFill/>
              <a:ln w="5080">
                <a:solidFill>
                  <a:srgbClr val="FF0000"/>
                </a:solidFill>
                <a:prstDash val="solid"/>
                <a:round/>
                <a:headEnd/>
                <a:tailEnd/>
              </a:ln>
            </p:spPr>
            <p:txBody>
              <a:bodyPr/>
              <a:lstStyle/>
              <a:p>
                <a:endParaRPr lang="en-US"/>
              </a:p>
            </p:txBody>
          </p:sp>
          <p:sp>
            <p:nvSpPr>
              <p:cNvPr id="256179" name="Freeform 70"/>
              <p:cNvSpPr>
                <a:spLocks/>
              </p:cNvSpPr>
              <p:nvPr/>
            </p:nvSpPr>
            <p:spPr bwMode="auto">
              <a:xfrm>
                <a:off x="1011" y="848"/>
                <a:ext cx="8" cy="506"/>
              </a:xfrm>
              <a:custGeom>
                <a:avLst/>
                <a:gdLst>
                  <a:gd name="T0" fmla="*/ 0 w 8"/>
                  <a:gd name="T1" fmla="*/ 506 h 506"/>
                  <a:gd name="T2" fmla="*/ 0 w 8"/>
                  <a:gd name="T3" fmla="*/ 459 h 506"/>
                  <a:gd name="T4" fmla="*/ 0 w 8"/>
                  <a:gd name="T5" fmla="*/ 405 h 506"/>
                  <a:gd name="T6" fmla="*/ 0 w 8"/>
                  <a:gd name="T7" fmla="*/ 335 h 506"/>
                  <a:gd name="T8" fmla="*/ 0 w 8"/>
                  <a:gd name="T9" fmla="*/ 257 h 506"/>
                  <a:gd name="T10" fmla="*/ 8 w 8"/>
                  <a:gd name="T11" fmla="*/ 187 h 506"/>
                  <a:gd name="T12" fmla="*/ 8 w 8"/>
                  <a:gd name="T13" fmla="*/ 117 h 506"/>
                  <a:gd name="T14" fmla="*/ 8 w 8"/>
                  <a:gd name="T15" fmla="*/ 47 h 506"/>
                  <a:gd name="T16" fmla="*/ 8 w 8"/>
                  <a:gd name="T17" fmla="*/ 0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06"/>
                  <a:gd name="T29" fmla="*/ 8 w 8"/>
                  <a:gd name="T30" fmla="*/ 506 h 5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06">
                    <a:moveTo>
                      <a:pt x="0" y="506"/>
                    </a:moveTo>
                    <a:lnTo>
                      <a:pt x="0" y="459"/>
                    </a:lnTo>
                    <a:lnTo>
                      <a:pt x="0" y="405"/>
                    </a:lnTo>
                    <a:lnTo>
                      <a:pt x="0" y="335"/>
                    </a:lnTo>
                    <a:lnTo>
                      <a:pt x="0" y="257"/>
                    </a:lnTo>
                    <a:lnTo>
                      <a:pt x="8" y="187"/>
                    </a:lnTo>
                    <a:lnTo>
                      <a:pt x="8" y="117"/>
                    </a:lnTo>
                    <a:lnTo>
                      <a:pt x="8" y="47"/>
                    </a:lnTo>
                    <a:lnTo>
                      <a:pt x="8" y="0"/>
                    </a:lnTo>
                  </a:path>
                </a:pathLst>
              </a:custGeom>
              <a:noFill/>
              <a:ln w="5080">
                <a:solidFill>
                  <a:srgbClr val="FF0000"/>
                </a:solidFill>
                <a:prstDash val="solid"/>
                <a:round/>
                <a:headEnd/>
                <a:tailEnd/>
              </a:ln>
            </p:spPr>
            <p:txBody>
              <a:bodyPr/>
              <a:lstStyle/>
              <a:p>
                <a:endParaRPr lang="en-US"/>
              </a:p>
            </p:txBody>
          </p:sp>
          <p:sp>
            <p:nvSpPr>
              <p:cNvPr id="256180" name="Freeform 71"/>
              <p:cNvSpPr>
                <a:spLocks/>
              </p:cNvSpPr>
              <p:nvPr/>
            </p:nvSpPr>
            <p:spPr bwMode="auto">
              <a:xfrm>
                <a:off x="1019" y="669"/>
                <a:ext cx="8" cy="179"/>
              </a:xfrm>
              <a:custGeom>
                <a:avLst/>
                <a:gdLst>
                  <a:gd name="T0" fmla="*/ 0 w 8"/>
                  <a:gd name="T1" fmla="*/ 179 h 179"/>
                  <a:gd name="T2" fmla="*/ 0 w 8"/>
                  <a:gd name="T3" fmla="*/ 109 h 179"/>
                  <a:gd name="T4" fmla="*/ 0 w 8"/>
                  <a:gd name="T5" fmla="*/ 55 h 179"/>
                  <a:gd name="T6" fmla="*/ 8 w 8"/>
                  <a:gd name="T7" fmla="*/ 24 h 179"/>
                  <a:gd name="T8" fmla="*/ 8 w 8"/>
                  <a:gd name="T9" fmla="*/ 8 h 179"/>
                  <a:gd name="T10" fmla="*/ 8 w 8"/>
                  <a:gd name="T11" fmla="*/ 0 h 179"/>
                  <a:gd name="T12" fmla="*/ 8 w 8"/>
                  <a:gd name="T13" fmla="*/ 0 h 179"/>
                  <a:gd name="T14" fmla="*/ 0 60000 65536"/>
                  <a:gd name="T15" fmla="*/ 0 60000 65536"/>
                  <a:gd name="T16" fmla="*/ 0 60000 65536"/>
                  <a:gd name="T17" fmla="*/ 0 60000 65536"/>
                  <a:gd name="T18" fmla="*/ 0 60000 65536"/>
                  <a:gd name="T19" fmla="*/ 0 60000 65536"/>
                  <a:gd name="T20" fmla="*/ 0 60000 65536"/>
                  <a:gd name="T21" fmla="*/ 0 w 8"/>
                  <a:gd name="T22" fmla="*/ 0 h 179"/>
                  <a:gd name="T23" fmla="*/ 8 w 8"/>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79">
                    <a:moveTo>
                      <a:pt x="0" y="179"/>
                    </a:moveTo>
                    <a:lnTo>
                      <a:pt x="0" y="109"/>
                    </a:lnTo>
                    <a:lnTo>
                      <a:pt x="0" y="55"/>
                    </a:lnTo>
                    <a:lnTo>
                      <a:pt x="8" y="24"/>
                    </a:lnTo>
                    <a:lnTo>
                      <a:pt x="8" y="8"/>
                    </a:lnTo>
                    <a:lnTo>
                      <a:pt x="8" y="0"/>
                    </a:lnTo>
                  </a:path>
                </a:pathLst>
              </a:custGeom>
              <a:noFill/>
              <a:ln w="5080">
                <a:solidFill>
                  <a:srgbClr val="FF0000"/>
                </a:solidFill>
                <a:prstDash val="solid"/>
                <a:round/>
                <a:headEnd/>
                <a:tailEnd/>
              </a:ln>
            </p:spPr>
            <p:txBody>
              <a:bodyPr/>
              <a:lstStyle/>
              <a:p>
                <a:endParaRPr lang="en-US"/>
              </a:p>
            </p:txBody>
          </p:sp>
          <p:sp>
            <p:nvSpPr>
              <p:cNvPr id="256181" name="Freeform 72"/>
              <p:cNvSpPr>
                <a:spLocks/>
              </p:cNvSpPr>
              <p:nvPr/>
            </p:nvSpPr>
            <p:spPr bwMode="auto">
              <a:xfrm>
                <a:off x="1027" y="669"/>
                <a:ext cx="8" cy="288"/>
              </a:xfrm>
              <a:custGeom>
                <a:avLst/>
                <a:gdLst>
                  <a:gd name="T0" fmla="*/ 0 w 8"/>
                  <a:gd name="T1" fmla="*/ 0 h 288"/>
                  <a:gd name="T2" fmla="*/ 0 w 8"/>
                  <a:gd name="T3" fmla="*/ 16 h 288"/>
                  <a:gd name="T4" fmla="*/ 0 w 8"/>
                  <a:gd name="T5" fmla="*/ 39 h 288"/>
                  <a:gd name="T6" fmla="*/ 0 w 8"/>
                  <a:gd name="T7" fmla="*/ 70 h 288"/>
                  <a:gd name="T8" fmla="*/ 0 w 8"/>
                  <a:gd name="T9" fmla="*/ 109 h 288"/>
                  <a:gd name="T10" fmla="*/ 8 w 8"/>
                  <a:gd name="T11" fmla="*/ 195 h 288"/>
                  <a:gd name="T12" fmla="*/ 8 w 8"/>
                  <a:gd name="T13" fmla="*/ 288 h 288"/>
                  <a:gd name="T14" fmla="*/ 0 60000 65536"/>
                  <a:gd name="T15" fmla="*/ 0 60000 65536"/>
                  <a:gd name="T16" fmla="*/ 0 60000 65536"/>
                  <a:gd name="T17" fmla="*/ 0 60000 65536"/>
                  <a:gd name="T18" fmla="*/ 0 60000 65536"/>
                  <a:gd name="T19" fmla="*/ 0 60000 65536"/>
                  <a:gd name="T20" fmla="*/ 0 60000 65536"/>
                  <a:gd name="T21" fmla="*/ 0 w 8"/>
                  <a:gd name="T22" fmla="*/ 0 h 288"/>
                  <a:gd name="T23" fmla="*/ 8 w 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8">
                    <a:moveTo>
                      <a:pt x="0" y="0"/>
                    </a:moveTo>
                    <a:lnTo>
                      <a:pt x="0" y="16"/>
                    </a:lnTo>
                    <a:lnTo>
                      <a:pt x="0" y="39"/>
                    </a:lnTo>
                    <a:lnTo>
                      <a:pt x="0" y="70"/>
                    </a:lnTo>
                    <a:lnTo>
                      <a:pt x="0" y="109"/>
                    </a:lnTo>
                    <a:lnTo>
                      <a:pt x="8" y="195"/>
                    </a:lnTo>
                    <a:lnTo>
                      <a:pt x="8" y="288"/>
                    </a:lnTo>
                  </a:path>
                </a:pathLst>
              </a:custGeom>
              <a:noFill/>
              <a:ln w="5080">
                <a:solidFill>
                  <a:srgbClr val="FF0000"/>
                </a:solidFill>
                <a:prstDash val="solid"/>
                <a:round/>
                <a:headEnd/>
                <a:tailEnd/>
              </a:ln>
            </p:spPr>
            <p:txBody>
              <a:bodyPr/>
              <a:lstStyle/>
              <a:p>
                <a:endParaRPr lang="en-US"/>
              </a:p>
            </p:txBody>
          </p:sp>
          <p:sp>
            <p:nvSpPr>
              <p:cNvPr id="256182" name="Freeform 73"/>
              <p:cNvSpPr>
                <a:spLocks/>
              </p:cNvSpPr>
              <p:nvPr/>
            </p:nvSpPr>
            <p:spPr bwMode="auto">
              <a:xfrm>
                <a:off x="1035" y="957"/>
                <a:ext cx="7" cy="428"/>
              </a:xfrm>
              <a:custGeom>
                <a:avLst/>
                <a:gdLst>
                  <a:gd name="T0" fmla="*/ 0 w 7"/>
                  <a:gd name="T1" fmla="*/ 0 h 428"/>
                  <a:gd name="T2" fmla="*/ 0 w 7"/>
                  <a:gd name="T3" fmla="*/ 47 h 428"/>
                  <a:gd name="T4" fmla="*/ 0 w 7"/>
                  <a:gd name="T5" fmla="*/ 109 h 428"/>
                  <a:gd name="T6" fmla="*/ 0 w 7"/>
                  <a:gd name="T7" fmla="*/ 234 h 428"/>
                  <a:gd name="T8" fmla="*/ 7 w 7"/>
                  <a:gd name="T9" fmla="*/ 288 h 428"/>
                  <a:gd name="T10" fmla="*/ 7 w 7"/>
                  <a:gd name="T11" fmla="*/ 343 h 428"/>
                  <a:gd name="T12" fmla="*/ 7 w 7"/>
                  <a:gd name="T13" fmla="*/ 397 h 428"/>
                  <a:gd name="T14" fmla="*/ 7 w 7"/>
                  <a:gd name="T15" fmla="*/ 428 h 42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28"/>
                  <a:gd name="T26" fmla="*/ 7 w 7"/>
                  <a:gd name="T27" fmla="*/ 428 h 4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28">
                    <a:moveTo>
                      <a:pt x="0" y="0"/>
                    </a:moveTo>
                    <a:lnTo>
                      <a:pt x="0" y="47"/>
                    </a:lnTo>
                    <a:lnTo>
                      <a:pt x="0" y="109"/>
                    </a:lnTo>
                    <a:lnTo>
                      <a:pt x="0" y="234"/>
                    </a:lnTo>
                    <a:lnTo>
                      <a:pt x="7" y="288"/>
                    </a:lnTo>
                    <a:lnTo>
                      <a:pt x="7" y="343"/>
                    </a:lnTo>
                    <a:lnTo>
                      <a:pt x="7" y="397"/>
                    </a:lnTo>
                    <a:lnTo>
                      <a:pt x="7" y="428"/>
                    </a:lnTo>
                  </a:path>
                </a:pathLst>
              </a:custGeom>
              <a:noFill/>
              <a:ln w="5080">
                <a:solidFill>
                  <a:srgbClr val="FF0000"/>
                </a:solidFill>
                <a:prstDash val="solid"/>
                <a:round/>
                <a:headEnd/>
                <a:tailEnd/>
              </a:ln>
            </p:spPr>
            <p:txBody>
              <a:bodyPr/>
              <a:lstStyle/>
              <a:p>
                <a:endParaRPr lang="en-US"/>
              </a:p>
            </p:txBody>
          </p:sp>
          <p:sp>
            <p:nvSpPr>
              <p:cNvPr id="256183" name="Freeform 74"/>
              <p:cNvSpPr>
                <a:spLocks/>
              </p:cNvSpPr>
              <p:nvPr/>
            </p:nvSpPr>
            <p:spPr bwMode="auto">
              <a:xfrm>
                <a:off x="1042" y="1385"/>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FF0000"/>
                </a:solidFill>
                <a:prstDash val="solid"/>
                <a:round/>
                <a:headEnd/>
                <a:tailEnd/>
              </a:ln>
            </p:spPr>
            <p:txBody>
              <a:bodyPr/>
              <a:lstStyle/>
              <a:p>
                <a:endParaRPr lang="en-US"/>
              </a:p>
            </p:txBody>
          </p:sp>
          <p:sp>
            <p:nvSpPr>
              <p:cNvPr id="256184" name="Freeform 75"/>
              <p:cNvSpPr>
                <a:spLocks/>
              </p:cNvSpPr>
              <p:nvPr/>
            </p:nvSpPr>
            <p:spPr bwMode="auto">
              <a:xfrm>
                <a:off x="1050" y="1409"/>
                <a:ext cx="8" cy="54"/>
              </a:xfrm>
              <a:custGeom>
                <a:avLst/>
                <a:gdLst>
                  <a:gd name="T0" fmla="*/ 0 w 8"/>
                  <a:gd name="T1" fmla="*/ 0 h 54"/>
                  <a:gd name="T2" fmla="*/ 0 w 8"/>
                  <a:gd name="T3" fmla="*/ 23 h 54"/>
                  <a:gd name="T4" fmla="*/ 8 w 8"/>
                  <a:gd name="T5" fmla="*/ 54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0"/>
                    </a:moveTo>
                    <a:lnTo>
                      <a:pt x="0" y="23"/>
                    </a:lnTo>
                    <a:lnTo>
                      <a:pt x="8" y="54"/>
                    </a:lnTo>
                  </a:path>
                </a:pathLst>
              </a:custGeom>
              <a:noFill/>
              <a:ln w="5080">
                <a:solidFill>
                  <a:srgbClr val="FF0000"/>
                </a:solidFill>
                <a:prstDash val="solid"/>
                <a:round/>
                <a:headEnd/>
                <a:tailEnd/>
              </a:ln>
            </p:spPr>
            <p:txBody>
              <a:bodyPr/>
              <a:lstStyle/>
              <a:p>
                <a:endParaRPr lang="en-US"/>
              </a:p>
            </p:txBody>
          </p:sp>
          <p:sp>
            <p:nvSpPr>
              <p:cNvPr id="256185" name="Freeform 76"/>
              <p:cNvSpPr>
                <a:spLocks/>
              </p:cNvSpPr>
              <p:nvPr/>
            </p:nvSpPr>
            <p:spPr bwMode="auto">
              <a:xfrm>
                <a:off x="1058" y="1463"/>
                <a:ext cx="8" cy="62"/>
              </a:xfrm>
              <a:custGeom>
                <a:avLst/>
                <a:gdLst>
                  <a:gd name="T0" fmla="*/ 0 w 8"/>
                  <a:gd name="T1" fmla="*/ 0 h 62"/>
                  <a:gd name="T2" fmla="*/ 0 w 8"/>
                  <a:gd name="T3" fmla="*/ 31 h 62"/>
                  <a:gd name="T4" fmla="*/ 8 w 8"/>
                  <a:gd name="T5" fmla="*/ 62 h 62"/>
                  <a:gd name="T6" fmla="*/ 0 60000 65536"/>
                  <a:gd name="T7" fmla="*/ 0 60000 65536"/>
                  <a:gd name="T8" fmla="*/ 0 60000 65536"/>
                  <a:gd name="T9" fmla="*/ 0 w 8"/>
                  <a:gd name="T10" fmla="*/ 0 h 62"/>
                  <a:gd name="T11" fmla="*/ 8 w 8"/>
                  <a:gd name="T12" fmla="*/ 62 h 62"/>
                </a:gdLst>
                <a:ahLst/>
                <a:cxnLst>
                  <a:cxn ang="T6">
                    <a:pos x="T0" y="T1"/>
                  </a:cxn>
                  <a:cxn ang="T7">
                    <a:pos x="T2" y="T3"/>
                  </a:cxn>
                  <a:cxn ang="T8">
                    <a:pos x="T4" y="T5"/>
                  </a:cxn>
                </a:cxnLst>
                <a:rect l="T9" t="T10" r="T11" b="T12"/>
                <a:pathLst>
                  <a:path w="8" h="62">
                    <a:moveTo>
                      <a:pt x="0" y="0"/>
                    </a:moveTo>
                    <a:lnTo>
                      <a:pt x="0" y="31"/>
                    </a:lnTo>
                    <a:lnTo>
                      <a:pt x="8" y="62"/>
                    </a:lnTo>
                  </a:path>
                </a:pathLst>
              </a:custGeom>
              <a:noFill/>
              <a:ln w="5080">
                <a:solidFill>
                  <a:srgbClr val="FF0000"/>
                </a:solidFill>
                <a:prstDash val="solid"/>
                <a:round/>
                <a:headEnd/>
                <a:tailEnd/>
              </a:ln>
            </p:spPr>
            <p:txBody>
              <a:bodyPr/>
              <a:lstStyle/>
              <a:p>
                <a:endParaRPr lang="en-US"/>
              </a:p>
            </p:txBody>
          </p:sp>
          <p:sp>
            <p:nvSpPr>
              <p:cNvPr id="256186" name="Freeform 77"/>
              <p:cNvSpPr>
                <a:spLocks/>
              </p:cNvSpPr>
              <p:nvPr/>
            </p:nvSpPr>
            <p:spPr bwMode="auto">
              <a:xfrm>
                <a:off x="1066" y="1525"/>
                <a:ext cx="7" cy="24"/>
              </a:xfrm>
              <a:custGeom>
                <a:avLst/>
                <a:gdLst>
                  <a:gd name="T0" fmla="*/ 0 w 7"/>
                  <a:gd name="T1" fmla="*/ 0 h 24"/>
                  <a:gd name="T2" fmla="*/ 0 w 7"/>
                  <a:gd name="T3" fmla="*/ 16 h 24"/>
                  <a:gd name="T4" fmla="*/ 7 w 7"/>
                  <a:gd name="T5" fmla="*/ 24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16"/>
                    </a:lnTo>
                    <a:lnTo>
                      <a:pt x="7" y="24"/>
                    </a:lnTo>
                  </a:path>
                </a:pathLst>
              </a:custGeom>
              <a:noFill/>
              <a:ln w="5080">
                <a:solidFill>
                  <a:srgbClr val="FF0000"/>
                </a:solidFill>
                <a:prstDash val="solid"/>
                <a:round/>
                <a:headEnd/>
                <a:tailEnd/>
              </a:ln>
            </p:spPr>
            <p:txBody>
              <a:bodyPr/>
              <a:lstStyle/>
              <a:p>
                <a:endParaRPr lang="en-US"/>
              </a:p>
            </p:txBody>
          </p:sp>
          <p:sp>
            <p:nvSpPr>
              <p:cNvPr id="256187" name="Freeform 78"/>
              <p:cNvSpPr>
                <a:spLocks/>
              </p:cNvSpPr>
              <p:nvPr/>
            </p:nvSpPr>
            <p:spPr bwMode="auto">
              <a:xfrm>
                <a:off x="1073" y="1502"/>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6188" name="Freeform 79"/>
              <p:cNvSpPr>
                <a:spLocks/>
              </p:cNvSpPr>
              <p:nvPr/>
            </p:nvSpPr>
            <p:spPr bwMode="auto">
              <a:xfrm>
                <a:off x="1081" y="1479"/>
                <a:ext cx="8" cy="23"/>
              </a:xfrm>
              <a:custGeom>
                <a:avLst/>
                <a:gdLst>
                  <a:gd name="T0" fmla="*/ 0 w 8"/>
                  <a:gd name="T1" fmla="*/ 23 h 23"/>
                  <a:gd name="T2" fmla="*/ 0 w 8"/>
                  <a:gd name="T3" fmla="*/ 7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189" name="Freeform 80"/>
              <p:cNvSpPr>
                <a:spLocks/>
              </p:cNvSpPr>
              <p:nvPr/>
            </p:nvSpPr>
            <p:spPr bwMode="auto">
              <a:xfrm>
                <a:off x="1089" y="147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190" name="Freeform 81"/>
              <p:cNvSpPr>
                <a:spLocks/>
              </p:cNvSpPr>
              <p:nvPr/>
            </p:nvSpPr>
            <p:spPr bwMode="auto">
              <a:xfrm>
                <a:off x="1097" y="1432"/>
                <a:ext cx="8" cy="39"/>
              </a:xfrm>
              <a:custGeom>
                <a:avLst/>
                <a:gdLst>
                  <a:gd name="T0" fmla="*/ 0 w 8"/>
                  <a:gd name="T1" fmla="*/ 39 h 39"/>
                  <a:gd name="T2" fmla="*/ 0 w 8"/>
                  <a:gd name="T3" fmla="*/ 23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0" y="23"/>
                    </a:lnTo>
                    <a:lnTo>
                      <a:pt x="8" y="0"/>
                    </a:lnTo>
                  </a:path>
                </a:pathLst>
              </a:custGeom>
              <a:noFill/>
              <a:ln w="5080">
                <a:solidFill>
                  <a:srgbClr val="FF0000"/>
                </a:solidFill>
                <a:prstDash val="solid"/>
                <a:round/>
                <a:headEnd/>
                <a:tailEnd/>
              </a:ln>
            </p:spPr>
            <p:txBody>
              <a:bodyPr/>
              <a:lstStyle/>
              <a:p>
                <a:endParaRPr lang="en-US"/>
              </a:p>
            </p:txBody>
          </p:sp>
          <p:sp>
            <p:nvSpPr>
              <p:cNvPr id="256191" name="Freeform 82"/>
              <p:cNvSpPr>
                <a:spLocks/>
              </p:cNvSpPr>
              <p:nvPr/>
            </p:nvSpPr>
            <p:spPr bwMode="auto">
              <a:xfrm>
                <a:off x="1105" y="1401"/>
                <a:ext cx="7" cy="31"/>
              </a:xfrm>
              <a:custGeom>
                <a:avLst/>
                <a:gdLst>
                  <a:gd name="T0" fmla="*/ 0 w 7"/>
                  <a:gd name="T1" fmla="*/ 31 h 31"/>
                  <a:gd name="T2" fmla="*/ 0 w 7"/>
                  <a:gd name="T3" fmla="*/ 15 h 31"/>
                  <a:gd name="T4" fmla="*/ 7 w 7"/>
                  <a:gd name="T5" fmla="*/ 0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31"/>
                    </a:moveTo>
                    <a:lnTo>
                      <a:pt x="0" y="15"/>
                    </a:lnTo>
                    <a:lnTo>
                      <a:pt x="7" y="0"/>
                    </a:lnTo>
                  </a:path>
                </a:pathLst>
              </a:custGeom>
              <a:noFill/>
              <a:ln w="5080">
                <a:solidFill>
                  <a:srgbClr val="FF0000"/>
                </a:solidFill>
                <a:prstDash val="solid"/>
                <a:round/>
                <a:headEnd/>
                <a:tailEnd/>
              </a:ln>
            </p:spPr>
            <p:txBody>
              <a:bodyPr/>
              <a:lstStyle/>
              <a:p>
                <a:endParaRPr lang="en-US"/>
              </a:p>
            </p:txBody>
          </p:sp>
          <p:sp>
            <p:nvSpPr>
              <p:cNvPr id="256192" name="Freeform 83"/>
              <p:cNvSpPr>
                <a:spLocks/>
              </p:cNvSpPr>
              <p:nvPr/>
            </p:nvSpPr>
            <p:spPr bwMode="auto">
              <a:xfrm>
                <a:off x="1112" y="14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193" name="Freeform 84"/>
              <p:cNvSpPr>
                <a:spLocks/>
              </p:cNvSpPr>
              <p:nvPr/>
            </p:nvSpPr>
            <p:spPr bwMode="auto">
              <a:xfrm>
                <a:off x="1120" y="1409"/>
                <a:ext cx="8" cy="31"/>
              </a:xfrm>
              <a:custGeom>
                <a:avLst/>
                <a:gdLst>
                  <a:gd name="T0" fmla="*/ 0 w 8"/>
                  <a:gd name="T1" fmla="*/ 0 h 31"/>
                  <a:gd name="T2" fmla="*/ 0 w 8"/>
                  <a:gd name="T3" fmla="*/ 7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7"/>
                    </a:lnTo>
                    <a:lnTo>
                      <a:pt x="0" y="15"/>
                    </a:lnTo>
                    <a:lnTo>
                      <a:pt x="8" y="23"/>
                    </a:lnTo>
                    <a:lnTo>
                      <a:pt x="8" y="31"/>
                    </a:lnTo>
                  </a:path>
                </a:pathLst>
              </a:custGeom>
              <a:noFill/>
              <a:ln w="5080">
                <a:solidFill>
                  <a:srgbClr val="FF0000"/>
                </a:solidFill>
                <a:prstDash val="solid"/>
                <a:round/>
                <a:headEnd/>
                <a:tailEnd/>
              </a:ln>
            </p:spPr>
            <p:txBody>
              <a:bodyPr/>
              <a:lstStyle/>
              <a:p>
                <a:endParaRPr lang="en-US"/>
              </a:p>
            </p:txBody>
          </p:sp>
          <p:sp>
            <p:nvSpPr>
              <p:cNvPr id="256194" name="Freeform 85"/>
              <p:cNvSpPr>
                <a:spLocks/>
              </p:cNvSpPr>
              <p:nvPr/>
            </p:nvSpPr>
            <p:spPr bwMode="auto">
              <a:xfrm>
                <a:off x="1128" y="1416"/>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0000"/>
                </a:solidFill>
                <a:prstDash val="solid"/>
                <a:round/>
                <a:headEnd/>
                <a:tailEnd/>
              </a:ln>
            </p:spPr>
            <p:txBody>
              <a:bodyPr/>
              <a:lstStyle/>
              <a:p>
                <a:endParaRPr lang="en-US"/>
              </a:p>
            </p:txBody>
          </p:sp>
          <p:sp>
            <p:nvSpPr>
              <p:cNvPr id="256195" name="Freeform 86"/>
              <p:cNvSpPr>
                <a:spLocks/>
              </p:cNvSpPr>
              <p:nvPr/>
            </p:nvSpPr>
            <p:spPr bwMode="auto">
              <a:xfrm>
                <a:off x="1136" y="1214"/>
                <a:ext cx="7" cy="202"/>
              </a:xfrm>
              <a:custGeom>
                <a:avLst/>
                <a:gdLst>
                  <a:gd name="T0" fmla="*/ 0 w 7"/>
                  <a:gd name="T1" fmla="*/ 202 h 202"/>
                  <a:gd name="T2" fmla="*/ 0 w 7"/>
                  <a:gd name="T3" fmla="*/ 163 h 202"/>
                  <a:gd name="T4" fmla="*/ 0 w 7"/>
                  <a:gd name="T5" fmla="*/ 109 h 202"/>
                  <a:gd name="T6" fmla="*/ 7 w 7"/>
                  <a:gd name="T7" fmla="*/ 54 h 202"/>
                  <a:gd name="T8" fmla="*/ 7 w 7"/>
                  <a:gd name="T9" fmla="*/ 0 h 202"/>
                  <a:gd name="T10" fmla="*/ 0 60000 65536"/>
                  <a:gd name="T11" fmla="*/ 0 60000 65536"/>
                  <a:gd name="T12" fmla="*/ 0 60000 65536"/>
                  <a:gd name="T13" fmla="*/ 0 60000 65536"/>
                  <a:gd name="T14" fmla="*/ 0 60000 65536"/>
                  <a:gd name="T15" fmla="*/ 0 w 7"/>
                  <a:gd name="T16" fmla="*/ 0 h 202"/>
                  <a:gd name="T17" fmla="*/ 7 w 7"/>
                  <a:gd name="T18" fmla="*/ 202 h 202"/>
                </a:gdLst>
                <a:ahLst/>
                <a:cxnLst>
                  <a:cxn ang="T10">
                    <a:pos x="T0" y="T1"/>
                  </a:cxn>
                  <a:cxn ang="T11">
                    <a:pos x="T2" y="T3"/>
                  </a:cxn>
                  <a:cxn ang="T12">
                    <a:pos x="T4" y="T5"/>
                  </a:cxn>
                  <a:cxn ang="T13">
                    <a:pos x="T6" y="T7"/>
                  </a:cxn>
                  <a:cxn ang="T14">
                    <a:pos x="T8" y="T9"/>
                  </a:cxn>
                </a:cxnLst>
                <a:rect l="T15" t="T16" r="T17" b="T18"/>
                <a:pathLst>
                  <a:path w="7" h="202">
                    <a:moveTo>
                      <a:pt x="0" y="202"/>
                    </a:moveTo>
                    <a:lnTo>
                      <a:pt x="0" y="163"/>
                    </a:lnTo>
                    <a:lnTo>
                      <a:pt x="0" y="109"/>
                    </a:lnTo>
                    <a:lnTo>
                      <a:pt x="7" y="54"/>
                    </a:lnTo>
                    <a:lnTo>
                      <a:pt x="7" y="0"/>
                    </a:lnTo>
                  </a:path>
                </a:pathLst>
              </a:custGeom>
              <a:noFill/>
              <a:ln w="5080">
                <a:solidFill>
                  <a:srgbClr val="FF0000"/>
                </a:solidFill>
                <a:prstDash val="solid"/>
                <a:round/>
                <a:headEnd/>
                <a:tailEnd/>
              </a:ln>
            </p:spPr>
            <p:txBody>
              <a:bodyPr/>
              <a:lstStyle/>
              <a:p>
                <a:endParaRPr lang="en-US"/>
              </a:p>
            </p:txBody>
          </p:sp>
          <p:sp>
            <p:nvSpPr>
              <p:cNvPr id="256196" name="Freeform 87"/>
              <p:cNvSpPr>
                <a:spLocks/>
              </p:cNvSpPr>
              <p:nvPr/>
            </p:nvSpPr>
            <p:spPr bwMode="auto">
              <a:xfrm>
                <a:off x="1143" y="1004"/>
                <a:ext cx="8" cy="210"/>
              </a:xfrm>
              <a:custGeom>
                <a:avLst/>
                <a:gdLst>
                  <a:gd name="T0" fmla="*/ 0 w 8"/>
                  <a:gd name="T1" fmla="*/ 210 h 210"/>
                  <a:gd name="T2" fmla="*/ 0 w 8"/>
                  <a:gd name="T3" fmla="*/ 179 h 210"/>
                  <a:gd name="T4" fmla="*/ 0 w 8"/>
                  <a:gd name="T5" fmla="*/ 148 h 210"/>
                  <a:gd name="T6" fmla="*/ 0 w 8"/>
                  <a:gd name="T7" fmla="*/ 78 h 210"/>
                  <a:gd name="T8" fmla="*/ 8 w 8"/>
                  <a:gd name="T9" fmla="*/ 47 h 210"/>
                  <a:gd name="T10" fmla="*/ 8 w 8"/>
                  <a:gd name="T11" fmla="*/ 23 h 210"/>
                  <a:gd name="T12" fmla="*/ 8 w 8"/>
                  <a:gd name="T13" fmla="*/ 8 h 210"/>
                  <a:gd name="T14" fmla="*/ 8 w 8"/>
                  <a:gd name="T15" fmla="*/ 0 h 21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10"/>
                  <a:gd name="T26" fmla="*/ 8 w 8"/>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10">
                    <a:moveTo>
                      <a:pt x="0" y="210"/>
                    </a:moveTo>
                    <a:lnTo>
                      <a:pt x="0" y="179"/>
                    </a:lnTo>
                    <a:lnTo>
                      <a:pt x="0" y="148"/>
                    </a:lnTo>
                    <a:lnTo>
                      <a:pt x="0" y="78"/>
                    </a:lnTo>
                    <a:lnTo>
                      <a:pt x="8" y="47"/>
                    </a:lnTo>
                    <a:lnTo>
                      <a:pt x="8"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6197" name="Freeform 88"/>
              <p:cNvSpPr>
                <a:spLocks/>
              </p:cNvSpPr>
              <p:nvPr/>
            </p:nvSpPr>
            <p:spPr bwMode="auto">
              <a:xfrm>
                <a:off x="1151" y="1004"/>
                <a:ext cx="8" cy="249"/>
              </a:xfrm>
              <a:custGeom>
                <a:avLst/>
                <a:gdLst>
                  <a:gd name="T0" fmla="*/ 0 w 8"/>
                  <a:gd name="T1" fmla="*/ 0 h 249"/>
                  <a:gd name="T2" fmla="*/ 0 w 8"/>
                  <a:gd name="T3" fmla="*/ 8 h 249"/>
                  <a:gd name="T4" fmla="*/ 0 w 8"/>
                  <a:gd name="T5" fmla="*/ 31 h 249"/>
                  <a:gd name="T6" fmla="*/ 0 w 8"/>
                  <a:gd name="T7" fmla="*/ 62 h 249"/>
                  <a:gd name="T8" fmla="*/ 0 w 8"/>
                  <a:gd name="T9" fmla="*/ 101 h 249"/>
                  <a:gd name="T10" fmla="*/ 8 w 8"/>
                  <a:gd name="T11" fmla="*/ 179 h 249"/>
                  <a:gd name="T12" fmla="*/ 8 w 8"/>
                  <a:gd name="T13" fmla="*/ 218 h 249"/>
                  <a:gd name="T14" fmla="*/ 8 w 8"/>
                  <a:gd name="T15" fmla="*/ 249 h 24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9"/>
                  <a:gd name="T26" fmla="*/ 8 w 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9">
                    <a:moveTo>
                      <a:pt x="0" y="0"/>
                    </a:moveTo>
                    <a:lnTo>
                      <a:pt x="0" y="8"/>
                    </a:lnTo>
                    <a:lnTo>
                      <a:pt x="0" y="31"/>
                    </a:lnTo>
                    <a:lnTo>
                      <a:pt x="0" y="62"/>
                    </a:lnTo>
                    <a:lnTo>
                      <a:pt x="0" y="101"/>
                    </a:lnTo>
                    <a:lnTo>
                      <a:pt x="8" y="179"/>
                    </a:lnTo>
                    <a:lnTo>
                      <a:pt x="8" y="218"/>
                    </a:lnTo>
                    <a:lnTo>
                      <a:pt x="8" y="249"/>
                    </a:lnTo>
                  </a:path>
                </a:pathLst>
              </a:custGeom>
              <a:noFill/>
              <a:ln w="5080">
                <a:solidFill>
                  <a:srgbClr val="FF0000"/>
                </a:solidFill>
                <a:prstDash val="solid"/>
                <a:round/>
                <a:headEnd/>
                <a:tailEnd/>
              </a:ln>
            </p:spPr>
            <p:txBody>
              <a:bodyPr/>
              <a:lstStyle/>
              <a:p>
                <a:endParaRPr lang="en-US"/>
              </a:p>
            </p:txBody>
          </p:sp>
          <p:sp>
            <p:nvSpPr>
              <p:cNvPr id="256198" name="Freeform 89"/>
              <p:cNvSpPr>
                <a:spLocks/>
              </p:cNvSpPr>
              <p:nvPr/>
            </p:nvSpPr>
            <p:spPr bwMode="auto">
              <a:xfrm>
                <a:off x="1159" y="1253"/>
                <a:ext cx="8" cy="179"/>
              </a:xfrm>
              <a:custGeom>
                <a:avLst/>
                <a:gdLst>
                  <a:gd name="T0" fmla="*/ 0 w 8"/>
                  <a:gd name="T1" fmla="*/ 0 h 179"/>
                  <a:gd name="T2" fmla="*/ 0 w 8"/>
                  <a:gd name="T3" fmla="*/ 54 h 179"/>
                  <a:gd name="T4" fmla="*/ 0 w 8"/>
                  <a:gd name="T5" fmla="*/ 101 h 179"/>
                  <a:gd name="T6" fmla="*/ 8 w 8"/>
                  <a:gd name="T7" fmla="*/ 148 h 179"/>
                  <a:gd name="T8" fmla="*/ 8 w 8"/>
                  <a:gd name="T9" fmla="*/ 179 h 179"/>
                  <a:gd name="T10" fmla="*/ 0 60000 65536"/>
                  <a:gd name="T11" fmla="*/ 0 60000 65536"/>
                  <a:gd name="T12" fmla="*/ 0 60000 65536"/>
                  <a:gd name="T13" fmla="*/ 0 60000 65536"/>
                  <a:gd name="T14" fmla="*/ 0 60000 65536"/>
                  <a:gd name="T15" fmla="*/ 0 w 8"/>
                  <a:gd name="T16" fmla="*/ 0 h 179"/>
                  <a:gd name="T17" fmla="*/ 8 w 8"/>
                  <a:gd name="T18" fmla="*/ 179 h 179"/>
                </a:gdLst>
                <a:ahLst/>
                <a:cxnLst>
                  <a:cxn ang="T10">
                    <a:pos x="T0" y="T1"/>
                  </a:cxn>
                  <a:cxn ang="T11">
                    <a:pos x="T2" y="T3"/>
                  </a:cxn>
                  <a:cxn ang="T12">
                    <a:pos x="T4" y="T5"/>
                  </a:cxn>
                  <a:cxn ang="T13">
                    <a:pos x="T6" y="T7"/>
                  </a:cxn>
                  <a:cxn ang="T14">
                    <a:pos x="T8" y="T9"/>
                  </a:cxn>
                </a:cxnLst>
                <a:rect l="T15" t="T16" r="T17" b="T18"/>
                <a:pathLst>
                  <a:path w="8" h="179">
                    <a:moveTo>
                      <a:pt x="0" y="0"/>
                    </a:moveTo>
                    <a:lnTo>
                      <a:pt x="0" y="54"/>
                    </a:lnTo>
                    <a:lnTo>
                      <a:pt x="0" y="101"/>
                    </a:lnTo>
                    <a:lnTo>
                      <a:pt x="8" y="148"/>
                    </a:lnTo>
                    <a:lnTo>
                      <a:pt x="8" y="179"/>
                    </a:lnTo>
                  </a:path>
                </a:pathLst>
              </a:custGeom>
              <a:noFill/>
              <a:ln w="5080">
                <a:solidFill>
                  <a:srgbClr val="FF0000"/>
                </a:solidFill>
                <a:prstDash val="solid"/>
                <a:round/>
                <a:headEnd/>
                <a:tailEnd/>
              </a:ln>
            </p:spPr>
            <p:txBody>
              <a:bodyPr/>
              <a:lstStyle/>
              <a:p>
                <a:endParaRPr lang="en-US"/>
              </a:p>
            </p:txBody>
          </p:sp>
          <p:sp>
            <p:nvSpPr>
              <p:cNvPr id="256199" name="Freeform 90"/>
              <p:cNvSpPr>
                <a:spLocks/>
              </p:cNvSpPr>
              <p:nvPr/>
            </p:nvSpPr>
            <p:spPr bwMode="auto">
              <a:xfrm>
                <a:off x="1167" y="1432"/>
                <a:ext cx="8" cy="47"/>
              </a:xfrm>
              <a:custGeom>
                <a:avLst/>
                <a:gdLst>
                  <a:gd name="T0" fmla="*/ 0 w 8"/>
                  <a:gd name="T1" fmla="*/ 0 h 47"/>
                  <a:gd name="T2" fmla="*/ 0 w 8"/>
                  <a:gd name="T3" fmla="*/ 31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31"/>
                    </a:lnTo>
                    <a:lnTo>
                      <a:pt x="8" y="47"/>
                    </a:lnTo>
                  </a:path>
                </a:pathLst>
              </a:custGeom>
              <a:noFill/>
              <a:ln w="5080">
                <a:solidFill>
                  <a:srgbClr val="FF0000"/>
                </a:solidFill>
                <a:prstDash val="solid"/>
                <a:round/>
                <a:headEnd/>
                <a:tailEnd/>
              </a:ln>
            </p:spPr>
            <p:txBody>
              <a:bodyPr/>
              <a:lstStyle/>
              <a:p>
                <a:endParaRPr lang="en-US"/>
              </a:p>
            </p:txBody>
          </p:sp>
          <p:sp>
            <p:nvSpPr>
              <p:cNvPr id="256200" name="Freeform 91"/>
              <p:cNvSpPr>
                <a:spLocks/>
              </p:cNvSpPr>
              <p:nvPr/>
            </p:nvSpPr>
            <p:spPr bwMode="auto">
              <a:xfrm>
                <a:off x="1175" y="1479"/>
                <a:ext cx="7" cy="62"/>
              </a:xfrm>
              <a:custGeom>
                <a:avLst/>
                <a:gdLst>
                  <a:gd name="T0" fmla="*/ 0 w 7"/>
                  <a:gd name="T1" fmla="*/ 0 h 62"/>
                  <a:gd name="T2" fmla="*/ 0 w 7"/>
                  <a:gd name="T3" fmla="*/ 31 h 62"/>
                  <a:gd name="T4" fmla="*/ 7 w 7"/>
                  <a:gd name="T5" fmla="*/ 62 h 62"/>
                  <a:gd name="T6" fmla="*/ 0 60000 65536"/>
                  <a:gd name="T7" fmla="*/ 0 60000 65536"/>
                  <a:gd name="T8" fmla="*/ 0 60000 65536"/>
                  <a:gd name="T9" fmla="*/ 0 w 7"/>
                  <a:gd name="T10" fmla="*/ 0 h 62"/>
                  <a:gd name="T11" fmla="*/ 7 w 7"/>
                  <a:gd name="T12" fmla="*/ 62 h 62"/>
                </a:gdLst>
                <a:ahLst/>
                <a:cxnLst>
                  <a:cxn ang="T6">
                    <a:pos x="T0" y="T1"/>
                  </a:cxn>
                  <a:cxn ang="T7">
                    <a:pos x="T2" y="T3"/>
                  </a:cxn>
                  <a:cxn ang="T8">
                    <a:pos x="T4" y="T5"/>
                  </a:cxn>
                </a:cxnLst>
                <a:rect l="T9" t="T10" r="T11" b="T12"/>
                <a:pathLst>
                  <a:path w="7" h="62">
                    <a:moveTo>
                      <a:pt x="0" y="0"/>
                    </a:moveTo>
                    <a:lnTo>
                      <a:pt x="0" y="31"/>
                    </a:lnTo>
                    <a:lnTo>
                      <a:pt x="7" y="62"/>
                    </a:lnTo>
                  </a:path>
                </a:pathLst>
              </a:custGeom>
              <a:noFill/>
              <a:ln w="5080">
                <a:solidFill>
                  <a:srgbClr val="FF0000"/>
                </a:solidFill>
                <a:prstDash val="solid"/>
                <a:round/>
                <a:headEnd/>
                <a:tailEnd/>
              </a:ln>
            </p:spPr>
            <p:txBody>
              <a:bodyPr/>
              <a:lstStyle/>
              <a:p>
                <a:endParaRPr lang="en-US"/>
              </a:p>
            </p:txBody>
          </p:sp>
          <p:sp>
            <p:nvSpPr>
              <p:cNvPr id="256201" name="Freeform 92"/>
              <p:cNvSpPr>
                <a:spLocks/>
              </p:cNvSpPr>
              <p:nvPr/>
            </p:nvSpPr>
            <p:spPr bwMode="auto">
              <a:xfrm>
                <a:off x="1182" y="1541"/>
                <a:ext cx="8" cy="39"/>
              </a:xfrm>
              <a:custGeom>
                <a:avLst/>
                <a:gdLst>
                  <a:gd name="T0" fmla="*/ 0 w 8"/>
                  <a:gd name="T1" fmla="*/ 0 h 39"/>
                  <a:gd name="T2" fmla="*/ 0 w 8"/>
                  <a:gd name="T3" fmla="*/ 23 h 39"/>
                  <a:gd name="T4" fmla="*/ 8 w 8"/>
                  <a:gd name="T5" fmla="*/ 39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23"/>
                    </a:lnTo>
                    <a:lnTo>
                      <a:pt x="8" y="39"/>
                    </a:lnTo>
                  </a:path>
                </a:pathLst>
              </a:custGeom>
              <a:noFill/>
              <a:ln w="5080">
                <a:solidFill>
                  <a:srgbClr val="FF0000"/>
                </a:solidFill>
                <a:prstDash val="solid"/>
                <a:round/>
                <a:headEnd/>
                <a:tailEnd/>
              </a:ln>
            </p:spPr>
            <p:txBody>
              <a:bodyPr/>
              <a:lstStyle/>
              <a:p>
                <a:endParaRPr lang="en-US"/>
              </a:p>
            </p:txBody>
          </p:sp>
          <p:sp>
            <p:nvSpPr>
              <p:cNvPr id="256202" name="Freeform 93"/>
              <p:cNvSpPr>
                <a:spLocks/>
              </p:cNvSpPr>
              <p:nvPr/>
            </p:nvSpPr>
            <p:spPr bwMode="auto">
              <a:xfrm>
                <a:off x="1190" y="1517"/>
                <a:ext cx="8" cy="63"/>
              </a:xfrm>
              <a:custGeom>
                <a:avLst/>
                <a:gdLst>
                  <a:gd name="T0" fmla="*/ 0 w 8"/>
                  <a:gd name="T1" fmla="*/ 63 h 63"/>
                  <a:gd name="T2" fmla="*/ 0 w 8"/>
                  <a:gd name="T3" fmla="*/ 55 h 63"/>
                  <a:gd name="T4" fmla="*/ 0 w 8"/>
                  <a:gd name="T5" fmla="*/ 32 h 63"/>
                  <a:gd name="T6" fmla="*/ 8 w 8"/>
                  <a:gd name="T7" fmla="*/ 16 h 63"/>
                  <a:gd name="T8" fmla="*/ 8 w 8"/>
                  <a:gd name="T9" fmla="*/ 0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63"/>
                    </a:moveTo>
                    <a:lnTo>
                      <a:pt x="0" y="55"/>
                    </a:lnTo>
                    <a:lnTo>
                      <a:pt x="0" y="32"/>
                    </a:lnTo>
                    <a:lnTo>
                      <a:pt x="8" y="16"/>
                    </a:lnTo>
                    <a:lnTo>
                      <a:pt x="8" y="0"/>
                    </a:lnTo>
                  </a:path>
                </a:pathLst>
              </a:custGeom>
              <a:noFill/>
              <a:ln w="5080">
                <a:solidFill>
                  <a:srgbClr val="FF0000"/>
                </a:solidFill>
                <a:prstDash val="solid"/>
                <a:round/>
                <a:headEnd/>
                <a:tailEnd/>
              </a:ln>
            </p:spPr>
            <p:txBody>
              <a:bodyPr/>
              <a:lstStyle/>
              <a:p>
                <a:endParaRPr lang="en-US"/>
              </a:p>
            </p:txBody>
          </p:sp>
          <p:sp>
            <p:nvSpPr>
              <p:cNvPr id="256203" name="Freeform 94"/>
              <p:cNvSpPr>
                <a:spLocks/>
              </p:cNvSpPr>
              <p:nvPr/>
            </p:nvSpPr>
            <p:spPr bwMode="auto">
              <a:xfrm>
                <a:off x="1198" y="151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04" name="Freeform 95"/>
              <p:cNvSpPr>
                <a:spLocks/>
              </p:cNvSpPr>
              <p:nvPr/>
            </p:nvSpPr>
            <p:spPr bwMode="auto">
              <a:xfrm>
                <a:off x="1206" y="1517"/>
                <a:ext cx="7" cy="94"/>
              </a:xfrm>
              <a:custGeom>
                <a:avLst/>
                <a:gdLst>
                  <a:gd name="T0" fmla="*/ 0 w 7"/>
                  <a:gd name="T1" fmla="*/ 0 h 94"/>
                  <a:gd name="T2" fmla="*/ 0 w 7"/>
                  <a:gd name="T3" fmla="*/ 16 h 94"/>
                  <a:gd name="T4" fmla="*/ 0 w 7"/>
                  <a:gd name="T5" fmla="*/ 47 h 94"/>
                  <a:gd name="T6" fmla="*/ 7 w 7"/>
                  <a:gd name="T7" fmla="*/ 78 h 94"/>
                  <a:gd name="T8" fmla="*/ 7 w 7"/>
                  <a:gd name="T9" fmla="*/ 94 h 94"/>
                  <a:gd name="T10" fmla="*/ 0 60000 65536"/>
                  <a:gd name="T11" fmla="*/ 0 60000 65536"/>
                  <a:gd name="T12" fmla="*/ 0 60000 65536"/>
                  <a:gd name="T13" fmla="*/ 0 60000 65536"/>
                  <a:gd name="T14" fmla="*/ 0 60000 65536"/>
                  <a:gd name="T15" fmla="*/ 0 w 7"/>
                  <a:gd name="T16" fmla="*/ 0 h 94"/>
                  <a:gd name="T17" fmla="*/ 7 w 7"/>
                  <a:gd name="T18" fmla="*/ 94 h 94"/>
                </a:gdLst>
                <a:ahLst/>
                <a:cxnLst>
                  <a:cxn ang="T10">
                    <a:pos x="T0" y="T1"/>
                  </a:cxn>
                  <a:cxn ang="T11">
                    <a:pos x="T2" y="T3"/>
                  </a:cxn>
                  <a:cxn ang="T12">
                    <a:pos x="T4" y="T5"/>
                  </a:cxn>
                  <a:cxn ang="T13">
                    <a:pos x="T6" y="T7"/>
                  </a:cxn>
                  <a:cxn ang="T14">
                    <a:pos x="T8" y="T9"/>
                  </a:cxn>
                </a:cxnLst>
                <a:rect l="T15" t="T16" r="T17" b="T18"/>
                <a:pathLst>
                  <a:path w="7" h="94">
                    <a:moveTo>
                      <a:pt x="0" y="0"/>
                    </a:moveTo>
                    <a:lnTo>
                      <a:pt x="0" y="16"/>
                    </a:lnTo>
                    <a:lnTo>
                      <a:pt x="0" y="47"/>
                    </a:lnTo>
                    <a:lnTo>
                      <a:pt x="7" y="78"/>
                    </a:lnTo>
                    <a:lnTo>
                      <a:pt x="7" y="94"/>
                    </a:lnTo>
                  </a:path>
                </a:pathLst>
              </a:custGeom>
              <a:noFill/>
              <a:ln w="5080">
                <a:solidFill>
                  <a:srgbClr val="FF0000"/>
                </a:solidFill>
                <a:prstDash val="solid"/>
                <a:round/>
                <a:headEnd/>
                <a:tailEnd/>
              </a:ln>
            </p:spPr>
            <p:txBody>
              <a:bodyPr/>
              <a:lstStyle/>
              <a:p>
                <a:endParaRPr lang="en-US"/>
              </a:p>
            </p:txBody>
          </p:sp>
          <p:sp>
            <p:nvSpPr>
              <p:cNvPr id="256205" name="Freeform 96"/>
              <p:cNvSpPr>
                <a:spLocks/>
              </p:cNvSpPr>
              <p:nvPr/>
            </p:nvSpPr>
            <p:spPr bwMode="auto">
              <a:xfrm>
                <a:off x="1213" y="1603"/>
                <a:ext cx="8" cy="8"/>
              </a:xfrm>
              <a:custGeom>
                <a:avLst/>
                <a:gdLst>
                  <a:gd name="T0" fmla="*/ 0 w 8"/>
                  <a:gd name="T1" fmla="*/ 8 h 8"/>
                  <a:gd name="T2" fmla="*/ 0 w 8"/>
                  <a:gd name="T3" fmla="*/ 8 h 8"/>
                  <a:gd name="T4" fmla="*/ 8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8"/>
                    </a:lnTo>
                    <a:lnTo>
                      <a:pt x="8" y="0"/>
                    </a:lnTo>
                  </a:path>
                </a:pathLst>
              </a:custGeom>
              <a:noFill/>
              <a:ln w="5080">
                <a:solidFill>
                  <a:srgbClr val="FF0000"/>
                </a:solidFill>
                <a:prstDash val="solid"/>
                <a:round/>
                <a:headEnd/>
                <a:tailEnd/>
              </a:ln>
            </p:spPr>
            <p:txBody>
              <a:bodyPr/>
              <a:lstStyle/>
              <a:p>
                <a:endParaRPr lang="en-US"/>
              </a:p>
            </p:txBody>
          </p:sp>
          <p:sp>
            <p:nvSpPr>
              <p:cNvPr id="256206" name="Freeform 97"/>
              <p:cNvSpPr>
                <a:spLocks/>
              </p:cNvSpPr>
              <p:nvPr/>
            </p:nvSpPr>
            <p:spPr bwMode="auto">
              <a:xfrm>
                <a:off x="1221" y="1580"/>
                <a:ext cx="0" cy="23"/>
              </a:xfrm>
              <a:custGeom>
                <a:avLst/>
                <a:gdLst>
                  <a:gd name="T0" fmla="*/ 23 h 23"/>
                  <a:gd name="T1" fmla="*/ 8 h 23"/>
                  <a:gd name="T2" fmla="*/ 0 h 23"/>
                  <a:gd name="T3" fmla="*/ 0 h 23"/>
                  <a:gd name="T4" fmla="*/ 0 60000 65536"/>
                  <a:gd name="T5" fmla="*/ 0 60000 65536"/>
                  <a:gd name="T6" fmla="*/ 0 60000 65536"/>
                  <a:gd name="T7" fmla="*/ 0 60000 65536"/>
                  <a:gd name="T8" fmla="*/ 0 h 23"/>
                  <a:gd name="T9" fmla="*/ 23 h 23"/>
                </a:gdLst>
                <a:ahLst/>
                <a:cxnLst>
                  <a:cxn ang="T4">
                    <a:pos x="0" y="T0"/>
                  </a:cxn>
                  <a:cxn ang="T5">
                    <a:pos x="0" y="T1"/>
                  </a:cxn>
                  <a:cxn ang="T6">
                    <a:pos x="0" y="T2"/>
                  </a:cxn>
                  <a:cxn ang="T7">
                    <a:pos x="0" y="T3"/>
                  </a:cxn>
                </a:cxnLst>
                <a:rect l="0" t="T8" r="0" b="T9"/>
                <a:pathLst>
                  <a:path h="23">
                    <a:moveTo>
                      <a:pt x="0" y="23"/>
                    </a:moveTo>
                    <a:lnTo>
                      <a:pt x="0" y="8"/>
                    </a:lnTo>
                    <a:lnTo>
                      <a:pt x="0" y="0"/>
                    </a:lnTo>
                  </a:path>
                </a:pathLst>
              </a:custGeom>
              <a:noFill/>
              <a:ln w="5080">
                <a:solidFill>
                  <a:srgbClr val="FF0000"/>
                </a:solidFill>
                <a:prstDash val="solid"/>
                <a:round/>
                <a:headEnd/>
                <a:tailEnd/>
              </a:ln>
            </p:spPr>
            <p:txBody>
              <a:bodyPr/>
              <a:lstStyle/>
              <a:p>
                <a:endParaRPr lang="en-US"/>
              </a:p>
            </p:txBody>
          </p:sp>
          <p:sp>
            <p:nvSpPr>
              <p:cNvPr id="256207" name="Freeform 98"/>
              <p:cNvSpPr>
                <a:spLocks/>
              </p:cNvSpPr>
              <p:nvPr/>
            </p:nvSpPr>
            <p:spPr bwMode="auto">
              <a:xfrm>
                <a:off x="1221" y="1580"/>
                <a:ext cx="8" cy="31"/>
              </a:xfrm>
              <a:custGeom>
                <a:avLst/>
                <a:gdLst>
                  <a:gd name="T0" fmla="*/ 0 w 8"/>
                  <a:gd name="T1" fmla="*/ 0 h 31"/>
                  <a:gd name="T2" fmla="*/ 0 w 8"/>
                  <a:gd name="T3" fmla="*/ 8 h 31"/>
                  <a:gd name="T4" fmla="*/ 0 w 8"/>
                  <a:gd name="T5" fmla="*/ 23 h 31"/>
                  <a:gd name="T6" fmla="*/ 8 w 8"/>
                  <a:gd name="T7" fmla="*/ 31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23"/>
                    </a:lnTo>
                    <a:lnTo>
                      <a:pt x="8" y="31"/>
                    </a:lnTo>
                  </a:path>
                </a:pathLst>
              </a:custGeom>
              <a:noFill/>
              <a:ln w="5080">
                <a:solidFill>
                  <a:srgbClr val="FF0000"/>
                </a:solidFill>
                <a:prstDash val="solid"/>
                <a:round/>
                <a:headEnd/>
                <a:tailEnd/>
              </a:ln>
            </p:spPr>
            <p:txBody>
              <a:bodyPr/>
              <a:lstStyle/>
              <a:p>
                <a:endParaRPr lang="en-US"/>
              </a:p>
            </p:txBody>
          </p:sp>
          <p:sp>
            <p:nvSpPr>
              <p:cNvPr id="256208" name="Freeform 99"/>
              <p:cNvSpPr>
                <a:spLocks/>
              </p:cNvSpPr>
              <p:nvPr/>
            </p:nvSpPr>
            <p:spPr bwMode="auto">
              <a:xfrm>
                <a:off x="1229" y="1230"/>
                <a:ext cx="8" cy="381"/>
              </a:xfrm>
              <a:custGeom>
                <a:avLst/>
                <a:gdLst>
                  <a:gd name="T0" fmla="*/ 0 w 8"/>
                  <a:gd name="T1" fmla="*/ 381 h 381"/>
                  <a:gd name="T2" fmla="*/ 0 w 8"/>
                  <a:gd name="T3" fmla="*/ 350 h 381"/>
                  <a:gd name="T4" fmla="*/ 0 w 8"/>
                  <a:gd name="T5" fmla="*/ 303 h 381"/>
                  <a:gd name="T6" fmla="*/ 0 w 8"/>
                  <a:gd name="T7" fmla="*/ 249 h 381"/>
                  <a:gd name="T8" fmla="*/ 0 w 8"/>
                  <a:gd name="T9" fmla="*/ 194 h 381"/>
                  <a:gd name="T10" fmla="*/ 8 w 8"/>
                  <a:gd name="T11" fmla="*/ 132 h 381"/>
                  <a:gd name="T12" fmla="*/ 8 w 8"/>
                  <a:gd name="T13" fmla="*/ 77 h 381"/>
                  <a:gd name="T14" fmla="*/ 8 w 8"/>
                  <a:gd name="T15" fmla="*/ 31 h 381"/>
                  <a:gd name="T16" fmla="*/ 8 w 8"/>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81"/>
                  <a:gd name="T29" fmla="*/ 8 w 8"/>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81">
                    <a:moveTo>
                      <a:pt x="0" y="381"/>
                    </a:moveTo>
                    <a:lnTo>
                      <a:pt x="0" y="350"/>
                    </a:lnTo>
                    <a:lnTo>
                      <a:pt x="0" y="303"/>
                    </a:lnTo>
                    <a:lnTo>
                      <a:pt x="0" y="249"/>
                    </a:lnTo>
                    <a:lnTo>
                      <a:pt x="0" y="194"/>
                    </a:lnTo>
                    <a:lnTo>
                      <a:pt x="8" y="132"/>
                    </a:lnTo>
                    <a:lnTo>
                      <a:pt x="8" y="77"/>
                    </a:lnTo>
                    <a:lnTo>
                      <a:pt x="8" y="31"/>
                    </a:lnTo>
                    <a:lnTo>
                      <a:pt x="8" y="0"/>
                    </a:lnTo>
                  </a:path>
                </a:pathLst>
              </a:custGeom>
              <a:noFill/>
              <a:ln w="5080">
                <a:solidFill>
                  <a:srgbClr val="FF0000"/>
                </a:solidFill>
                <a:prstDash val="solid"/>
                <a:round/>
                <a:headEnd/>
                <a:tailEnd/>
              </a:ln>
            </p:spPr>
            <p:txBody>
              <a:bodyPr/>
              <a:lstStyle/>
              <a:p>
                <a:endParaRPr lang="en-US"/>
              </a:p>
            </p:txBody>
          </p:sp>
          <p:sp>
            <p:nvSpPr>
              <p:cNvPr id="256209" name="Freeform 100"/>
              <p:cNvSpPr>
                <a:spLocks/>
              </p:cNvSpPr>
              <p:nvPr/>
            </p:nvSpPr>
            <p:spPr bwMode="auto">
              <a:xfrm>
                <a:off x="1237" y="1206"/>
                <a:ext cx="8" cy="24"/>
              </a:xfrm>
              <a:custGeom>
                <a:avLst/>
                <a:gdLst>
                  <a:gd name="T0" fmla="*/ 0 w 8"/>
                  <a:gd name="T1" fmla="*/ 24 h 24"/>
                  <a:gd name="T2" fmla="*/ 0 w 8"/>
                  <a:gd name="T3" fmla="*/ 0 h 24"/>
                  <a:gd name="T4" fmla="*/ 8 w 8"/>
                  <a:gd name="T5" fmla="*/ 0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10" name="Freeform 101"/>
              <p:cNvSpPr>
                <a:spLocks/>
              </p:cNvSpPr>
              <p:nvPr/>
            </p:nvSpPr>
            <p:spPr bwMode="auto">
              <a:xfrm>
                <a:off x="1245" y="1206"/>
                <a:ext cx="7" cy="490"/>
              </a:xfrm>
              <a:custGeom>
                <a:avLst/>
                <a:gdLst>
                  <a:gd name="T0" fmla="*/ 0 w 7"/>
                  <a:gd name="T1" fmla="*/ 0 h 490"/>
                  <a:gd name="T2" fmla="*/ 0 w 7"/>
                  <a:gd name="T3" fmla="*/ 39 h 490"/>
                  <a:gd name="T4" fmla="*/ 0 w 7"/>
                  <a:gd name="T5" fmla="*/ 94 h 490"/>
                  <a:gd name="T6" fmla="*/ 0 w 7"/>
                  <a:gd name="T7" fmla="*/ 164 h 490"/>
                  <a:gd name="T8" fmla="*/ 0 w 7"/>
                  <a:gd name="T9" fmla="*/ 241 h 490"/>
                  <a:gd name="T10" fmla="*/ 7 w 7"/>
                  <a:gd name="T11" fmla="*/ 319 h 490"/>
                  <a:gd name="T12" fmla="*/ 7 w 7"/>
                  <a:gd name="T13" fmla="*/ 389 h 490"/>
                  <a:gd name="T14" fmla="*/ 7 w 7"/>
                  <a:gd name="T15" fmla="*/ 452 h 490"/>
                  <a:gd name="T16" fmla="*/ 7 w 7"/>
                  <a:gd name="T17" fmla="*/ 490 h 4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90"/>
                  <a:gd name="T29" fmla="*/ 7 w 7"/>
                  <a:gd name="T30" fmla="*/ 490 h 4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90">
                    <a:moveTo>
                      <a:pt x="0" y="0"/>
                    </a:moveTo>
                    <a:lnTo>
                      <a:pt x="0" y="39"/>
                    </a:lnTo>
                    <a:lnTo>
                      <a:pt x="0" y="94"/>
                    </a:lnTo>
                    <a:lnTo>
                      <a:pt x="0" y="164"/>
                    </a:lnTo>
                    <a:lnTo>
                      <a:pt x="0" y="241"/>
                    </a:lnTo>
                    <a:lnTo>
                      <a:pt x="7" y="319"/>
                    </a:lnTo>
                    <a:lnTo>
                      <a:pt x="7" y="389"/>
                    </a:lnTo>
                    <a:lnTo>
                      <a:pt x="7" y="452"/>
                    </a:lnTo>
                    <a:lnTo>
                      <a:pt x="7" y="490"/>
                    </a:lnTo>
                  </a:path>
                </a:pathLst>
              </a:custGeom>
              <a:noFill/>
              <a:ln w="5080">
                <a:solidFill>
                  <a:srgbClr val="FF0000"/>
                </a:solidFill>
                <a:prstDash val="solid"/>
                <a:round/>
                <a:headEnd/>
                <a:tailEnd/>
              </a:ln>
            </p:spPr>
            <p:txBody>
              <a:bodyPr/>
              <a:lstStyle/>
              <a:p>
                <a:endParaRPr lang="en-US"/>
              </a:p>
            </p:txBody>
          </p:sp>
          <p:sp>
            <p:nvSpPr>
              <p:cNvPr id="256211" name="Freeform 102"/>
              <p:cNvSpPr>
                <a:spLocks/>
              </p:cNvSpPr>
              <p:nvPr/>
            </p:nvSpPr>
            <p:spPr bwMode="auto">
              <a:xfrm>
                <a:off x="1252" y="1696"/>
                <a:ext cx="8" cy="32"/>
              </a:xfrm>
              <a:custGeom>
                <a:avLst/>
                <a:gdLst>
                  <a:gd name="T0" fmla="*/ 0 w 8"/>
                  <a:gd name="T1" fmla="*/ 0 h 32"/>
                  <a:gd name="T2" fmla="*/ 0 w 8"/>
                  <a:gd name="T3" fmla="*/ 24 h 32"/>
                  <a:gd name="T4" fmla="*/ 8 w 8"/>
                  <a:gd name="T5" fmla="*/ 32 h 32"/>
                  <a:gd name="T6" fmla="*/ 8 w 8"/>
                  <a:gd name="T7" fmla="*/ 32 h 32"/>
                  <a:gd name="T8" fmla="*/ 0 60000 65536"/>
                  <a:gd name="T9" fmla="*/ 0 60000 65536"/>
                  <a:gd name="T10" fmla="*/ 0 60000 65536"/>
                  <a:gd name="T11" fmla="*/ 0 60000 65536"/>
                  <a:gd name="T12" fmla="*/ 0 w 8"/>
                  <a:gd name="T13" fmla="*/ 0 h 32"/>
                  <a:gd name="T14" fmla="*/ 8 w 8"/>
                  <a:gd name="T15" fmla="*/ 32 h 32"/>
                </a:gdLst>
                <a:ahLst/>
                <a:cxnLst>
                  <a:cxn ang="T8">
                    <a:pos x="T0" y="T1"/>
                  </a:cxn>
                  <a:cxn ang="T9">
                    <a:pos x="T2" y="T3"/>
                  </a:cxn>
                  <a:cxn ang="T10">
                    <a:pos x="T4" y="T5"/>
                  </a:cxn>
                  <a:cxn ang="T11">
                    <a:pos x="T6" y="T7"/>
                  </a:cxn>
                </a:cxnLst>
                <a:rect l="T12" t="T13" r="T14" b="T15"/>
                <a:pathLst>
                  <a:path w="8" h="32">
                    <a:moveTo>
                      <a:pt x="0" y="0"/>
                    </a:moveTo>
                    <a:lnTo>
                      <a:pt x="0" y="24"/>
                    </a:lnTo>
                    <a:lnTo>
                      <a:pt x="8" y="32"/>
                    </a:lnTo>
                  </a:path>
                </a:pathLst>
              </a:custGeom>
              <a:noFill/>
              <a:ln w="5080">
                <a:solidFill>
                  <a:srgbClr val="FF0000"/>
                </a:solidFill>
                <a:prstDash val="solid"/>
                <a:round/>
                <a:headEnd/>
                <a:tailEnd/>
              </a:ln>
            </p:spPr>
            <p:txBody>
              <a:bodyPr/>
              <a:lstStyle/>
              <a:p>
                <a:endParaRPr lang="en-US"/>
              </a:p>
            </p:txBody>
          </p:sp>
          <p:sp>
            <p:nvSpPr>
              <p:cNvPr id="256212" name="Freeform 103"/>
              <p:cNvSpPr>
                <a:spLocks/>
              </p:cNvSpPr>
              <p:nvPr/>
            </p:nvSpPr>
            <p:spPr bwMode="auto">
              <a:xfrm>
                <a:off x="1260" y="1642"/>
                <a:ext cx="8" cy="86"/>
              </a:xfrm>
              <a:custGeom>
                <a:avLst/>
                <a:gdLst>
                  <a:gd name="T0" fmla="*/ 0 w 8"/>
                  <a:gd name="T1" fmla="*/ 86 h 86"/>
                  <a:gd name="T2" fmla="*/ 0 w 8"/>
                  <a:gd name="T3" fmla="*/ 70 h 86"/>
                  <a:gd name="T4" fmla="*/ 0 w 8"/>
                  <a:gd name="T5" fmla="*/ 47 h 86"/>
                  <a:gd name="T6" fmla="*/ 8 w 8"/>
                  <a:gd name="T7" fmla="*/ 16 h 86"/>
                  <a:gd name="T8" fmla="*/ 8 w 8"/>
                  <a:gd name="T9" fmla="*/ 0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86"/>
                    </a:moveTo>
                    <a:lnTo>
                      <a:pt x="0" y="70"/>
                    </a:lnTo>
                    <a:lnTo>
                      <a:pt x="0" y="47"/>
                    </a:lnTo>
                    <a:lnTo>
                      <a:pt x="8" y="16"/>
                    </a:lnTo>
                    <a:lnTo>
                      <a:pt x="8" y="0"/>
                    </a:lnTo>
                  </a:path>
                </a:pathLst>
              </a:custGeom>
              <a:noFill/>
              <a:ln w="5080">
                <a:solidFill>
                  <a:srgbClr val="FF0000"/>
                </a:solidFill>
                <a:prstDash val="solid"/>
                <a:round/>
                <a:headEnd/>
                <a:tailEnd/>
              </a:ln>
            </p:spPr>
            <p:txBody>
              <a:bodyPr/>
              <a:lstStyle/>
              <a:p>
                <a:endParaRPr lang="en-US"/>
              </a:p>
            </p:txBody>
          </p:sp>
          <p:sp>
            <p:nvSpPr>
              <p:cNvPr id="256213" name="Freeform 104"/>
              <p:cNvSpPr>
                <a:spLocks/>
              </p:cNvSpPr>
              <p:nvPr/>
            </p:nvSpPr>
            <p:spPr bwMode="auto">
              <a:xfrm>
                <a:off x="1268" y="164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214" name="Freeform 105"/>
              <p:cNvSpPr>
                <a:spLocks/>
              </p:cNvSpPr>
              <p:nvPr/>
            </p:nvSpPr>
            <p:spPr bwMode="auto">
              <a:xfrm>
                <a:off x="1276" y="1650"/>
                <a:ext cx="7" cy="39"/>
              </a:xfrm>
              <a:custGeom>
                <a:avLst/>
                <a:gdLst>
                  <a:gd name="T0" fmla="*/ 0 w 7"/>
                  <a:gd name="T1" fmla="*/ 0 h 39"/>
                  <a:gd name="T2" fmla="*/ 0 w 7"/>
                  <a:gd name="T3" fmla="*/ 15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0" y="15"/>
                    </a:lnTo>
                    <a:lnTo>
                      <a:pt x="7" y="39"/>
                    </a:lnTo>
                  </a:path>
                </a:pathLst>
              </a:custGeom>
              <a:noFill/>
              <a:ln w="5080">
                <a:solidFill>
                  <a:srgbClr val="FF0000"/>
                </a:solidFill>
                <a:prstDash val="solid"/>
                <a:round/>
                <a:headEnd/>
                <a:tailEnd/>
              </a:ln>
            </p:spPr>
            <p:txBody>
              <a:bodyPr/>
              <a:lstStyle/>
              <a:p>
                <a:endParaRPr lang="en-US"/>
              </a:p>
            </p:txBody>
          </p:sp>
          <p:sp>
            <p:nvSpPr>
              <p:cNvPr id="256215" name="Line 106"/>
              <p:cNvSpPr>
                <a:spLocks noChangeShapeType="1"/>
              </p:cNvSpPr>
              <p:nvPr/>
            </p:nvSpPr>
            <p:spPr bwMode="auto">
              <a:xfrm>
                <a:off x="1283" y="1689"/>
                <a:ext cx="8" cy="31"/>
              </a:xfrm>
              <a:prstGeom prst="line">
                <a:avLst/>
              </a:prstGeom>
              <a:noFill/>
              <a:ln w="5080">
                <a:solidFill>
                  <a:srgbClr val="FF0000"/>
                </a:solidFill>
                <a:round/>
                <a:headEnd/>
                <a:tailEnd/>
              </a:ln>
            </p:spPr>
            <p:txBody>
              <a:bodyPr/>
              <a:lstStyle/>
              <a:p>
                <a:endParaRPr lang="en-US"/>
              </a:p>
            </p:txBody>
          </p:sp>
          <p:sp>
            <p:nvSpPr>
              <p:cNvPr id="256216" name="Freeform 107"/>
              <p:cNvSpPr>
                <a:spLocks/>
              </p:cNvSpPr>
              <p:nvPr/>
            </p:nvSpPr>
            <p:spPr bwMode="auto">
              <a:xfrm>
                <a:off x="1291" y="1720"/>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FF0000"/>
                </a:solidFill>
                <a:prstDash val="solid"/>
                <a:round/>
                <a:headEnd/>
                <a:tailEnd/>
              </a:ln>
            </p:spPr>
            <p:txBody>
              <a:bodyPr/>
              <a:lstStyle/>
              <a:p>
                <a:endParaRPr lang="en-US"/>
              </a:p>
            </p:txBody>
          </p:sp>
          <p:sp>
            <p:nvSpPr>
              <p:cNvPr id="256217" name="Freeform 108"/>
              <p:cNvSpPr>
                <a:spLocks/>
              </p:cNvSpPr>
              <p:nvPr/>
            </p:nvSpPr>
            <p:spPr bwMode="auto">
              <a:xfrm>
                <a:off x="1299" y="1728"/>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218" name="Freeform 109"/>
              <p:cNvSpPr>
                <a:spLocks/>
              </p:cNvSpPr>
              <p:nvPr/>
            </p:nvSpPr>
            <p:spPr bwMode="auto">
              <a:xfrm>
                <a:off x="1307" y="1261"/>
                <a:ext cx="8" cy="467"/>
              </a:xfrm>
              <a:custGeom>
                <a:avLst/>
                <a:gdLst>
                  <a:gd name="T0" fmla="*/ 0 w 8"/>
                  <a:gd name="T1" fmla="*/ 467 h 467"/>
                  <a:gd name="T2" fmla="*/ 0 w 8"/>
                  <a:gd name="T3" fmla="*/ 428 h 467"/>
                  <a:gd name="T4" fmla="*/ 0 w 8"/>
                  <a:gd name="T5" fmla="*/ 373 h 467"/>
                  <a:gd name="T6" fmla="*/ 0 w 8"/>
                  <a:gd name="T7" fmla="*/ 311 h 467"/>
                  <a:gd name="T8" fmla="*/ 0 w 8"/>
                  <a:gd name="T9" fmla="*/ 233 h 467"/>
                  <a:gd name="T10" fmla="*/ 8 w 8"/>
                  <a:gd name="T11" fmla="*/ 163 h 467"/>
                  <a:gd name="T12" fmla="*/ 8 w 8"/>
                  <a:gd name="T13" fmla="*/ 101 h 467"/>
                  <a:gd name="T14" fmla="*/ 8 w 8"/>
                  <a:gd name="T15" fmla="*/ 39 h 467"/>
                  <a:gd name="T16" fmla="*/ 8 w 8"/>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67"/>
                  <a:gd name="T29" fmla="*/ 8 w 8"/>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67">
                    <a:moveTo>
                      <a:pt x="0" y="467"/>
                    </a:moveTo>
                    <a:lnTo>
                      <a:pt x="0" y="428"/>
                    </a:lnTo>
                    <a:lnTo>
                      <a:pt x="0" y="373"/>
                    </a:lnTo>
                    <a:lnTo>
                      <a:pt x="0" y="311"/>
                    </a:lnTo>
                    <a:lnTo>
                      <a:pt x="0" y="233"/>
                    </a:lnTo>
                    <a:lnTo>
                      <a:pt x="8" y="163"/>
                    </a:lnTo>
                    <a:lnTo>
                      <a:pt x="8" y="101"/>
                    </a:lnTo>
                    <a:lnTo>
                      <a:pt x="8" y="39"/>
                    </a:lnTo>
                    <a:lnTo>
                      <a:pt x="8" y="0"/>
                    </a:lnTo>
                  </a:path>
                </a:pathLst>
              </a:custGeom>
              <a:noFill/>
              <a:ln w="5080">
                <a:solidFill>
                  <a:srgbClr val="FF0000"/>
                </a:solidFill>
                <a:prstDash val="solid"/>
                <a:round/>
                <a:headEnd/>
                <a:tailEnd/>
              </a:ln>
            </p:spPr>
            <p:txBody>
              <a:bodyPr/>
              <a:lstStyle/>
              <a:p>
                <a:endParaRPr lang="en-US"/>
              </a:p>
            </p:txBody>
          </p:sp>
          <p:sp>
            <p:nvSpPr>
              <p:cNvPr id="256219" name="Freeform 110"/>
              <p:cNvSpPr>
                <a:spLocks/>
              </p:cNvSpPr>
              <p:nvPr/>
            </p:nvSpPr>
            <p:spPr bwMode="auto">
              <a:xfrm>
                <a:off x="1315" y="1183"/>
                <a:ext cx="7" cy="78"/>
              </a:xfrm>
              <a:custGeom>
                <a:avLst/>
                <a:gdLst>
                  <a:gd name="T0" fmla="*/ 0 w 7"/>
                  <a:gd name="T1" fmla="*/ 78 h 78"/>
                  <a:gd name="T2" fmla="*/ 0 w 7"/>
                  <a:gd name="T3" fmla="*/ 47 h 78"/>
                  <a:gd name="T4" fmla="*/ 0 w 7"/>
                  <a:gd name="T5" fmla="*/ 15 h 78"/>
                  <a:gd name="T6" fmla="*/ 7 w 7"/>
                  <a:gd name="T7" fmla="*/ 0 h 78"/>
                  <a:gd name="T8" fmla="*/ 7 w 7"/>
                  <a:gd name="T9" fmla="*/ 0 h 78"/>
                  <a:gd name="T10" fmla="*/ 7 w 7"/>
                  <a:gd name="T11" fmla="*/ 8 h 78"/>
                  <a:gd name="T12" fmla="*/ 0 60000 65536"/>
                  <a:gd name="T13" fmla="*/ 0 60000 65536"/>
                  <a:gd name="T14" fmla="*/ 0 60000 65536"/>
                  <a:gd name="T15" fmla="*/ 0 60000 65536"/>
                  <a:gd name="T16" fmla="*/ 0 60000 65536"/>
                  <a:gd name="T17" fmla="*/ 0 60000 65536"/>
                  <a:gd name="T18" fmla="*/ 0 w 7"/>
                  <a:gd name="T19" fmla="*/ 0 h 78"/>
                  <a:gd name="T20" fmla="*/ 7 w 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 h="78">
                    <a:moveTo>
                      <a:pt x="0" y="78"/>
                    </a:moveTo>
                    <a:lnTo>
                      <a:pt x="0" y="47"/>
                    </a:lnTo>
                    <a:lnTo>
                      <a:pt x="0" y="15"/>
                    </a:lnTo>
                    <a:lnTo>
                      <a:pt x="7" y="0"/>
                    </a:lnTo>
                    <a:lnTo>
                      <a:pt x="7" y="8"/>
                    </a:lnTo>
                  </a:path>
                </a:pathLst>
              </a:custGeom>
              <a:noFill/>
              <a:ln w="5080">
                <a:solidFill>
                  <a:srgbClr val="FF0000"/>
                </a:solidFill>
                <a:prstDash val="solid"/>
                <a:round/>
                <a:headEnd/>
                <a:tailEnd/>
              </a:ln>
            </p:spPr>
            <p:txBody>
              <a:bodyPr/>
              <a:lstStyle/>
              <a:p>
                <a:endParaRPr lang="en-US"/>
              </a:p>
            </p:txBody>
          </p:sp>
          <p:sp>
            <p:nvSpPr>
              <p:cNvPr id="256220" name="Freeform 111"/>
              <p:cNvSpPr>
                <a:spLocks/>
              </p:cNvSpPr>
              <p:nvPr/>
            </p:nvSpPr>
            <p:spPr bwMode="auto">
              <a:xfrm>
                <a:off x="1322" y="1191"/>
                <a:ext cx="8" cy="505"/>
              </a:xfrm>
              <a:custGeom>
                <a:avLst/>
                <a:gdLst>
                  <a:gd name="T0" fmla="*/ 0 w 8"/>
                  <a:gd name="T1" fmla="*/ 0 h 505"/>
                  <a:gd name="T2" fmla="*/ 0 w 8"/>
                  <a:gd name="T3" fmla="*/ 15 h 505"/>
                  <a:gd name="T4" fmla="*/ 0 w 8"/>
                  <a:gd name="T5" fmla="*/ 39 h 505"/>
                  <a:gd name="T6" fmla="*/ 0 w 8"/>
                  <a:gd name="T7" fmla="*/ 101 h 505"/>
                  <a:gd name="T8" fmla="*/ 0 w 8"/>
                  <a:gd name="T9" fmla="*/ 171 h 505"/>
                  <a:gd name="T10" fmla="*/ 0 w 8"/>
                  <a:gd name="T11" fmla="*/ 249 h 505"/>
                  <a:gd name="T12" fmla="*/ 8 w 8"/>
                  <a:gd name="T13" fmla="*/ 326 h 505"/>
                  <a:gd name="T14" fmla="*/ 8 w 8"/>
                  <a:gd name="T15" fmla="*/ 404 h 505"/>
                  <a:gd name="T16" fmla="*/ 8 w 8"/>
                  <a:gd name="T17" fmla="*/ 467 h 505"/>
                  <a:gd name="T18" fmla="*/ 8 w 8"/>
                  <a:gd name="T19" fmla="*/ 490 h 505"/>
                  <a:gd name="T20" fmla="*/ 8 w 8"/>
                  <a:gd name="T21" fmla="*/ 505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05"/>
                  <a:gd name="T35" fmla="*/ 8 w 8"/>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05">
                    <a:moveTo>
                      <a:pt x="0" y="0"/>
                    </a:moveTo>
                    <a:lnTo>
                      <a:pt x="0" y="15"/>
                    </a:lnTo>
                    <a:lnTo>
                      <a:pt x="0" y="39"/>
                    </a:lnTo>
                    <a:lnTo>
                      <a:pt x="0" y="101"/>
                    </a:lnTo>
                    <a:lnTo>
                      <a:pt x="0" y="171"/>
                    </a:lnTo>
                    <a:lnTo>
                      <a:pt x="0" y="249"/>
                    </a:lnTo>
                    <a:lnTo>
                      <a:pt x="8" y="326"/>
                    </a:lnTo>
                    <a:lnTo>
                      <a:pt x="8" y="404"/>
                    </a:lnTo>
                    <a:lnTo>
                      <a:pt x="8" y="467"/>
                    </a:lnTo>
                    <a:lnTo>
                      <a:pt x="8" y="490"/>
                    </a:lnTo>
                    <a:lnTo>
                      <a:pt x="8" y="505"/>
                    </a:lnTo>
                  </a:path>
                </a:pathLst>
              </a:custGeom>
              <a:noFill/>
              <a:ln w="5080">
                <a:solidFill>
                  <a:srgbClr val="FF0000"/>
                </a:solidFill>
                <a:prstDash val="solid"/>
                <a:round/>
                <a:headEnd/>
                <a:tailEnd/>
              </a:ln>
            </p:spPr>
            <p:txBody>
              <a:bodyPr/>
              <a:lstStyle/>
              <a:p>
                <a:endParaRPr lang="en-US"/>
              </a:p>
            </p:txBody>
          </p:sp>
          <p:sp>
            <p:nvSpPr>
              <p:cNvPr id="256221" name="Freeform 112"/>
              <p:cNvSpPr>
                <a:spLocks/>
              </p:cNvSpPr>
              <p:nvPr/>
            </p:nvSpPr>
            <p:spPr bwMode="auto">
              <a:xfrm>
                <a:off x="1330" y="1689"/>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222" name="Freeform 113"/>
              <p:cNvSpPr>
                <a:spLocks/>
              </p:cNvSpPr>
              <p:nvPr/>
            </p:nvSpPr>
            <p:spPr bwMode="auto">
              <a:xfrm>
                <a:off x="1338" y="1689"/>
                <a:ext cx="8" cy="62"/>
              </a:xfrm>
              <a:custGeom>
                <a:avLst/>
                <a:gdLst>
                  <a:gd name="T0" fmla="*/ 0 w 8"/>
                  <a:gd name="T1" fmla="*/ 0 h 62"/>
                  <a:gd name="T2" fmla="*/ 0 w 8"/>
                  <a:gd name="T3" fmla="*/ 7 h 62"/>
                  <a:gd name="T4" fmla="*/ 0 w 8"/>
                  <a:gd name="T5" fmla="*/ 31 h 62"/>
                  <a:gd name="T6" fmla="*/ 8 w 8"/>
                  <a:gd name="T7" fmla="*/ 46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7"/>
                    </a:lnTo>
                    <a:lnTo>
                      <a:pt x="0" y="31"/>
                    </a:lnTo>
                    <a:lnTo>
                      <a:pt x="8" y="46"/>
                    </a:lnTo>
                    <a:lnTo>
                      <a:pt x="8" y="62"/>
                    </a:lnTo>
                  </a:path>
                </a:pathLst>
              </a:custGeom>
              <a:noFill/>
              <a:ln w="5080">
                <a:solidFill>
                  <a:srgbClr val="FF0000"/>
                </a:solidFill>
                <a:prstDash val="solid"/>
                <a:round/>
                <a:headEnd/>
                <a:tailEnd/>
              </a:ln>
            </p:spPr>
            <p:txBody>
              <a:bodyPr/>
              <a:lstStyle/>
              <a:p>
                <a:endParaRPr lang="en-US"/>
              </a:p>
            </p:txBody>
          </p:sp>
          <p:sp>
            <p:nvSpPr>
              <p:cNvPr id="256223" name="Freeform 114"/>
              <p:cNvSpPr>
                <a:spLocks/>
              </p:cNvSpPr>
              <p:nvPr/>
            </p:nvSpPr>
            <p:spPr bwMode="auto">
              <a:xfrm>
                <a:off x="1346" y="1751"/>
                <a:ext cx="7" cy="39"/>
              </a:xfrm>
              <a:custGeom>
                <a:avLst/>
                <a:gdLst>
                  <a:gd name="T0" fmla="*/ 0 w 7"/>
                  <a:gd name="T1" fmla="*/ 0 h 39"/>
                  <a:gd name="T2" fmla="*/ 0 w 7"/>
                  <a:gd name="T3" fmla="*/ 23 h 39"/>
                  <a:gd name="T4" fmla="*/ 7 w 7"/>
                  <a:gd name="T5" fmla="*/ 39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0" y="23"/>
                    </a:lnTo>
                    <a:lnTo>
                      <a:pt x="7" y="39"/>
                    </a:lnTo>
                  </a:path>
                </a:pathLst>
              </a:custGeom>
              <a:noFill/>
              <a:ln w="5080">
                <a:solidFill>
                  <a:srgbClr val="FF0000"/>
                </a:solidFill>
                <a:prstDash val="solid"/>
                <a:round/>
                <a:headEnd/>
                <a:tailEnd/>
              </a:ln>
            </p:spPr>
            <p:txBody>
              <a:bodyPr/>
              <a:lstStyle/>
              <a:p>
                <a:endParaRPr lang="en-US"/>
              </a:p>
            </p:txBody>
          </p:sp>
          <p:sp>
            <p:nvSpPr>
              <p:cNvPr id="256224" name="Freeform 115"/>
              <p:cNvSpPr>
                <a:spLocks/>
              </p:cNvSpPr>
              <p:nvPr/>
            </p:nvSpPr>
            <p:spPr bwMode="auto">
              <a:xfrm>
                <a:off x="1353" y="1751"/>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6225" name="Freeform 116"/>
              <p:cNvSpPr>
                <a:spLocks/>
              </p:cNvSpPr>
              <p:nvPr/>
            </p:nvSpPr>
            <p:spPr bwMode="auto">
              <a:xfrm>
                <a:off x="1361" y="1751"/>
                <a:ext cx="8" cy="15"/>
              </a:xfrm>
              <a:custGeom>
                <a:avLst/>
                <a:gdLst>
                  <a:gd name="T0" fmla="*/ 0 w 8"/>
                  <a:gd name="T1" fmla="*/ 0 h 15"/>
                  <a:gd name="T2" fmla="*/ 0 w 8"/>
                  <a:gd name="T3" fmla="*/ 0 h 15"/>
                  <a:gd name="T4" fmla="*/ 0 w 8"/>
                  <a:gd name="T5" fmla="*/ 8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8"/>
                    </a:lnTo>
                    <a:lnTo>
                      <a:pt x="8" y="15"/>
                    </a:lnTo>
                  </a:path>
                </a:pathLst>
              </a:custGeom>
              <a:noFill/>
              <a:ln w="5080">
                <a:solidFill>
                  <a:srgbClr val="FF0000"/>
                </a:solidFill>
                <a:prstDash val="solid"/>
                <a:round/>
                <a:headEnd/>
                <a:tailEnd/>
              </a:ln>
            </p:spPr>
            <p:txBody>
              <a:bodyPr/>
              <a:lstStyle/>
              <a:p>
                <a:endParaRPr lang="en-US"/>
              </a:p>
            </p:txBody>
          </p:sp>
          <p:sp>
            <p:nvSpPr>
              <p:cNvPr id="256226" name="Freeform 117"/>
              <p:cNvSpPr>
                <a:spLocks/>
              </p:cNvSpPr>
              <p:nvPr/>
            </p:nvSpPr>
            <p:spPr bwMode="auto">
              <a:xfrm>
                <a:off x="1369" y="1743"/>
                <a:ext cx="8" cy="23"/>
              </a:xfrm>
              <a:custGeom>
                <a:avLst/>
                <a:gdLst>
                  <a:gd name="T0" fmla="*/ 0 w 8"/>
                  <a:gd name="T1" fmla="*/ 23 h 23"/>
                  <a:gd name="T2" fmla="*/ 0 w 8"/>
                  <a:gd name="T3" fmla="*/ 16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6"/>
                    </a:lnTo>
                    <a:lnTo>
                      <a:pt x="8" y="0"/>
                    </a:lnTo>
                  </a:path>
                </a:pathLst>
              </a:custGeom>
              <a:noFill/>
              <a:ln w="5080">
                <a:solidFill>
                  <a:srgbClr val="FF0000"/>
                </a:solidFill>
                <a:prstDash val="solid"/>
                <a:round/>
                <a:headEnd/>
                <a:tailEnd/>
              </a:ln>
            </p:spPr>
            <p:txBody>
              <a:bodyPr/>
              <a:lstStyle/>
              <a:p>
                <a:endParaRPr lang="en-US"/>
              </a:p>
            </p:txBody>
          </p:sp>
          <p:sp>
            <p:nvSpPr>
              <p:cNvPr id="256227" name="Freeform 118"/>
              <p:cNvSpPr>
                <a:spLocks/>
              </p:cNvSpPr>
              <p:nvPr/>
            </p:nvSpPr>
            <p:spPr bwMode="auto">
              <a:xfrm>
                <a:off x="1377" y="1642"/>
                <a:ext cx="8" cy="101"/>
              </a:xfrm>
              <a:custGeom>
                <a:avLst/>
                <a:gdLst>
                  <a:gd name="T0" fmla="*/ 0 w 8"/>
                  <a:gd name="T1" fmla="*/ 101 h 101"/>
                  <a:gd name="T2" fmla="*/ 0 w 8"/>
                  <a:gd name="T3" fmla="*/ 78 h 101"/>
                  <a:gd name="T4" fmla="*/ 0 w 8"/>
                  <a:gd name="T5" fmla="*/ 47 h 101"/>
                  <a:gd name="T6" fmla="*/ 8 w 8"/>
                  <a:gd name="T7" fmla="*/ 16 h 101"/>
                  <a:gd name="T8" fmla="*/ 8 w 8"/>
                  <a:gd name="T9" fmla="*/ 0 h 101"/>
                  <a:gd name="T10" fmla="*/ 0 60000 65536"/>
                  <a:gd name="T11" fmla="*/ 0 60000 65536"/>
                  <a:gd name="T12" fmla="*/ 0 60000 65536"/>
                  <a:gd name="T13" fmla="*/ 0 60000 65536"/>
                  <a:gd name="T14" fmla="*/ 0 60000 65536"/>
                  <a:gd name="T15" fmla="*/ 0 w 8"/>
                  <a:gd name="T16" fmla="*/ 0 h 101"/>
                  <a:gd name="T17" fmla="*/ 8 w 8"/>
                  <a:gd name="T18" fmla="*/ 101 h 101"/>
                </a:gdLst>
                <a:ahLst/>
                <a:cxnLst>
                  <a:cxn ang="T10">
                    <a:pos x="T0" y="T1"/>
                  </a:cxn>
                  <a:cxn ang="T11">
                    <a:pos x="T2" y="T3"/>
                  </a:cxn>
                  <a:cxn ang="T12">
                    <a:pos x="T4" y="T5"/>
                  </a:cxn>
                  <a:cxn ang="T13">
                    <a:pos x="T6" y="T7"/>
                  </a:cxn>
                  <a:cxn ang="T14">
                    <a:pos x="T8" y="T9"/>
                  </a:cxn>
                </a:cxnLst>
                <a:rect l="T15" t="T16" r="T17" b="T18"/>
                <a:pathLst>
                  <a:path w="8" h="101">
                    <a:moveTo>
                      <a:pt x="0" y="101"/>
                    </a:moveTo>
                    <a:lnTo>
                      <a:pt x="0" y="78"/>
                    </a:lnTo>
                    <a:lnTo>
                      <a:pt x="0" y="47"/>
                    </a:lnTo>
                    <a:lnTo>
                      <a:pt x="8" y="16"/>
                    </a:lnTo>
                    <a:lnTo>
                      <a:pt x="8" y="0"/>
                    </a:lnTo>
                  </a:path>
                </a:pathLst>
              </a:custGeom>
              <a:noFill/>
              <a:ln w="5080">
                <a:solidFill>
                  <a:srgbClr val="FF0000"/>
                </a:solidFill>
                <a:prstDash val="solid"/>
                <a:round/>
                <a:headEnd/>
                <a:tailEnd/>
              </a:ln>
            </p:spPr>
            <p:txBody>
              <a:bodyPr/>
              <a:lstStyle/>
              <a:p>
                <a:endParaRPr lang="en-US"/>
              </a:p>
            </p:txBody>
          </p:sp>
          <p:sp>
            <p:nvSpPr>
              <p:cNvPr id="256228" name="Freeform 119"/>
              <p:cNvSpPr>
                <a:spLocks/>
              </p:cNvSpPr>
              <p:nvPr/>
            </p:nvSpPr>
            <p:spPr bwMode="auto">
              <a:xfrm>
                <a:off x="1385" y="1642"/>
                <a:ext cx="7" cy="16"/>
              </a:xfrm>
              <a:custGeom>
                <a:avLst/>
                <a:gdLst>
                  <a:gd name="T0" fmla="*/ 0 w 7"/>
                  <a:gd name="T1" fmla="*/ 0 h 16"/>
                  <a:gd name="T2" fmla="*/ 0 w 7"/>
                  <a:gd name="T3" fmla="*/ 0 h 16"/>
                  <a:gd name="T4" fmla="*/ 0 w 7"/>
                  <a:gd name="T5" fmla="*/ 8 h 16"/>
                  <a:gd name="T6" fmla="*/ 7 w 7"/>
                  <a:gd name="T7" fmla="*/ 16 h 16"/>
                  <a:gd name="T8" fmla="*/ 7 w 7"/>
                  <a:gd name="T9" fmla="*/ 16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0"/>
                    </a:moveTo>
                    <a:lnTo>
                      <a:pt x="0" y="0"/>
                    </a:lnTo>
                    <a:lnTo>
                      <a:pt x="0" y="8"/>
                    </a:lnTo>
                    <a:lnTo>
                      <a:pt x="7" y="16"/>
                    </a:lnTo>
                  </a:path>
                </a:pathLst>
              </a:custGeom>
              <a:noFill/>
              <a:ln w="5080">
                <a:solidFill>
                  <a:srgbClr val="FF0000"/>
                </a:solidFill>
                <a:prstDash val="solid"/>
                <a:round/>
                <a:headEnd/>
                <a:tailEnd/>
              </a:ln>
            </p:spPr>
            <p:txBody>
              <a:bodyPr/>
              <a:lstStyle/>
              <a:p>
                <a:endParaRPr lang="en-US"/>
              </a:p>
            </p:txBody>
          </p:sp>
          <p:sp>
            <p:nvSpPr>
              <p:cNvPr id="256229" name="Freeform 120"/>
              <p:cNvSpPr>
                <a:spLocks/>
              </p:cNvSpPr>
              <p:nvPr/>
            </p:nvSpPr>
            <p:spPr bwMode="auto">
              <a:xfrm>
                <a:off x="1392" y="1650"/>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30" name="Freeform 121"/>
              <p:cNvSpPr>
                <a:spLocks/>
              </p:cNvSpPr>
              <p:nvPr/>
            </p:nvSpPr>
            <p:spPr bwMode="auto">
              <a:xfrm>
                <a:off x="1400" y="1650"/>
                <a:ext cx="8" cy="194"/>
              </a:xfrm>
              <a:custGeom>
                <a:avLst/>
                <a:gdLst>
                  <a:gd name="T0" fmla="*/ 0 w 8"/>
                  <a:gd name="T1" fmla="*/ 0 h 194"/>
                  <a:gd name="T2" fmla="*/ 0 w 8"/>
                  <a:gd name="T3" fmla="*/ 15 h 194"/>
                  <a:gd name="T4" fmla="*/ 0 w 8"/>
                  <a:gd name="T5" fmla="*/ 39 h 194"/>
                  <a:gd name="T6" fmla="*/ 0 w 8"/>
                  <a:gd name="T7" fmla="*/ 93 h 194"/>
                  <a:gd name="T8" fmla="*/ 8 w 8"/>
                  <a:gd name="T9" fmla="*/ 155 h 194"/>
                  <a:gd name="T10" fmla="*/ 8 w 8"/>
                  <a:gd name="T11" fmla="*/ 179 h 194"/>
                  <a:gd name="T12" fmla="*/ 8 w 8"/>
                  <a:gd name="T13" fmla="*/ 194 h 194"/>
                  <a:gd name="T14" fmla="*/ 0 60000 65536"/>
                  <a:gd name="T15" fmla="*/ 0 60000 65536"/>
                  <a:gd name="T16" fmla="*/ 0 60000 65536"/>
                  <a:gd name="T17" fmla="*/ 0 60000 65536"/>
                  <a:gd name="T18" fmla="*/ 0 60000 65536"/>
                  <a:gd name="T19" fmla="*/ 0 60000 65536"/>
                  <a:gd name="T20" fmla="*/ 0 60000 65536"/>
                  <a:gd name="T21" fmla="*/ 0 w 8"/>
                  <a:gd name="T22" fmla="*/ 0 h 194"/>
                  <a:gd name="T23" fmla="*/ 8 w 8"/>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94">
                    <a:moveTo>
                      <a:pt x="0" y="0"/>
                    </a:moveTo>
                    <a:lnTo>
                      <a:pt x="0" y="15"/>
                    </a:lnTo>
                    <a:lnTo>
                      <a:pt x="0" y="39"/>
                    </a:lnTo>
                    <a:lnTo>
                      <a:pt x="0" y="93"/>
                    </a:lnTo>
                    <a:lnTo>
                      <a:pt x="8" y="155"/>
                    </a:lnTo>
                    <a:lnTo>
                      <a:pt x="8" y="179"/>
                    </a:lnTo>
                    <a:lnTo>
                      <a:pt x="8" y="194"/>
                    </a:lnTo>
                  </a:path>
                </a:pathLst>
              </a:custGeom>
              <a:noFill/>
              <a:ln w="5080">
                <a:solidFill>
                  <a:srgbClr val="FF0000"/>
                </a:solidFill>
                <a:prstDash val="solid"/>
                <a:round/>
                <a:headEnd/>
                <a:tailEnd/>
              </a:ln>
            </p:spPr>
            <p:txBody>
              <a:bodyPr/>
              <a:lstStyle/>
              <a:p>
                <a:endParaRPr lang="en-US"/>
              </a:p>
            </p:txBody>
          </p:sp>
          <p:sp>
            <p:nvSpPr>
              <p:cNvPr id="256231" name="Freeform 122"/>
              <p:cNvSpPr>
                <a:spLocks/>
              </p:cNvSpPr>
              <p:nvPr/>
            </p:nvSpPr>
            <p:spPr bwMode="auto">
              <a:xfrm>
                <a:off x="1408" y="184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32" name="Freeform 123"/>
              <p:cNvSpPr>
                <a:spLocks/>
              </p:cNvSpPr>
              <p:nvPr/>
            </p:nvSpPr>
            <p:spPr bwMode="auto">
              <a:xfrm>
                <a:off x="1416" y="1790"/>
                <a:ext cx="7" cy="54"/>
              </a:xfrm>
              <a:custGeom>
                <a:avLst/>
                <a:gdLst>
                  <a:gd name="T0" fmla="*/ 0 w 7"/>
                  <a:gd name="T1" fmla="*/ 54 h 54"/>
                  <a:gd name="T2" fmla="*/ 0 w 7"/>
                  <a:gd name="T3" fmla="*/ 39 h 54"/>
                  <a:gd name="T4" fmla="*/ 0 w 7"/>
                  <a:gd name="T5" fmla="*/ 23 h 54"/>
                  <a:gd name="T6" fmla="*/ 7 w 7"/>
                  <a:gd name="T7" fmla="*/ 8 h 54"/>
                  <a:gd name="T8" fmla="*/ 7 w 7"/>
                  <a:gd name="T9" fmla="*/ 0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0" y="54"/>
                    </a:moveTo>
                    <a:lnTo>
                      <a:pt x="0" y="39"/>
                    </a:lnTo>
                    <a:lnTo>
                      <a:pt x="0" y="23"/>
                    </a:lnTo>
                    <a:lnTo>
                      <a:pt x="7" y="8"/>
                    </a:lnTo>
                    <a:lnTo>
                      <a:pt x="7" y="0"/>
                    </a:lnTo>
                  </a:path>
                </a:pathLst>
              </a:custGeom>
              <a:noFill/>
              <a:ln w="5080">
                <a:solidFill>
                  <a:srgbClr val="FF0000"/>
                </a:solidFill>
                <a:prstDash val="solid"/>
                <a:round/>
                <a:headEnd/>
                <a:tailEnd/>
              </a:ln>
            </p:spPr>
            <p:txBody>
              <a:bodyPr/>
              <a:lstStyle/>
              <a:p>
                <a:endParaRPr lang="en-US"/>
              </a:p>
            </p:txBody>
          </p:sp>
          <p:sp>
            <p:nvSpPr>
              <p:cNvPr id="256233" name="Freeform 124"/>
              <p:cNvSpPr>
                <a:spLocks/>
              </p:cNvSpPr>
              <p:nvPr/>
            </p:nvSpPr>
            <p:spPr bwMode="auto">
              <a:xfrm>
                <a:off x="1423" y="1790"/>
                <a:ext cx="8" cy="54"/>
              </a:xfrm>
              <a:custGeom>
                <a:avLst/>
                <a:gdLst>
                  <a:gd name="T0" fmla="*/ 0 w 8"/>
                  <a:gd name="T1" fmla="*/ 0 h 54"/>
                  <a:gd name="T2" fmla="*/ 0 w 8"/>
                  <a:gd name="T3" fmla="*/ 8 h 54"/>
                  <a:gd name="T4" fmla="*/ 0 w 8"/>
                  <a:gd name="T5" fmla="*/ 23 h 54"/>
                  <a:gd name="T6" fmla="*/ 8 w 8"/>
                  <a:gd name="T7" fmla="*/ 39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8"/>
                    </a:lnTo>
                    <a:lnTo>
                      <a:pt x="0" y="23"/>
                    </a:lnTo>
                    <a:lnTo>
                      <a:pt x="8" y="39"/>
                    </a:lnTo>
                    <a:lnTo>
                      <a:pt x="8" y="54"/>
                    </a:lnTo>
                  </a:path>
                </a:pathLst>
              </a:custGeom>
              <a:noFill/>
              <a:ln w="5080">
                <a:solidFill>
                  <a:srgbClr val="FF0000"/>
                </a:solidFill>
                <a:prstDash val="solid"/>
                <a:round/>
                <a:headEnd/>
                <a:tailEnd/>
              </a:ln>
            </p:spPr>
            <p:txBody>
              <a:bodyPr/>
              <a:lstStyle/>
              <a:p>
                <a:endParaRPr lang="en-US"/>
              </a:p>
            </p:txBody>
          </p:sp>
          <p:sp>
            <p:nvSpPr>
              <p:cNvPr id="256234" name="Freeform 125"/>
              <p:cNvSpPr>
                <a:spLocks/>
              </p:cNvSpPr>
              <p:nvPr/>
            </p:nvSpPr>
            <p:spPr bwMode="auto">
              <a:xfrm>
                <a:off x="1431" y="1844"/>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235" name="Freeform 126"/>
              <p:cNvSpPr>
                <a:spLocks/>
              </p:cNvSpPr>
              <p:nvPr/>
            </p:nvSpPr>
            <p:spPr bwMode="auto">
              <a:xfrm>
                <a:off x="1439" y="1533"/>
                <a:ext cx="8" cy="319"/>
              </a:xfrm>
              <a:custGeom>
                <a:avLst/>
                <a:gdLst>
                  <a:gd name="T0" fmla="*/ 0 w 8"/>
                  <a:gd name="T1" fmla="*/ 319 h 319"/>
                  <a:gd name="T2" fmla="*/ 0 w 8"/>
                  <a:gd name="T3" fmla="*/ 288 h 319"/>
                  <a:gd name="T4" fmla="*/ 0 w 8"/>
                  <a:gd name="T5" fmla="*/ 249 h 319"/>
                  <a:gd name="T6" fmla="*/ 0 w 8"/>
                  <a:gd name="T7" fmla="*/ 195 h 319"/>
                  <a:gd name="T8" fmla="*/ 0 w 8"/>
                  <a:gd name="T9" fmla="*/ 140 h 319"/>
                  <a:gd name="T10" fmla="*/ 8 w 8"/>
                  <a:gd name="T11" fmla="*/ 86 h 319"/>
                  <a:gd name="T12" fmla="*/ 8 w 8"/>
                  <a:gd name="T13" fmla="*/ 39 h 319"/>
                  <a:gd name="T14" fmla="*/ 8 w 8"/>
                  <a:gd name="T15" fmla="*/ 8 h 319"/>
                  <a:gd name="T16" fmla="*/ 8 w 8"/>
                  <a:gd name="T17" fmla="*/ 0 h 319"/>
                  <a:gd name="T18" fmla="*/ 8 w 8"/>
                  <a:gd name="T19" fmla="*/ 0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19"/>
                  <a:gd name="T32" fmla="*/ 8 w 8"/>
                  <a:gd name="T33" fmla="*/ 319 h 3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19">
                    <a:moveTo>
                      <a:pt x="0" y="319"/>
                    </a:moveTo>
                    <a:lnTo>
                      <a:pt x="0" y="288"/>
                    </a:lnTo>
                    <a:lnTo>
                      <a:pt x="0" y="249"/>
                    </a:lnTo>
                    <a:lnTo>
                      <a:pt x="0" y="195"/>
                    </a:lnTo>
                    <a:lnTo>
                      <a:pt x="0" y="140"/>
                    </a:lnTo>
                    <a:lnTo>
                      <a:pt x="8" y="86"/>
                    </a:lnTo>
                    <a:lnTo>
                      <a:pt x="8" y="39"/>
                    </a:lnTo>
                    <a:lnTo>
                      <a:pt x="8" y="8"/>
                    </a:lnTo>
                    <a:lnTo>
                      <a:pt x="8" y="0"/>
                    </a:lnTo>
                  </a:path>
                </a:pathLst>
              </a:custGeom>
              <a:noFill/>
              <a:ln w="5080">
                <a:solidFill>
                  <a:srgbClr val="FF0000"/>
                </a:solidFill>
                <a:prstDash val="solid"/>
                <a:round/>
                <a:headEnd/>
                <a:tailEnd/>
              </a:ln>
            </p:spPr>
            <p:txBody>
              <a:bodyPr/>
              <a:lstStyle/>
              <a:p>
                <a:endParaRPr lang="en-US"/>
              </a:p>
            </p:txBody>
          </p:sp>
          <p:sp>
            <p:nvSpPr>
              <p:cNvPr id="256236" name="Freeform 127"/>
              <p:cNvSpPr>
                <a:spLocks/>
              </p:cNvSpPr>
              <p:nvPr/>
            </p:nvSpPr>
            <p:spPr bwMode="auto">
              <a:xfrm>
                <a:off x="1447" y="1533"/>
                <a:ext cx="8" cy="327"/>
              </a:xfrm>
              <a:custGeom>
                <a:avLst/>
                <a:gdLst>
                  <a:gd name="T0" fmla="*/ 0 w 8"/>
                  <a:gd name="T1" fmla="*/ 0 h 327"/>
                  <a:gd name="T2" fmla="*/ 0 w 8"/>
                  <a:gd name="T3" fmla="*/ 0 h 327"/>
                  <a:gd name="T4" fmla="*/ 0 w 8"/>
                  <a:gd name="T5" fmla="*/ 16 h 327"/>
                  <a:gd name="T6" fmla="*/ 0 w 8"/>
                  <a:gd name="T7" fmla="*/ 47 h 327"/>
                  <a:gd name="T8" fmla="*/ 0 w 8"/>
                  <a:gd name="T9" fmla="*/ 86 h 327"/>
                  <a:gd name="T10" fmla="*/ 0 w 8"/>
                  <a:gd name="T11" fmla="*/ 140 h 327"/>
                  <a:gd name="T12" fmla="*/ 8 w 8"/>
                  <a:gd name="T13" fmla="*/ 202 h 327"/>
                  <a:gd name="T14" fmla="*/ 8 w 8"/>
                  <a:gd name="T15" fmla="*/ 257 h 327"/>
                  <a:gd name="T16" fmla="*/ 8 w 8"/>
                  <a:gd name="T17" fmla="*/ 296 h 327"/>
                  <a:gd name="T18" fmla="*/ 8 w 8"/>
                  <a:gd name="T19" fmla="*/ 327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27"/>
                  <a:gd name="T32" fmla="*/ 8 w 8"/>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27">
                    <a:moveTo>
                      <a:pt x="0" y="0"/>
                    </a:moveTo>
                    <a:lnTo>
                      <a:pt x="0" y="0"/>
                    </a:lnTo>
                    <a:lnTo>
                      <a:pt x="0" y="16"/>
                    </a:lnTo>
                    <a:lnTo>
                      <a:pt x="0" y="47"/>
                    </a:lnTo>
                    <a:lnTo>
                      <a:pt x="0" y="86"/>
                    </a:lnTo>
                    <a:lnTo>
                      <a:pt x="0" y="140"/>
                    </a:lnTo>
                    <a:lnTo>
                      <a:pt x="8" y="202"/>
                    </a:lnTo>
                    <a:lnTo>
                      <a:pt x="8" y="257"/>
                    </a:lnTo>
                    <a:lnTo>
                      <a:pt x="8" y="296"/>
                    </a:lnTo>
                    <a:lnTo>
                      <a:pt x="8" y="327"/>
                    </a:lnTo>
                  </a:path>
                </a:pathLst>
              </a:custGeom>
              <a:noFill/>
              <a:ln w="5080">
                <a:solidFill>
                  <a:srgbClr val="FF0000"/>
                </a:solidFill>
                <a:prstDash val="solid"/>
                <a:round/>
                <a:headEnd/>
                <a:tailEnd/>
              </a:ln>
            </p:spPr>
            <p:txBody>
              <a:bodyPr/>
              <a:lstStyle/>
              <a:p>
                <a:endParaRPr lang="en-US"/>
              </a:p>
            </p:txBody>
          </p:sp>
          <p:sp>
            <p:nvSpPr>
              <p:cNvPr id="256237" name="Freeform 128"/>
              <p:cNvSpPr>
                <a:spLocks/>
              </p:cNvSpPr>
              <p:nvPr/>
            </p:nvSpPr>
            <p:spPr bwMode="auto">
              <a:xfrm>
                <a:off x="1455" y="186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6238" name="Freeform 129"/>
              <p:cNvSpPr>
                <a:spLocks/>
              </p:cNvSpPr>
              <p:nvPr/>
            </p:nvSpPr>
            <p:spPr bwMode="auto">
              <a:xfrm>
                <a:off x="1462" y="186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39" name="Freeform 130"/>
              <p:cNvSpPr>
                <a:spLocks/>
              </p:cNvSpPr>
              <p:nvPr/>
            </p:nvSpPr>
            <p:spPr bwMode="auto">
              <a:xfrm>
                <a:off x="1470" y="1860"/>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FF0000"/>
                </a:solidFill>
                <a:prstDash val="solid"/>
                <a:round/>
                <a:headEnd/>
                <a:tailEnd/>
              </a:ln>
            </p:spPr>
            <p:txBody>
              <a:bodyPr/>
              <a:lstStyle/>
              <a:p>
                <a:endParaRPr lang="en-US"/>
              </a:p>
            </p:txBody>
          </p:sp>
          <p:sp>
            <p:nvSpPr>
              <p:cNvPr id="256240" name="Freeform 131"/>
              <p:cNvSpPr>
                <a:spLocks/>
              </p:cNvSpPr>
              <p:nvPr/>
            </p:nvSpPr>
            <p:spPr bwMode="auto">
              <a:xfrm>
                <a:off x="1478" y="1860"/>
                <a:ext cx="8" cy="47"/>
              </a:xfrm>
              <a:custGeom>
                <a:avLst/>
                <a:gdLst>
                  <a:gd name="T0" fmla="*/ 0 w 8"/>
                  <a:gd name="T1" fmla="*/ 47 h 47"/>
                  <a:gd name="T2" fmla="*/ 0 w 8"/>
                  <a:gd name="T3" fmla="*/ 39 h 47"/>
                  <a:gd name="T4" fmla="*/ 0 w 8"/>
                  <a:gd name="T5" fmla="*/ 31 h 47"/>
                  <a:gd name="T6" fmla="*/ 8 w 8"/>
                  <a:gd name="T7" fmla="*/ 0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47"/>
                    </a:moveTo>
                    <a:lnTo>
                      <a:pt x="0" y="39"/>
                    </a:lnTo>
                    <a:lnTo>
                      <a:pt x="0" y="31"/>
                    </a:lnTo>
                    <a:lnTo>
                      <a:pt x="8" y="0"/>
                    </a:lnTo>
                  </a:path>
                </a:pathLst>
              </a:custGeom>
              <a:noFill/>
              <a:ln w="5080">
                <a:solidFill>
                  <a:srgbClr val="FF0000"/>
                </a:solidFill>
                <a:prstDash val="solid"/>
                <a:round/>
                <a:headEnd/>
                <a:tailEnd/>
              </a:ln>
            </p:spPr>
            <p:txBody>
              <a:bodyPr/>
              <a:lstStyle/>
              <a:p>
                <a:endParaRPr lang="en-US"/>
              </a:p>
            </p:txBody>
          </p:sp>
          <p:sp>
            <p:nvSpPr>
              <p:cNvPr id="256241" name="Freeform 132"/>
              <p:cNvSpPr>
                <a:spLocks/>
              </p:cNvSpPr>
              <p:nvPr/>
            </p:nvSpPr>
            <p:spPr bwMode="auto">
              <a:xfrm>
                <a:off x="1486" y="1743"/>
                <a:ext cx="7" cy="117"/>
              </a:xfrm>
              <a:custGeom>
                <a:avLst/>
                <a:gdLst>
                  <a:gd name="T0" fmla="*/ 0 w 7"/>
                  <a:gd name="T1" fmla="*/ 117 h 117"/>
                  <a:gd name="T2" fmla="*/ 0 w 7"/>
                  <a:gd name="T3" fmla="*/ 86 h 117"/>
                  <a:gd name="T4" fmla="*/ 0 w 7"/>
                  <a:gd name="T5" fmla="*/ 47 h 117"/>
                  <a:gd name="T6" fmla="*/ 7 w 7"/>
                  <a:gd name="T7" fmla="*/ 16 h 117"/>
                  <a:gd name="T8" fmla="*/ 7 w 7"/>
                  <a:gd name="T9" fmla="*/ 8 h 117"/>
                  <a:gd name="T10" fmla="*/ 7 w 7"/>
                  <a:gd name="T11" fmla="*/ 0 h 117"/>
                  <a:gd name="T12" fmla="*/ 0 60000 65536"/>
                  <a:gd name="T13" fmla="*/ 0 60000 65536"/>
                  <a:gd name="T14" fmla="*/ 0 60000 65536"/>
                  <a:gd name="T15" fmla="*/ 0 60000 65536"/>
                  <a:gd name="T16" fmla="*/ 0 60000 65536"/>
                  <a:gd name="T17" fmla="*/ 0 60000 65536"/>
                  <a:gd name="T18" fmla="*/ 0 w 7"/>
                  <a:gd name="T19" fmla="*/ 0 h 117"/>
                  <a:gd name="T20" fmla="*/ 7 w 7"/>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7" h="117">
                    <a:moveTo>
                      <a:pt x="0" y="117"/>
                    </a:moveTo>
                    <a:lnTo>
                      <a:pt x="0" y="86"/>
                    </a:lnTo>
                    <a:lnTo>
                      <a:pt x="0" y="47"/>
                    </a:lnTo>
                    <a:lnTo>
                      <a:pt x="7" y="16"/>
                    </a:lnTo>
                    <a:lnTo>
                      <a:pt x="7" y="8"/>
                    </a:lnTo>
                    <a:lnTo>
                      <a:pt x="7" y="0"/>
                    </a:lnTo>
                  </a:path>
                </a:pathLst>
              </a:custGeom>
              <a:noFill/>
              <a:ln w="5080">
                <a:solidFill>
                  <a:srgbClr val="FF0000"/>
                </a:solidFill>
                <a:prstDash val="solid"/>
                <a:round/>
                <a:headEnd/>
                <a:tailEnd/>
              </a:ln>
            </p:spPr>
            <p:txBody>
              <a:bodyPr/>
              <a:lstStyle/>
              <a:p>
                <a:endParaRPr lang="en-US"/>
              </a:p>
            </p:txBody>
          </p:sp>
          <p:sp>
            <p:nvSpPr>
              <p:cNvPr id="256242" name="Freeform 133"/>
              <p:cNvSpPr>
                <a:spLocks/>
              </p:cNvSpPr>
              <p:nvPr/>
            </p:nvSpPr>
            <p:spPr bwMode="auto">
              <a:xfrm>
                <a:off x="1493" y="1743"/>
                <a:ext cx="8" cy="78"/>
              </a:xfrm>
              <a:custGeom>
                <a:avLst/>
                <a:gdLst>
                  <a:gd name="T0" fmla="*/ 0 w 8"/>
                  <a:gd name="T1" fmla="*/ 0 h 78"/>
                  <a:gd name="T2" fmla="*/ 0 w 8"/>
                  <a:gd name="T3" fmla="*/ 8 h 78"/>
                  <a:gd name="T4" fmla="*/ 0 w 8"/>
                  <a:gd name="T5" fmla="*/ 23 h 78"/>
                  <a:gd name="T6" fmla="*/ 8 w 8"/>
                  <a:gd name="T7" fmla="*/ 55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8"/>
                    </a:lnTo>
                    <a:lnTo>
                      <a:pt x="0" y="23"/>
                    </a:lnTo>
                    <a:lnTo>
                      <a:pt x="8" y="55"/>
                    </a:lnTo>
                    <a:lnTo>
                      <a:pt x="8" y="78"/>
                    </a:lnTo>
                  </a:path>
                </a:pathLst>
              </a:custGeom>
              <a:noFill/>
              <a:ln w="5080">
                <a:solidFill>
                  <a:srgbClr val="FF0000"/>
                </a:solidFill>
                <a:prstDash val="solid"/>
                <a:round/>
                <a:headEnd/>
                <a:tailEnd/>
              </a:ln>
            </p:spPr>
            <p:txBody>
              <a:bodyPr/>
              <a:lstStyle/>
              <a:p>
                <a:endParaRPr lang="en-US"/>
              </a:p>
            </p:txBody>
          </p:sp>
          <p:sp>
            <p:nvSpPr>
              <p:cNvPr id="256243" name="Freeform 134"/>
              <p:cNvSpPr>
                <a:spLocks/>
              </p:cNvSpPr>
              <p:nvPr/>
            </p:nvSpPr>
            <p:spPr bwMode="auto">
              <a:xfrm>
                <a:off x="1501" y="1821"/>
                <a:ext cx="8" cy="109"/>
              </a:xfrm>
              <a:custGeom>
                <a:avLst/>
                <a:gdLst>
                  <a:gd name="T0" fmla="*/ 0 w 8"/>
                  <a:gd name="T1" fmla="*/ 0 h 109"/>
                  <a:gd name="T2" fmla="*/ 0 w 8"/>
                  <a:gd name="T3" fmla="*/ 31 h 109"/>
                  <a:gd name="T4" fmla="*/ 8 w 8"/>
                  <a:gd name="T5" fmla="*/ 62 h 109"/>
                  <a:gd name="T6" fmla="*/ 8 w 8"/>
                  <a:gd name="T7" fmla="*/ 93 h 109"/>
                  <a:gd name="T8" fmla="*/ 8 w 8"/>
                  <a:gd name="T9" fmla="*/ 101 h 109"/>
                  <a:gd name="T10" fmla="*/ 8 w 8"/>
                  <a:gd name="T11" fmla="*/ 109 h 109"/>
                  <a:gd name="T12" fmla="*/ 0 60000 65536"/>
                  <a:gd name="T13" fmla="*/ 0 60000 65536"/>
                  <a:gd name="T14" fmla="*/ 0 60000 65536"/>
                  <a:gd name="T15" fmla="*/ 0 60000 65536"/>
                  <a:gd name="T16" fmla="*/ 0 60000 65536"/>
                  <a:gd name="T17" fmla="*/ 0 60000 65536"/>
                  <a:gd name="T18" fmla="*/ 0 w 8"/>
                  <a:gd name="T19" fmla="*/ 0 h 109"/>
                  <a:gd name="T20" fmla="*/ 8 w 8"/>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8" h="109">
                    <a:moveTo>
                      <a:pt x="0" y="0"/>
                    </a:moveTo>
                    <a:lnTo>
                      <a:pt x="0" y="31"/>
                    </a:lnTo>
                    <a:lnTo>
                      <a:pt x="8" y="62"/>
                    </a:lnTo>
                    <a:lnTo>
                      <a:pt x="8" y="93"/>
                    </a:lnTo>
                    <a:lnTo>
                      <a:pt x="8" y="101"/>
                    </a:lnTo>
                    <a:lnTo>
                      <a:pt x="8" y="109"/>
                    </a:lnTo>
                  </a:path>
                </a:pathLst>
              </a:custGeom>
              <a:noFill/>
              <a:ln w="5080">
                <a:solidFill>
                  <a:srgbClr val="FF0000"/>
                </a:solidFill>
                <a:prstDash val="solid"/>
                <a:round/>
                <a:headEnd/>
                <a:tailEnd/>
              </a:ln>
            </p:spPr>
            <p:txBody>
              <a:bodyPr/>
              <a:lstStyle/>
              <a:p>
                <a:endParaRPr lang="en-US"/>
              </a:p>
            </p:txBody>
          </p:sp>
          <p:sp>
            <p:nvSpPr>
              <p:cNvPr id="256244" name="Freeform 135"/>
              <p:cNvSpPr>
                <a:spLocks/>
              </p:cNvSpPr>
              <p:nvPr/>
            </p:nvSpPr>
            <p:spPr bwMode="auto">
              <a:xfrm>
                <a:off x="1509" y="1860"/>
                <a:ext cx="0" cy="70"/>
              </a:xfrm>
              <a:custGeom>
                <a:avLst/>
                <a:gdLst>
                  <a:gd name="T0" fmla="*/ 70 h 70"/>
                  <a:gd name="T1" fmla="*/ 70 h 70"/>
                  <a:gd name="T2" fmla="*/ 62 h 70"/>
                  <a:gd name="T3" fmla="*/ 39 h 70"/>
                  <a:gd name="T4" fmla="*/ 15 h 70"/>
                  <a:gd name="T5" fmla="*/ 0 h 70"/>
                  <a:gd name="T6" fmla="*/ 0 60000 65536"/>
                  <a:gd name="T7" fmla="*/ 0 60000 65536"/>
                  <a:gd name="T8" fmla="*/ 0 60000 65536"/>
                  <a:gd name="T9" fmla="*/ 0 60000 65536"/>
                  <a:gd name="T10" fmla="*/ 0 60000 65536"/>
                  <a:gd name="T11" fmla="*/ 0 60000 65536"/>
                  <a:gd name="T12" fmla="*/ 0 h 70"/>
                  <a:gd name="T13" fmla="*/ 70 h 70"/>
                </a:gdLst>
                <a:ahLst/>
                <a:cxnLst>
                  <a:cxn ang="T6">
                    <a:pos x="0" y="T0"/>
                  </a:cxn>
                  <a:cxn ang="T7">
                    <a:pos x="0" y="T1"/>
                  </a:cxn>
                  <a:cxn ang="T8">
                    <a:pos x="0" y="T2"/>
                  </a:cxn>
                  <a:cxn ang="T9">
                    <a:pos x="0" y="T3"/>
                  </a:cxn>
                  <a:cxn ang="T10">
                    <a:pos x="0" y="T4"/>
                  </a:cxn>
                  <a:cxn ang="T11">
                    <a:pos x="0" y="T5"/>
                  </a:cxn>
                </a:cxnLst>
                <a:rect l="0" t="T12" r="0" b="T13"/>
                <a:pathLst>
                  <a:path h="70">
                    <a:moveTo>
                      <a:pt x="0" y="70"/>
                    </a:moveTo>
                    <a:lnTo>
                      <a:pt x="0" y="70"/>
                    </a:lnTo>
                    <a:lnTo>
                      <a:pt x="0" y="62"/>
                    </a:lnTo>
                    <a:lnTo>
                      <a:pt x="0" y="39"/>
                    </a:lnTo>
                    <a:lnTo>
                      <a:pt x="0" y="15"/>
                    </a:lnTo>
                    <a:lnTo>
                      <a:pt x="0" y="0"/>
                    </a:lnTo>
                  </a:path>
                </a:pathLst>
              </a:custGeom>
              <a:noFill/>
              <a:ln w="5080">
                <a:solidFill>
                  <a:srgbClr val="FF0000"/>
                </a:solidFill>
                <a:prstDash val="solid"/>
                <a:round/>
                <a:headEnd/>
                <a:tailEnd/>
              </a:ln>
            </p:spPr>
            <p:txBody>
              <a:bodyPr/>
              <a:lstStyle/>
              <a:p>
                <a:endParaRPr lang="en-US"/>
              </a:p>
            </p:txBody>
          </p:sp>
          <p:sp>
            <p:nvSpPr>
              <p:cNvPr id="256245" name="Freeform 136"/>
              <p:cNvSpPr>
                <a:spLocks/>
              </p:cNvSpPr>
              <p:nvPr/>
            </p:nvSpPr>
            <p:spPr bwMode="auto">
              <a:xfrm>
                <a:off x="1509" y="1860"/>
                <a:ext cx="8" cy="15"/>
              </a:xfrm>
              <a:custGeom>
                <a:avLst/>
                <a:gdLst>
                  <a:gd name="T0" fmla="*/ 0 w 8"/>
                  <a:gd name="T1" fmla="*/ 0 h 15"/>
                  <a:gd name="T2" fmla="*/ 0 w 8"/>
                  <a:gd name="T3" fmla="*/ 0 h 15"/>
                  <a:gd name="T4" fmla="*/ 0 w 8"/>
                  <a:gd name="T5" fmla="*/ 0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8" y="15"/>
                    </a:lnTo>
                  </a:path>
                </a:pathLst>
              </a:custGeom>
              <a:noFill/>
              <a:ln w="5080">
                <a:solidFill>
                  <a:srgbClr val="FF0000"/>
                </a:solidFill>
                <a:prstDash val="solid"/>
                <a:round/>
                <a:headEnd/>
                <a:tailEnd/>
              </a:ln>
            </p:spPr>
            <p:txBody>
              <a:bodyPr/>
              <a:lstStyle/>
              <a:p>
                <a:endParaRPr lang="en-US"/>
              </a:p>
            </p:txBody>
          </p:sp>
          <p:sp>
            <p:nvSpPr>
              <p:cNvPr id="256246" name="Freeform 137"/>
              <p:cNvSpPr>
                <a:spLocks/>
              </p:cNvSpPr>
              <p:nvPr/>
            </p:nvSpPr>
            <p:spPr bwMode="auto">
              <a:xfrm>
                <a:off x="1517" y="1875"/>
                <a:ext cx="8" cy="39"/>
              </a:xfrm>
              <a:custGeom>
                <a:avLst/>
                <a:gdLst>
                  <a:gd name="T0" fmla="*/ 0 w 8"/>
                  <a:gd name="T1" fmla="*/ 0 h 39"/>
                  <a:gd name="T2" fmla="*/ 0 w 8"/>
                  <a:gd name="T3" fmla="*/ 8 h 39"/>
                  <a:gd name="T4" fmla="*/ 0 w 8"/>
                  <a:gd name="T5" fmla="*/ 24 h 39"/>
                  <a:gd name="T6" fmla="*/ 8 w 8"/>
                  <a:gd name="T7" fmla="*/ 32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4"/>
                    </a:lnTo>
                    <a:lnTo>
                      <a:pt x="8" y="32"/>
                    </a:lnTo>
                    <a:lnTo>
                      <a:pt x="8" y="39"/>
                    </a:lnTo>
                  </a:path>
                </a:pathLst>
              </a:custGeom>
              <a:noFill/>
              <a:ln w="5080">
                <a:solidFill>
                  <a:srgbClr val="FF0000"/>
                </a:solidFill>
                <a:prstDash val="solid"/>
                <a:round/>
                <a:headEnd/>
                <a:tailEnd/>
              </a:ln>
            </p:spPr>
            <p:txBody>
              <a:bodyPr/>
              <a:lstStyle/>
              <a:p>
                <a:endParaRPr lang="en-US"/>
              </a:p>
            </p:txBody>
          </p:sp>
          <p:sp>
            <p:nvSpPr>
              <p:cNvPr id="256247" name="Freeform 138"/>
              <p:cNvSpPr>
                <a:spLocks/>
              </p:cNvSpPr>
              <p:nvPr/>
            </p:nvSpPr>
            <p:spPr bwMode="auto">
              <a:xfrm>
                <a:off x="1525" y="1891"/>
                <a:ext cx="7" cy="23"/>
              </a:xfrm>
              <a:custGeom>
                <a:avLst/>
                <a:gdLst>
                  <a:gd name="T0" fmla="*/ 0 w 7"/>
                  <a:gd name="T1" fmla="*/ 23 h 23"/>
                  <a:gd name="T2" fmla="*/ 0 w 7"/>
                  <a:gd name="T3" fmla="*/ 23 h 23"/>
                  <a:gd name="T4" fmla="*/ 0 w 7"/>
                  <a:gd name="T5" fmla="*/ 16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6"/>
                    </a:lnTo>
                    <a:lnTo>
                      <a:pt x="7" y="8"/>
                    </a:lnTo>
                    <a:lnTo>
                      <a:pt x="7" y="0"/>
                    </a:lnTo>
                  </a:path>
                </a:pathLst>
              </a:custGeom>
              <a:noFill/>
              <a:ln w="5080">
                <a:solidFill>
                  <a:srgbClr val="FF0000"/>
                </a:solidFill>
                <a:prstDash val="solid"/>
                <a:round/>
                <a:headEnd/>
                <a:tailEnd/>
              </a:ln>
            </p:spPr>
            <p:txBody>
              <a:bodyPr/>
              <a:lstStyle/>
              <a:p>
                <a:endParaRPr lang="en-US"/>
              </a:p>
            </p:txBody>
          </p:sp>
          <p:sp>
            <p:nvSpPr>
              <p:cNvPr id="256248" name="Freeform 139"/>
              <p:cNvSpPr>
                <a:spLocks/>
              </p:cNvSpPr>
              <p:nvPr/>
            </p:nvSpPr>
            <p:spPr bwMode="auto">
              <a:xfrm>
                <a:off x="1532" y="188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49" name="Freeform 140"/>
              <p:cNvSpPr>
                <a:spLocks/>
              </p:cNvSpPr>
              <p:nvPr/>
            </p:nvSpPr>
            <p:spPr bwMode="auto">
              <a:xfrm>
                <a:off x="1540" y="1883"/>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FF0000"/>
                </a:solidFill>
                <a:prstDash val="solid"/>
                <a:round/>
                <a:headEnd/>
                <a:tailEnd/>
              </a:ln>
            </p:spPr>
            <p:txBody>
              <a:bodyPr/>
              <a:lstStyle/>
              <a:p>
                <a:endParaRPr lang="en-US"/>
              </a:p>
            </p:txBody>
          </p:sp>
          <p:sp>
            <p:nvSpPr>
              <p:cNvPr id="256250" name="Line 141"/>
              <p:cNvSpPr>
                <a:spLocks noChangeShapeType="1"/>
              </p:cNvSpPr>
              <p:nvPr/>
            </p:nvSpPr>
            <p:spPr bwMode="auto">
              <a:xfrm>
                <a:off x="1548" y="1907"/>
                <a:ext cx="8" cy="23"/>
              </a:xfrm>
              <a:prstGeom prst="line">
                <a:avLst/>
              </a:prstGeom>
              <a:noFill/>
              <a:ln w="5080">
                <a:solidFill>
                  <a:srgbClr val="FF0000"/>
                </a:solidFill>
                <a:round/>
                <a:headEnd/>
                <a:tailEnd/>
              </a:ln>
            </p:spPr>
            <p:txBody>
              <a:bodyPr/>
              <a:lstStyle/>
              <a:p>
                <a:endParaRPr lang="en-US"/>
              </a:p>
            </p:txBody>
          </p:sp>
          <p:sp>
            <p:nvSpPr>
              <p:cNvPr id="256251" name="Freeform 142"/>
              <p:cNvSpPr>
                <a:spLocks/>
              </p:cNvSpPr>
              <p:nvPr/>
            </p:nvSpPr>
            <p:spPr bwMode="auto">
              <a:xfrm>
                <a:off x="1556" y="1930"/>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FF0000"/>
                </a:solidFill>
                <a:prstDash val="solid"/>
                <a:round/>
                <a:headEnd/>
                <a:tailEnd/>
              </a:ln>
            </p:spPr>
            <p:txBody>
              <a:bodyPr/>
              <a:lstStyle/>
              <a:p>
                <a:endParaRPr lang="en-US"/>
              </a:p>
            </p:txBody>
          </p:sp>
          <p:sp>
            <p:nvSpPr>
              <p:cNvPr id="256252" name="Line 143"/>
              <p:cNvSpPr>
                <a:spLocks noChangeShapeType="1"/>
              </p:cNvSpPr>
              <p:nvPr/>
            </p:nvSpPr>
            <p:spPr bwMode="auto">
              <a:xfrm>
                <a:off x="1563" y="1945"/>
                <a:ext cx="8" cy="0"/>
              </a:xfrm>
              <a:prstGeom prst="line">
                <a:avLst/>
              </a:prstGeom>
              <a:noFill/>
              <a:ln w="5080">
                <a:solidFill>
                  <a:srgbClr val="FF0000"/>
                </a:solidFill>
                <a:round/>
                <a:headEnd/>
                <a:tailEnd/>
              </a:ln>
            </p:spPr>
            <p:txBody>
              <a:bodyPr/>
              <a:lstStyle/>
              <a:p>
                <a:endParaRPr lang="en-US"/>
              </a:p>
            </p:txBody>
          </p:sp>
          <p:sp>
            <p:nvSpPr>
              <p:cNvPr id="256253" name="Freeform 144"/>
              <p:cNvSpPr>
                <a:spLocks/>
              </p:cNvSpPr>
              <p:nvPr/>
            </p:nvSpPr>
            <p:spPr bwMode="auto">
              <a:xfrm>
                <a:off x="1571" y="1922"/>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54" name="Freeform 145"/>
              <p:cNvSpPr>
                <a:spLocks/>
              </p:cNvSpPr>
              <p:nvPr/>
            </p:nvSpPr>
            <p:spPr bwMode="auto">
              <a:xfrm>
                <a:off x="1579" y="192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255" name="Line 146"/>
              <p:cNvSpPr>
                <a:spLocks noChangeShapeType="1"/>
              </p:cNvSpPr>
              <p:nvPr/>
            </p:nvSpPr>
            <p:spPr bwMode="auto">
              <a:xfrm>
                <a:off x="1587" y="1938"/>
                <a:ext cx="8" cy="15"/>
              </a:xfrm>
              <a:prstGeom prst="line">
                <a:avLst/>
              </a:prstGeom>
              <a:noFill/>
              <a:ln w="5080">
                <a:solidFill>
                  <a:srgbClr val="FF0000"/>
                </a:solidFill>
                <a:round/>
                <a:headEnd/>
                <a:tailEnd/>
              </a:ln>
            </p:spPr>
            <p:txBody>
              <a:bodyPr/>
              <a:lstStyle/>
              <a:p>
                <a:endParaRPr lang="en-US"/>
              </a:p>
            </p:txBody>
          </p:sp>
          <p:sp>
            <p:nvSpPr>
              <p:cNvPr id="256256" name="Freeform 147"/>
              <p:cNvSpPr>
                <a:spLocks/>
              </p:cNvSpPr>
              <p:nvPr/>
            </p:nvSpPr>
            <p:spPr bwMode="auto">
              <a:xfrm>
                <a:off x="1595" y="195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257" name="Freeform 148"/>
              <p:cNvSpPr>
                <a:spLocks/>
              </p:cNvSpPr>
              <p:nvPr/>
            </p:nvSpPr>
            <p:spPr bwMode="auto">
              <a:xfrm>
                <a:off x="1602" y="195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58" name="Freeform 149"/>
              <p:cNvSpPr>
                <a:spLocks/>
              </p:cNvSpPr>
              <p:nvPr/>
            </p:nvSpPr>
            <p:spPr bwMode="auto">
              <a:xfrm>
                <a:off x="1610" y="1953"/>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259" name="Freeform 150"/>
              <p:cNvSpPr>
                <a:spLocks/>
              </p:cNvSpPr>
              <p:nvPr/>
            </p:nvSpPr>
            <p:spPr bwMode="auto">
              <a:xfrm>
                <a:off x="1618" y="1930"/>
                <a:ext cx="8" cy="31"/>
              </a:xfrm>
              <a:custGeom>
                <a:avLst/>
                <a:gdLst>
                  <a:gd name="T0" fmla="*/ 0 w 8"/>
                  <a:gd name="T1" fmla="*/ 31 h 31"/>
                  <a:gd name="T2" fmla="*/ 0 w 8"/>
                  <a:gd name="T3" fmla="*/ 23 h 31"/>
                  <a:gd name="T4" fmla="*/ 0 w 8"/>
                  <a:gd name="T5" fmla="*/ 15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8"/>
                    </a:lnTo>
                    <a:lnTo>
                      <a:pt x="8" y="0"/>
                    </a:lnTo>
                  </a:path>
                </a:pathLst>
              </a:custGeom>
              <a:noFill/>
              <a:ln w="5080">
                <a:solidFill>
                  <a:srgbClr val="FF0000"/>
                </a:solidFill>
                <a:prstDash val="solid"/>
                <a:round/>
                <a:headEnd/>
                <a:tailEnd/>
              </a:ln>
            </p:spPr>
            <p:txBody>
              <a:bodyPr/>
              <a:lstStyle/>
              <a:p>
                <a:endParaRPr lang="en-US"/>
              </a:p>
            </p:txBody>
          </p:sp>
          <p:sp>
            <p:nvSpPr>
              <p:cNvPr id="256260" name="Freeform 151"/>
              <p:cNvSpPr>
                <a:spLocks/>
              </p:cNvSpPr>
              <p:nvPr/>
            </p:nvSpPr>
            <p:spPr bwMode="auto">
              <a:xfrm>
                <a:off x="1626" y="1930"/>
                <a:ext cx="7" cy="8"/>
              </a:xfrm>
              <a:custGeom>
                <a:avLst/>
                <a:gdLst>
                  <a:gd name="T0" fmla="*/ 0 w 7"/>
                  <a:gd name="T1" fmla="*/ 0 h 8"/>
                  <a:gd name="T2" fmla="*/ 0 w 7"/>
                  <a:gd name="T3" fmla="*/ 0 h 8"/>
                  <a:gd name="T4" fmla="*/ 0 w 7"/>
                  <a:gd name="T5" fmla="*/ 0 h 8"/>
                  <a:gd name="T6" fmla="*/ 7 w 7"/>
                  <a:gd name="T7" fmla="*/ 8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6261" name="Freeform 152"/>
              <p:cNvSpPr>
                <a:spLocks/>
              </p:cNvSpPr>
              <p:nvPr/>
            </p:nvSpPr>
            <p:spPr bwMode="auto">
              <a:xfrm>
                <a:off x="1633" y="192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62" name="Freeform 153"/>
              <p:cNvSpPr>
                <a:spLocks/>
              </p:cNvSpPr>
              <p:nvPr/>
            </p:nvSpPr>
            <p:spPr bwMode="auto">
              <a:xfrm>
                <a:off x="1641" y="1821"/>
                <a:ext cx="8" cy="101"/>
              </a:xfrm>
              <a:custGeom>
                <a:avLst/>
                <a:gdLst>
                  <a:gd name="T0" fmla="*/ 0 w 8"/>
                  <a:gd name="T1" fmla="*/ 101 h 101"/>
                  <a:gd name="T2" fmla="*/ 0 w 8"/>
                  <a:gd name="T3" fmla="*/ 78 h 101"/>
                  <a:gd name="T4" fmla="*/ 0 w 8"/>
                  <a:gd name="T5" fmla="*/ 54 h 101"/>
                  <a:gd name="T6" fmla="*/ 8 w 8"/>
                  <a:gd name="T7" fmla="*/ 23 h 101"/>
                  <a:gd name="T8" fmla="*/ 8 w 8"/>
                  <a:gd name="T9" fmla="*/ 0 h 101"/>
                  <a:gd name="T10" fmla="*/ 0 60000 65536"/>
                  <a:gd name="T11" fmla="*/ 0 60000 65536"/>
                  <a:gd name="T12" fmla="*/ 0 60000 65536"/>
                  <a:gd name="T13" fmla="*/ 0 60000 65536"/>
                  <a:gd name="T14" fmla="*/ 0 60000 65536"/>
                  <a:gd name="T15" fmla="*/ 0 w 8"/>
                  <a:gd name="T16" fmla="*/ 0 h 101"/>
                  <a:gd name="T17" fmla="*/ 8 w 8"/>
                  <a:gd name="T18" fmla="*/ 101 h 101"/>
                </a:gdLst>
                <a:ahLst/>
                <a:cxnLst>
                  <a:cxn ang="T10">
                    <a:pos x="T0" y="T1"/>
                  </a:cxn>
                  <a:cxn ang="T11">
                    <a:pos x="T2" y="T3"/>
                  </a:cxn>
                  <a:cxn ang="T12">
                    <a:pos x="T4" y="T5"/>
                  </a:cxn>
                  <a:cxn ang="T13">
                    <a:pos x="T6" y="T7"/>
                  </a:cxn>
                  <a:cxn ang="T14">
                    <a:pos x="T8" y="T9"/>
                  </a:cxn>
                </a:cxnLst>
                <a:rect l="T15" t="T16" r="T17" b="T18"/>
                <a:pathLst>
                  <a:path w="8" h="101">
                    <a:moveTo>
                      <a:pt x="0" y="101"/>
                    </a:moveTo>
                    <a:lnTo>
                      <a:pt x="0" y="78"/>
                    </a:lnTo>
                    <a:lnTo>
                      <a:pt x="0" y="54"/>
                    </a:lnTo>
                    <a:lnTo>
                      <a:pt x="8" y="23"/>
                    </a:lnTo>
                    <a:lnTo>
                      <a:pt x="8" y="0"/>
                    </a:lnTo>
                  </a:path>
                </a:pathLst>
              </a:custGeom>
              <a:noFill/>
              <a:ln w="5080">
                <a:solidFill>
                  <a:srgbClr val="FF0000"/>
                </a:solidFill>
                <a:prstDash val="solid"/>
                <a:round/>
                <a:headEnd/>
                <a:tailEnd/>
              </a:ln>
            </p:spPr>
            <p:txBody>
              <a:bodyPr/>
              <a:lstStyle/>
              <a:p>
                <a:endParaRPr lang="en-US"/>
              </a:p>
            </p:txBody>
          </p:sp>
          <p:sp>
            <p:nvSpPr>
              <p:cNvPr id="256263" name="Freeform 154"/>
              <p:cNvSpPr>
                <a:spLocks/>
              </p:cNvSpPr>
              <p:nvPr/>
            </p:nvSpPr>
            <p:spPr bwMode="auto">
              <a:xfrm>
                <a:off x="1649" y="1735"/>
                <a:ext cx="8" cy="86"/>
              </a:xfrm>
              <a:custGeom>
                <a:avLst/>
                <a:gdLst>
                  <a:gd name="T0" fmla="*/ 0 w 8"/>
                  <a:gd name="T1" fmla="*/ 86 h 86"/>
                  <a:gd name="T2" fmla="*/ 0 w 8"/>
                  <a:gd name="T3" fmla="*/ 55 h 86"/>
                  <a:gd name="T4" fmla="*/ 0 w 8"/>
                  <a:gd name="T5" fmla="*/ 31 h 86"/>
                  <a:gd name="T6" fmla="*/ 8 w 8"/>
                  <a:gd name="T7" fmla="*/ 8 h 86"/>
                  <a:gd name="T8" fmla="*/ 8 w 8"/>
                  <a:gd name="T9" fmla="*/ 0 h 86"/>
                  <a:gd name="T10" fmla="*/ 8 w 8"/>
                  <a:gd name="T11" fmla="*/ 0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86"/>
                    </a:moveTo>
                    <a:lnTo>
                      <a:pt x="0" y="55"/>
                    </a:lnTo>
                    <a:lnTo>
                      <a:pt x="0" y="31"/>
                    </a:lnTo>
                    <a:lnTo>
                      <a:pt x="8" y="8"/>
                    </a:lnTo>
                    <a:lnTo>
                      <a:pt x="8" y="0"/>
                    </a:lnTo>
                  </a:path>
                </a:pathLst>
              </a:custGeom>
              <a:noFill/>
              <a:ln w="5080">
                <a:solidFill>
                  <a:srgbClr val="FF0000"/>
                </a:solidFill>
                <a:prstDash val="solid"/>
                <a:round/>
                <a:headEnd/>
                <a:tailEnd/>
              </a:ln>
            </p:spPr>
            <p:txBody>
              <a:bodyPr/>
              <a:lstStyle/>
              <a:p>
                <a:endParaRPr lang="en-US"/>
              </a:p>
            </p:txBody>
          </p:sp>
          <p:sp>
            <p:nvSpPr>
              <p:cNvPr id="256264" name="Freeform 155"/>
              <p:cNvSpPr>
                <a:spLocks/>
              </p:cNvSpPr>
              <p:nvPr/>
            </p:nvSpPr>
            <p:spPr bwMode="auto">
              <a:xfrm>
                <a:off x="1657" y="1735"/>
                <a:ext cx="8" cy="148"/>
              </a:xfrm>
              <a:custGeom>
                <a:avLst/>
                <a:gdLst>
                  <a:gd name="T0" fmla="*/ 0 w 8"/>
                  <a:gd name="T1" fmla="*/ 0 h 148"/>
                  <a:gd name="T2" fmla="*/ 0 w 8"/>
                  <a:gd name="T3" fmla="*/ 8 h 148"/>
                  <a:gd name="T4" fmla="*/ 0 w 8"/>
                  <a:gd name="T5" fmla="*/ 24 h 148"/>
                  <a:gd name="T6" fmla="*/ 0 w 8"/>
                  <a:gd name="T7" fmla="*/ 63 h 148"/>
                  <a:gd name="T8" fmla="*/ 8 w 8"/>
                  <a:gd name="T9" fmla="*/ 109 h 148"/>
                  <a:gd name="T10" fmla="*/ 8 w 8"/>
                  <a:gd name="T11" fmla="*/ 133 h 148"/>
                  <a:gd name="T12" fmla="*/ 8 w 8"/>
                  <a:gd name="T13" fmla="*/ 148 h 148"/>
                  <a:gd name="T14" fmla="*/ 0 60000 65536"/>
                  <a:gd name="T15" fmla="*/ 0 60000 65536"/>
                  <a:gd name="T16" fmla="*/ 0 60000 65536"/>
                  <a:gd name="T17" fmla="*/ 0 60000 65536"/>
                  <a:gd name="T18" fmla="*/ 0 60000 65536"/>
                  <a:gd name="T19" fmla="*/ 0 60000 65536"/>
                  <a:gd name="T20" fmla="*/ 0 60000 65536"/>
                  <a:gd name="T21" fmla="*/ 0 w 8"/>
                  <a:gd name="T22" fmla="*/ 0 h 148"/>
                  <a:gd name="T23" fmla="*/ 8 w 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8">
                    <a:moveTo>
                      <a:pt x="0" y="0"/>
                    </a:moveTo>
                    <a:lnTo>
                      <a:pt x="0" y="8"/>
                    </a:lnTo>
                    <a:lnTo>
                      <a:pt x="0" y="24"/>
                    </a:lnTo>
                    <a:lnTo>
                      <a:pt x="0" y="63"/>
                    </a:lnTo>
                    <a:lnTo>
                      <a:pt x="8" y="109"/>
                    </a:lnTo>
                    <a:lnTo>
                      <a:pt x="8" y="133"/>
                    </a:lnTo>
                    <a:lnTo>
                      <a:pt x="8" y="148"/>
                    </a:lnTo>
                  </a:path>
                </a:pathLst>
              </a:custGeom>
              <a:noFill/>
              <a:ln w="5080">
                <a:solidFill>
                  <a:srgbClr val="FF0000"/>
                </a:solidFill>
                <a:prstDash val="solid"/>
                <a:round/>
                <a:headEnd/>
                <a:tailEnd/>
              </a:ln>
            </p:spPr>
            <p:txBody>
              <a:bodyPr/>
              <a:lstStyle/>
              <a:p>
                <a:endParaRPr lang="en-US"/>
              </a:p>
            </p:txBody>
          </p:sp>
          <p:sp>
            <p:nvSpPr>
              <p:cNvPr id="256265" name="Freeform 156"/>
              <p:cNvSpPr>
                <a:spLocks/>
              </p:cNvSpPr>
              <p:nvPr/>
            </p:nvSpPr>
            <p:spPr bwMode="auto">
              <a:xfrm>
                <a:off x="1665" y="1883"/>
                <a:ext cx="7" cy="70"/>
              </a:xfrm>
              <a:custGeom>
                <a:avLst/>
                <a:gdLst>
                  <a:gd name="T0" fmla="*/ 0 w 7"/>
                  <a:gd name="T1" fmla="*/ 0 h 70"/>
                  <a:gd name="T2" fmla="*/ 0 w 7"/>
                  <a:gd name="T3" fmla="*/ 47 h 70"/>
                  <a:gd name="T4" fmla="*/ 7 w 7"/>
                  <a:gd name="T5" fmla="*/ 70 h 70"/>
                  <a:gd name="T6" fmla="*/ 0 60000 65536"/>
                  <a:gd name="T7" fmla="*/ 0 60000 65536"/>
                  <a:gd name="T8" fmla="*/ 0 60000 65536"/>
                  <a:gd name="T9" fmla="*/ 0 w 7"/>
                  <a:gd name="T10" fmla="*/ 0 h 70"/>
                  <a:gd name="T11" fmla="*/ 7 w 7"/>
                  <a:gd name="T12" fmla="*/ 70 h 70"/>
                </a:gdLst>
                <a:ahLst/>
                <a:cxnLst>
                  <a:cxn ang="T6">
                    <a:pos x="T0" y="T1"/>
                  </a:cxn>
                  <a:cxn ang="T7">
                    <a:pos x="T2" y="T3"/>
                  </a:cxn>
                  <a:cxn ang="T8">
                    <a:pos x="T4" y="T5"/>
                  </a:cxn>
                </a:cxnLst>
                <a:rect l="T9" t="T10" r="T11" b="T12"/>
                <a:pathLst>
                  <a:path w="7" h="70">
                    <a:moveTo>
                      <a:pt x="0" y="0"/>
                    </a:moveTo>
                    <a:lnTo>
                      <a:pt x="0" y="47"/>
                    </a:lnTo>
                    <a:lnTo>
                      <a:pt x="7" y="70"/>
                    </a:lnTo>
                  </a:path>
                </a:pathLst>
              </a:custGeom>
              <a:noFill/>
              <a:ln w="5080">
                <a:solidFill>
                  <a:srgbClr val="FF0000"/>
                </a:solidFill>
                <a:prstDash val="solid"/>
                <a:round/>
                <a:headEnd/>
                <a:tailEnd/>
              </a:ln>
            </p:spPr>
            <p:txBody>
              <a:bodyPr/>
              <a:lstStyle/>
              <a:p>
                <a:endParaRPr lang="en-US"/>
              </a:p>
            </p:txBody>
          </p:sp>
          <p:sp>
            <p:nvSpPr>
              <p:cNvPr id="256266" name="Freeform 157"/>
              <p:cNvSpPr>
                <a:spLocks/>
              </p:cNvSpPr>
              <p:nvPr/>
            </p:nvSpPr>
            <p:spPr bwMode="auto">
              <a:xfrm>
                <a:off x="1672" y="195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67" name="Freeform 158"/>
              <p:cNvSpPr>
                <a:spLocks/>
              </p:cNvSpPr>
              <p:nvPr/>
            </p:nvSpPr>
            <p:spPr bwMode="auto">
              <a:xfrm>
                <a:off x="1680" y="1953"/>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FF0000"/>
                </a:solidFill>
                <a:prstDash val="solid"/>
                <a:round/>
                <a:headEnd/>
                <a:tailEnd/>
              </a:ln>
            </p:spPr>
            <p:txBody>
              <a:bodyPr/>
              <a:lstStyle/>
              <a:p>
                <a:endParaRPr lang="en-US"/>
              </a:p>
            </p:txBody>
          </p:sp>
          <p:sp>
            <p:nvSpPr>
              <p:cNvPr id="256268" name="Freeform 159"/>
              <p:cNvSpPr>
                <a:spLocks/>
              </p:cNvSpPr>
              <p:nvPr/>
            </p:nvSpPr>
            <p:spPr bwMode="auto">
              <a:xfrm>
                <a:off x="1688" y="196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69" name="Freeform 160"/>
              <p:cNvSpPr>
                <a:spLocks/>
              </p:cNvSpPr>
              <p:nvPr/>
            </p:nvSpPr>
            <p:spPr bwMode="auto">
              <a:xfrm>
                <a:off x="1696" y="1969"/>
                <a:ext cx="8" cy="23"/>
              </a:xfrm>
              <a:custGeom>
                <a:avLst/>
                <a:gdLst>
                  <a:gd name="T0" fmla="*/ 0 w 8"/>
                  <a:gd name="T1" fmla="*/ 0 h 23"/>
                  <a:gd name="T2" fmla="*/ 0 w 8"/>
                  <a:gd name="T3" fmla="*/ 8 h 23"/>
                  <a:gd name="T4" fmla="*/ 0 w 8"/>
                  <a:gd name="T5" fmla="*/ 15 h 23"/>
                  <a:gd name="T6" fmla="*/ 8 w 8"/>
                  <a:gd name="T7" fmla="*/ 23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8"/>
                    </a:lnTo>
                    <a:lnTo>
                      <a:pt x="0" y="15"/>
                    </a:lnTo>
                    <a:lnTo>
                      <a:pt x="8" y="23"/>
                    </a:lnTo>
                  </a:path>
                </a:pathLst>
              </a:custGeom>
              <a:noFill/>
              <a:ln w="5080">
                <a:solidFill>
                  <a:srgbClr val="FF0000"/>
                </a:solidFill>
                <a:prstDash val="solid"/>
                <a:round/>
                <a:headEnd/>
                <a:tailEnd/>
              </a:ln>
            </p:spPr>
            <p:txBody>
              <a:bodyPr/>
              <a:lstStyle/>
              <a:p>
                <a:endParaRPr lang="en-US"/>
              </a:p>
            </p:txBody>
          </p:sp>
          <p:sp>
            <p:nvSpPr>
              <p:cNvPr id="256270" name="Freeform 161"/>
              <p:cNvSpPr>
                <a:spLocks/>
              </p:cNvSpPr>
              <p:nvPr/>
            </p:nvSpPr>
            <p:spPr bwMode="auto">
              <a:xfrm>
                <a:off x="1704" y="1953"/>
                <a:ext cx="7" cy="39"/>
              </a:xfrm>
              <a:custGeom>
                <a:avLst/>
                <a:gdLst>
                  <a:gd name="T0" fmla="*/ 0 w 7"/>
                  <a:gd name="T1" fmla="*/ 39 h 39"/>
                  <a:gd name="T2" fmla="*/ 0 w 7"/>
                  <a:gd name="T3" fmla="*/ 31 h 39"/>
                  <a:gd name="T4" fmla="*/ 0 w 7"/>
                  <a:gd name="T5" fmla="*/ 16 h 39"/>
                  <a:gd name="T6" fmla="*/ 7 w 7"/>
                  <a:gd name="T7" fmla="*/ 8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0" y="31"/>
                    </a:lnTo>
                    <a:lnTo>
                      <a:pt x="0" y="16"/>
                    </a:lnTo>
                    <a:lnTo>
                      <a:pt x="7" y="8"/>
                    </a:lnTo>
                    <a:lnTo>
                      <a:pt x="7" y="0"/>
                    </a:lnTo>
                  </a:path>
                </a:pathLst>
              </a:custGeom>
              <a:noFill/>
              <a:ln w="5080">
                <a:solidFill>
                  <a:srgbClr val="FF0000"/>
                </a:solidFill>
                <a:prstDash val="solid"/>
                <a:round/>
                <a:headEnd/>
                <a:tailEnd/>
              </a:ln>
            </p:spPr>
            <p:txBody>
              <a:bodyPr/>
              <a:lstStyle/>
              <a:p>
                <a:endParaRPr lang="en-US"/>
              </a:p>
            </p:txBody>
          </p:sp>
          <p:sp>
            <p:nvSpPr>
              <p:cNvPr id="256271" name="Freeform 162"/>
              <p:cNvSpPr>
                <a:spLocks/>
              </p:cNvSpPr>
              <p:nvPr/>
            </p:nvSpPr>
            <p:spPr bwMode="auto">
              <a:xfrm>
                <a:off x="1711" y="1953"/>
                <a:ext cx="8" cy="24"/>
              </a:xfrm>
              <a:custGeom>
                <a:avLst/>
                <a:gdLst>
                  <a:gd name="T0" fmla="*/ 0 w 8"/>
                  <a:gd name="T1" fmla="*/ 0 h 24"/>
                  <a:gd name="T2" fmla="*/ 0 w 8"/>
                  <a:gd name="T3" fmla="*/ 0 h 24"/>
                  <a:gd name="T4" fmla="*/ 0 w 8"/>
                  <a:gd name="T5" fmla="*/ 8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0"/>
                    </a:lnTo>
                    <a:lnTo>
                      <a:pt x="0" y="8"/>
                    </a:lnTo>
                    <a:lnTo>
                      <a:pt x="8" y="24"/>
                    </a:lnTo>
                  </a:path>
                </a:pathLst>
              </a:custGeom>
              <a:noFill/>
              <a:ln w="5080">
                <a:solidFill>
                  <a:srgbClr val="FF0000"/>
                </a:solidFill>
                <a:prstDash val="solid"/>
                <a:round/>
                <a:headEnd/>
                <a:tailEnd/>
              </a:ln>
            </p:spPr>
            <p:txBody>
              <a:bodyPr/>
              <a:lstStyle/>
              <a:p>
                <a:endParaRPr lang="en-US"/>
              </a:p>
            </p:txBody>
          </p:sp>
          <p:sp>
            <p:nvSpPr>
              <p:cNvPr id="256272" name="Freeform 163"/>
              <p:cNvSpPr>
                <a:spLocks/>
              </p:cNvSpPr>
              <p:nvPr/>
            </p:nvSpPr>
            <p:spPr bwMode="auto">
              <a:xfrm>
                <a:off x="1719" y="197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0000"/>
                </a:solidFill>
                <a:prstDash val="solid"/>
                <a:round/>
                <a:headEnd/>
                <a:tailEnd/>
              </a:ln>
            </p:spPr>
            <p:txBody>
              <a:bodyPr/>
              <a:lstStyle/>
              <a:p>
                <a:endParaRPr lang="en-US"/>
              </a:p>
            </p:txBody>
          </p:sp>
          <p:sp>
            <p:nvSpPr>
              <p:cNvPr id="256273" name="Freeform 164"/>
              <p:cNvSpPr>
                <a:spLocks/>
              </p:cNvSpPr>
              <p:nvPr/>
            </p:nvSpPr>
            <p:spPr bwMode="auto">
              <a:xfrm>
                <a:off x="1727" y="198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74" name="Freeform 165"/>
              <p:cNvSpPr>
                <a:spLocks/>
              </p:cNvSpPr>
              <p:nvPr/>
            </p:nvSpPr>
            <p:spPr bwMode="auto">
              <a:xfrm>
                <a:off x="1735" y="198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275" name="Freeform 166"/>
              <p:cNvSpPr>
                <a:spLocks/>
              </p:cNvSpPr>
              <p:nvPr/>
            </p:nvSpPr>
            <p:spPr bwMode="auto">
              <a:xfrm>
                <a:off x="1742" y="200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276" name="Freeform 167"/>
              <p:cNvSpPr>
                <a:spLocks/>
              </p:cNvSpPr>
              <p:nvPr/>
            </p:nvSpPr>
            <p:spPr bwMode="auto">
              <a:xfrm>
                <a:off x="1750" y="199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77" name="Freeform 168"/>
              <p:cNvSpPr>
                <a:spLocks/>
              </p:cNvSpPr>
              <p:nvPr/>
            </p:nvSpPr>
            <p:spPr bwMode="auto">
              <a:xfrm>
                <a:off x="1758" y="1977"/>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278" name="Freeform 169"/>
              <p:cNvSpPr>
                <a:spLocks/>
              </p:cNvSpPr>
              <p:nvPr/>
            </p:nvSpPr>
            <p:spPr bwMode="auto">
              <a:xfrm>
                <a:off x="1766" y="1977"/>
                <a:ext cx="8" cy="46"/>
              </a:xfrm>
              <a:custGeom>
                <a:avLst/>
                <a:gdLst>
                  <a:gd name="T0" fmla="*/ 0 w 8"/>
                  <a:gd name="T1" fmla="*/ 0 h 46"/>
                  <a:gd name="T2" fmla="*/ 0 w 8"/>
                  <a:gd name="T3" fmla="*/ 7 h 46"/>
                  <a:gd name="T4" fmla="*/ 0 w 8"/>
                  <a:gd name="T5" fmla="*/ 23 h 46"/>
                  <a:gd name="T6" fmla="*/ 8 w 8"/>
                  <a:gd name="T7" fmla="*/ 38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8"/>
                    </a:lnTo>
                    <a:lnTo>
                      <a:pt x="8" y="46"/>
                    </a:lnTo>
                  </a:path>
                </a:pathLst>
              </a:custGeom>
              <a:noFill/>
              <a:ln w="5080">
                <a:solidFill>
                  <a:srgbClr val="FF0000"/>
                </a:solidFill>
                <a:prstDash val="solid"/>
                <a:round/>
                <a:headEnd/>
                <a:tailEnd/>
              </a:ln>
            </p:spPr>
            <p:txBody>
              <a:bodyPr/>
              <a:lstStyle/>
              <a:p>
                <a:endParaRPr lang="en-US"/>
              </a:p>
            </p:txBody>
          </p:sp>
          <p:sp>
            <p:nvSpPr>
              <p:cNvPr id="256279" name="Freeform 170"/>
              <p:cNvSpPr>
                <a:spLocks/>
              </p:cNvSpPr>
              <p:nvPr/>
            </p:nvSpPr>
            <p:spPr bwMode="auto">
              <a:xfrm>
                <a:off x="1774" y="202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6280" name="Freeform 171"/>
              <p:cNvSpPr>
                <a:spLocks/>
              </p:cNvSpPr>
              <p:nvPr/>
            </p:nvSpPr>
            <p:spPr bwMode="auto">
              <a:xfrm>
                <a:off x="1781" y="1992"/>
                <a:ext cx="8" cy="31"/>
              </a:xfrm>
              <a:custGeom>
                <a:avLst/>
                <a:gdLst>
                  <a:gd name="T0" fmla="*/ 0 w 8"/>
                  <a:gd name="T1" fmla="*/ 31 h 31"/>
                  <a:gd name="T2" fmla="*/ 0 w 8"/>
                  <a:gd name="T3" fmla="*/ 23 h 31"/>
                  <a:gd name="T4" fmla="*/ 0 w 8"/>
                  <a:gd name="T5" fmla="*/ 16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0"/>
                    </a:lnTo>
                  </a:path>
                </a:pathLst>
              </a:custGeom>
              <a:noFill/>
              <a:ln w="5080">
                <a:solidFill>
                  <a:srgbClr val="FF0000"/>
                </a:solidFill>
                <a:prstDash val="solid"/>
                <a:round/>
                <a:headEnd/>
                <a:tailEnd/>
              </a:ln>
            </p:spPr>
            <p:txBody>
              <a:bodyPr/>
              <a:lstStyle/>
              <a:p>
                <a:endParaRPr lang="en-US"/>
              </a:p>
            </p:txBody>
          </p:sp>
          <p:sp>
            <p:nvSpPr>
              <p:cNvPr id="256281" name="Freeform 172"/>
              <p:cNvSpPr>
                <a:spLocks/>
              </p:cNvSpPr>
              <p:nvPr/>
            </p:nvSpPr>
            <p:spPr bwMode="auto">
              <a:xfrm>
                <a:off x="1789" y="1992"/>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FF0000"/>
                </a:solidFill>
                <a:prstDash val="solid"/>
                <a:round/>
                <a:headEnd/>
                <a:tailEnd/>
              </a:ln>
            </p:spPr>
            <p:txBody>
              <a:bodyPr/>
              <a:lstStyle/>
              <a:p>
                <a:endParaRPr lang="en-US"/>
              </a:p>
            </p:txBody>
          </p:sp>
          <p:sp>
            <p:nvSpPr>
              <p:cNvPr id="256282" name="Freeform 173"/>
              <p:cNvSpPr>
                <a:spLocks/>
              </p:cNvSpPr>
              <p:nvPr/>
            </p:nvSpPr>
            <p:spPr bwMode="auto">
              <a:xfrm>
                <a:off x="1797" y="2031"/>
                <a:ext cx="8" cy="23"/>
              </a:xfrm>
              <a:custGeom>
                <a:avLst/>
                <a:gdLst>
                  <a:gd name="T0" fmla="*/ 0 w 8"/>
                  <a:gd name="T1" fmla="*/ 0 h 23"/>
                  <a:gd name="T2" fmla="*/ 8 w 8"/>
                  <a:gd name="T3" fmla="*/ 16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8" y="16"/>
                    </a:lnTo>
                    <a:lnTo>
                      <a:pt x="8" y="23"/>
                    </a:lnTo>
                  </a:path>
                </a:pathLst>
              </a:custGeom>
              <a:noFill/>
              <a:ln w="5080">
                <a:solidFill>
                  <a:srgbClr val="FF0000"/>
                </a:solidFill>
                <a:prstDash val="solid"/>
                <a:round/>
                <a:headEnd/>
                <a:tailEnd/>
              </a:ln>
            </p:spPr>
            <p:txBody>
              <a:bodyPr/>
              <a:lstStyle/>
              <a:p>
                <a:endParaRPr lang="en-US"/>
              </a:p>
            </p:txBody>
          </p:sp>
          <p:sp>
            <p:nvSpPr>
              <p:cNvPr id="256283" name="Freeform 174"/>
              <p:cNvSpPr>
                <a:spLocks/>
              </p:cNvSpPr>
              <p:nvPr/>
            </p:nvSpPr>
            <p:spPr bwMode="auto">
              <a:xfrm>
                <a:off x="1805" y="1992"/>
                <a:ext cx="0" cy="62"/>
              </a:xfrm>
              <a:custGeom>
                <a:avLst/>
                <a:gdLst>
                  <a:gd name="T0" fmla="*/ 62 h 62"/>
                  <a:gd name="T1" fmla="*/ 47 h 62"/>
                  <a:gd name="T2" fmla="*/ 31 h 62"/>
                  <a:gd name="T3" fmla="*/ 8 h 62"/>
                  <a:gd name="T4" fmla="*/ 0 h 62"/>
                  <a:gd name="T5" fmla="*/ 0 60000 65536"/>
                  <a:gd name="T6" fmla="*/ 0 60000 65536"/>
                  <a:gd name="T7" fmla="*/ 0 60000 65536"/>
                  <a:gd name="T8" fmla="*/ 0 60000 65536"/>
                  <a:gd name="T9" fmla="*/ 0 60000 65536"/>
                  <a:gd name="T10" fmla="*/ 0 h 62"/>
                  <a:gd name="T11" fmla="*/ 62 h 62"/>
                </a:gdLst>
                <a:ahLst/>
                <a:cxnLst>
                  <a:cxn ang="T5">
                    <a:pos x="0" y="T0"/>
                  </a:cxn>
                  <a:cxn ang="T6">
                    <a:pos x="0" y="T1"/>
                  </a:cxn>
                  <a:cxn ang="T7">
                    <a:pos x="0" y="T2"/>
                  </a:cxn>
                  <a:cxn ang="T8">
                    <a:pos x="0" y="T3"/>
                  </a:cxn>
                  <a:cxn ang="T9">
                    <a:pos x="0" y="T4"/>
                  </a:cxn>
                </a:cxnLst>
                <a:rect l="0" t="T10" r="0" b="T11"/>
                <a:pathLst>
                  <a:path h="62">
                    <a:moveTo>
                      <a:pt x="0" y="62"/>
                    </a:moveTo>
                    <a:lnTo>
                      <a:pt x="0" y="47"/>
                    </a:lnTo>
                    <a:lnTo>
                      <a:pt x="0" y="31"/>
                    </a:lnTo>
                    <a:lnTo>
                      <a:pt x="0" y="8"/>
                    </a:lnTo>
                    <a:lnTo>
                      <a:pt x="0" y="0"/>
                    </a:lnTo>
                  </a:path>
                </a:pathLst>
              </a:custGeom>
              <a:noFill/>
              <a:ln w="5080">
                <a:solidFill>
                  <a:srgbClr val="FF0000"/>
                </a:solidFill>
                <a:prstDash val="solid"/>
                <a:round/>
                <a:headEnd/>
                <a:tailEnd/>
              </a:ln>
            </p:spPr>
            <p:txBody>
              <a:bodyPr/>
              <a:lstStyle/>
              <a:p>
                <a:endParaRPr lang="en-US"/>
              </a:p>
            </p:txBody>
          </p:sp>
          <p:sp>
            <p:nvSpPr>
              <p:cNvPr id="256284" name="Freeform 175"/>
              <p:cNvSpPr>
                <a:spLocks/>
              </p:cNvSpPr>
              <p:nvPr/>
            </p:nvSpPr>
            <p:spPr bwMode="auto">
              <a:xfrm>
                <a:off x="1805" y="1992"/>
                <a:ext cx="7" cy="31"/>
              </a:xfrm>
              <a:custGeom>
                <a:avLst/>
                <a:gdLst>
                  <a:gd name="T0" fmla="*/ 0 w 7"/>
                  <a:gd name="T1" fmla="*/ 0 h 31"/>
                  <a:gd name="T2" fmla="*/ 0 w 7"/>
                  <a:gd name="T3" fmla="*/ 0 h 31"/>
                  <a:gd name="T4" fmla="*/ 0 w 7"/>
                  <a:gd name="T5" fmla="*/ 16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0"/>
                    </a:lnTo>
                    <a:lnTo>
                      <a:pt x="0" y="16"/>
                    </a:lnTo>
                    <a:lnTo>
                      <a:pt x="7" y="23"/>
                    </a:lnTo>
                    <a:lnTo>
                      <a:pt x="7" y="31"/>
                    </a:lnTo>
                  </a:path>
                </a:pathLst>
              </a:custGeom>
              <a:noFill/>
              <a:ln w="5080">
                <a:solidFill>
                  <a:srgbClr val="FF0000"/>
                </a:solidFill>
                <a:prstDash val="solid"/>
                <a:round/>
                <a:headEnd/>
                <a:tailEnd/>
              </a:ln>
            </p:spPr>
            <p:txBody>
              <a:bodyPr/>
              <a:lstStyle/>
              <a:p>
                <a:endParaRPr lang="en-US"/>
              </a:p>
            </p:txBody>
          </p:sp>
          <p:sp>
            <p:nvSpPr>
              <p:cNvPr id="256285" name="Freeform 176"/>
              <p:cNvSpPr>
                <a:spLocks/>
              </p:cNvSpPr>
              <p:nvPr/>
            </p:nvSpPr>
            <p:spPr bwMode="auto">
              <a:xfrm>
                <a:off x="1812" y="201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86" name="Freeform 177"/>
              <p:cNvSpPr>
                <a:spLocks/>
              </p:cNvSpPr>
              <p:nvPr/>
            </p:nvSpPr>
            <p:spPr bwMode="auto">
              <a:xfrm>
                <a:off x="1820" y="1992"/>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87" name="Freeform 178"/>
              <p:cNvSpPr>
                <a:spLocks/>
              </p:cNvSpPr>
              <p:nvPr/>
            </p:nvSpPr>
            <p:spPr bwMode="auto">
              <a:xfrm>
                <a:off x="1828" y="1992"/>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FF0000"/>
                </a:solidFill>
                <a:prstDash val="solid"/>
                <a:round/>
                <a:headEnd/>
                <a:tailEnd/>
              </a:ln>
            </p:spPr>
            <p:txBody>
              <a:bodyPr/>
              <a:lstStyle/>
              <a:p>
                <a:endParaRPr lang="en-US"/>
              </a:p>
            </p:txBody>
          </p:sp>
          <p:sp>
            <p:nvSpPr>
              <p:cNvPr id="256288" name="Freeform 179"/>
              <p:cNvSpPr>
                <a:spLocks/>
              </p:cNvSpPr>
              <p:nvPr/>
            </p:nvSpPr>
            <p:spPr bwMode="auto">
              <a:xfrm>
                <a:off x="1836" y="201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289" name="Freeform 180"/>
              <p:cNvSpPr>
                <a:spLocks/>
              </p:cNvSpPr>
              <p:nvPr/>
            </p:nvSpPr>
            <p:spPr bwMode="auto">
              <a:xfrm>
                <a:off x="1844" y="2023"/>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0000"/>
                </a:solidFill>
                <a:prstDash val="solid"/>
                <a:round/>
                <a:headEnd/>
                <a:tailEnd/>
              </a:ln>
            </p:spPr>
            <p:txBody>
              <a:bodyPr/>
              <a:lstStyle/>
              <a:p>
                <a:endParaRPr lang="en-US"/>
              </a:p>
            </p:txBody>
          </p:sp>
          <p:sp>
            <p:nvSpPr>
              <p:cNvPr id="256290" name="Freeform 181"/>
              <p:cNvSpPr>
                <a:spLocks/>
              </p:cNvSpPr>
              <p:nvPr/>
            </p:nvSpPr>
            <p:spPr bwMode="auto">
              <a:xfrm>
                <a:off x="1851" y="202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91" name="Line 182"/>
              <p:cNvSpPr>
                <a:spLocks noChangeShapeType="1"/>
              </p:cNvSpPr>
              <p:nvPr/>
            </p:nvSpPr>
            <p:spPr bwMode="auto">
              <a:xfrm flipV="1">
                <a:off x="1859" y="2015"/>
                <a:ext cx="8" cy="8"/>
              </a:xfrm>
              <a:prstGeom prst="line">
                <a:avLst/>
              </a:prstGeom>
              <a:noFill/>
              <a:ln w="5080">
                <a:solidFill>
                  <a:srgbClr val="FF0000"/>
                </a:solidFill>
                <a:round/>
                <a:headEnd/>
                <a:tailEnd/>
              </a:ln>
            </p:spPr>
            <p:txBody>
              <a:bodyPr/>
              <a:lstStyle/>
              <a:p>
                <a:endParaRPr lang="en-US"/>
              </a:p>
            </p:txBody>
          </p:sp>
          <p:sp>
            <p:nvSpPr>
              <p:cNvPr id="256292" name="Line 183"/>
              <p:cNvSpPr>
                <a:spLocks noChangeShapeType="1"/>
              </p:cNvSpPr>
              <p:nvPr/>
            </p:nvSpPr>
            <p:spPr bwMode="auto">
              <a:xfrm>
                <a:off x="1867" y="2015"/>
                <a:ext cx="8" cy="0"/>
              </a:xfrm>
              <a:prstGeom prst="line">
                <a:avLst/>
              </a:prstGeom>
              <a:noFill/>
              <a:ln w="5080">
                <a:solidFill>
                  <a:srgbClr val="FF0000"/>
                </a:solidFill>
                <a:round/>
                <a:headEnd/>
                <a:tailEnd/>
              </a:ln>
            </p:spPr>
            <p:txBody>
              <a:bodyPr/>
              <a:lstStyle/>
              <a:p>
                <a:endParaRPr lang="en-US"/>
              </a:p>
            </p:txBody>
          </p:sp>
          <p:sp>
            <p:nvSpPr>
              <p:cNvPr id="256293" name="Freeform 184"/>
              <p:cNvSpPr>
                <a:spLocks/>
              </p:cNvSpPr>
              <p:nvPr/>
            </p:nvSpPr>
            <p:spPr bwMode="auto">
              <a:xfrm>
                <a:off x="1875" y="2015"/>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294" name="Freeform 185"/>
              <p:cNvSpPr>
                <a:spLocks/>
              </p:cNvSpPr>
              <p:nvPr/>
            </p:nvSpPr>
            <p:spPr bwMode="auto">
              <a:xfrm>
                <a:off x="1882"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95" name="Freeform 186"/>
              <p:cNvSpPr>
                <a:spLocks/>
              </p:cNvSpPr>
              <p:nvPr/>
            </p:nvSpPr>
            <p:spPr bwMode="auto">
              <a:xfrm>
                <a:off x="1890" y="203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296" name="Line 187"/>
              <p:cNvSpPr>
                <a:spLocks noChangeShapeType="1"/>
              </p:cNvSpPr>
              <p:nvPr/>
            </p:nvSpPr>
            <p:spPr bwMode="auto">
              <a:xfrm>
                <a:off x="1898" y="2047"/>
                <a:ext cx="8" cy="0"/>
              </a:xfrm>
              <a:prstGeom prst="line">
                <a:avLst/>
              </a:prstGeom>
              <a:noFill/>
              <a:ln w="5080">
                <a:solidFill>
                  <a:srgbClr val="FF0000"/>
                </a:solidFill>
                <a:round/>
                <a:headEnd/>
                <a:tailEnd/>
              </a:ln>
            </p:spPr>
            <p:txBody>
              <a:bodyPr/>
              <a:lstStyle/>
              <a:p>
                <a:endParaRPr lang="en-US"/>
              </a:p>
            </p:txBody>
          </p:sp>
          <p:sp>
            <p:nvSpPr>
              <p:cNvPr id="256297" name="Freeform 188"/>
              <p:cNvSpPr>
                <a:spLocks/>
              </p:cNvSpPr>
              <p:nvPr/>
            </p:nvSpPr>
            <p:spPr bwMode="auto">
              <a:xfrm>
                <a:off x="1906" y="203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98" name="Freeform 189"/>
              <p:cNvSpPr>
                <a:spLocks/>
              </p:cNvSpPr>
              <p:nvPr/>
            </p:nvSpPr>
            <p:spPr bwMode="auto">
              <a:xfrm>
                <a:off x="1914" y="203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6299" name="Freeform 190"/>
              <p:cNvSpPr>
                <a:spLocks/>
              </p:cNvSpPr>
              <p:nvPr/>
            </p:nvSpPr>
            <p:spPr bwMode="auto">
              <a:xfrm>
                <a:off x="1921" y="204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300" name="Freeform 191"/>
              <p:cNvSpPr>
                <a:spLocks/>
              </p:cNvSpPr>
              <p:nvPr/>
            </p:nvSpPr>
            <p:spPr bwMode="auto">
              <a:xfrm>
                <a:off x="1929" y="2023"/>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0000"/>
                </a:solidFill>
                <a:prstDash val="solid"/>
                <a:round/>
                <a:headEnd/>
                <a:tailEnd/>
              </a:ln>
            </p:spPr>
            <p:txBody>
              <a:bodyPr/>
              <a:lstStyle/>
              <a:p>
                <a:endParaRPr lang="en-US"/>
              </a:p>
            </p:txBody>
          </p:sp>
          <p:sp>
            <p:nvSpPr>
              <p:cNvPr id="256301" name="Freeform 192"/>
              <p:cNvSpPr>
                <a:spLocks/>
              </p:cNvSpPr>
              <p:nvPr/>
            </p:nvSpPr>
            <p:spPr bwMode="auto">
              <a:xfrm>
                <a:off x="1937" y="1945"/>
                <a:ext cx="8" cy="78"/>
              </a:xfrm>
              <a:custGeom>
                <a:avLst/>
                <a:gdLst>
                  <a:gd name="T0" fmla="*/ 0 w 8"/>
                  <a:gd name="T1" fmla="*/ 78 h 78"/>
                  <a:gd name="T2" fmla="*/ 0 w 8"/>
                  <a:gd name="T3" fmla="*/ 63 h 78"/>
                  <a:gd name="T4" fmla="*/ 0 w 8"/>
                  <a:gd name="T5" fmla="*/ 39 h 78"/>
                  <a:gd name="T6" fmla="*/ 8 w 8"/>
                  <a:gd name="T7" fmla="*/ 16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3"/>
                    </a:lnTo>
                    <a:lnTo>
                      <a:pt x="0" y="39"/>
                    </a:lnTo>
                    <a:lnTo>
                      <a:pt x="8" y="16"/>
                    </a:lnTo>
                    <a:lnTo>
                      <a:pt x="8" y="0"/>
                    </a:lnTo>
                  </a:path>
                </a:pathLst>
              </a:custGeom>
              <a:noFill/>
              <a:ln w="5080">
                <a:solidFill>
                  <a:srgbClr val="FF0000"/>
                </a:solidFill>
                <a:prstDash val="solid"/>
                <a:round/>
                <a:headEnd/>
                <a:tailEnd/>
              </a:ln>
            </p:spPr>
            <p:txBody>
              <a:bodyPr/>
              <a:lstStyle/>
              <a:p>
                <a:endParaRPr lang="en-US"/>
              </a:p>
            </p:txBody>
          </p:sp>
          <p:sp>
            <p:nvSpPr>
              <p:cNvPr id="256302" name="Freeform 193"/>
              <p:cNvSpPr>
                <a:spLocks/>
              </p:cNvSpPr>
              <p:nvPr/>
            </p:nvSpPr>
            <p:spPr bwMode="auto">
              <a:xfrm>
                <a:off x="1945" y="1907"/>
                <a:ext cx="7" cy="38"/>
              </a:xfrm>
              <a:custGeom>
                <a:avLst/>
                <a:gdLst>
                  <a:gd name="T0" fmla="*/ 0 w 7"/>
                  <a:gd name="T1" fmla="*/ 38 h 38"/>
                  <a:gd name="T2" fmla="*/ 0 w 7"/>
                  <a:gd name="T3" fmla="*/ 7 h 38"/>
                  <a:gd name="T4" fmla="*/ 7 w 7"/>
                  <a:gd name="T5" fmla="*/ 0 h 38"/>
                  <a:gd name="T6" fmla="*/ 7 w 7"/>
                  <a:gd name="T7" fmla="*/ 0 h 38"/>
                  <a:gd name="T8" fmla="*/ 0 60000 65536"/>
                  <a:gd name="T9" fmla="*/ 0 60000 65536"/>
                  <a:gd name="T10" fmla="*/ 0 60000 65536"/>
                  <a:gd name="T11" fmla="*/ 0 60000 65536"/>
                  <a:gd name="T12" fmla="*/ 0 w 7"/>
                  <a:gd name="T13" fmla="*/ 0 h 38"/>
                  <a:gd name="T14" fmla="*/ 7 w 7"/>
                  <a:gd name="T15" fmla="*/ 38 h 38"/>
                </a:gdLst>
                <a:ahLst/>
                <a:cxnLst>
                  <a:cxn ang="T8">
                    <a:pos x="T0" y="T1"/>
                  </a:cxn>
                  <a:cxn ang="T9">
                    <a:pos x="T2" y="T3"/>
                  </a:cxn>
                  <a:cxn ang="T10">
                    <a:pos x="T4" y="T5"/>
                  </a:cxn>
                  <a:cxn ang="T11">
                    <a:pos x="T6" y="T7"/>
                  </a:cxn>
                </a:cxnLst>
                <a:rect l="T12" t="T13" r="T14" b="T15"/>
                <a:pathLst>
                  <a:path w="7" h="38">
                    <a:moveTo>
                      <a:pt x="0" y="38"/>
                    </a:moveTo>
                    <a:lnTo>
                      <a:pt x="0" y="7"/>
                    </a:lnTo>
                    <a:lnTo>
                      <a:pt x="7" y="0"/>
                    </a:lnTo>
                  </a:path>
                </a:pathLst>
              </a:custGeom>
              <a:noFill/>
              <a:ln w="5080">
                <a:solidFill>
                  <a:srgbClr val="FF0000"/>
                </a:solidFill>
                <a:prstDash val="solid"/>
                <a:round/>
                <a:headEnd/>
                <a:tailEnd/>
              </a:ln>
            </p:spPr>
            <p:txBody>
              <a:bodyPr/>
              <a:lstStyle/>
              <a:p>
                <a:endParaRPr lang="en-US"/>
              </a:p>
            </p:txBody>
          </p:sp>
          <p:sp>
            <p:nvSpPr>
              <p:cNvPr id="256303" name="Freeform 194"/>
              <p:cNvSpPr>
                <a:spLocks/>
              </p:cNvSpPr>
              <p:nvPr/>
            </p:nvSpPr>
            <p:spPr bwMode="auto">
              <a:xfrm>
                <a:off x="1952" y="1907"/>
                <a:ext cx="8" cy="70"/>
              </a:xfrm>
              <a:custGeom>
                <a:avLst/>
                <a:gdLst>
                  <a:gd name="T0" fmla="*/ 0 w 8"/>
                  <a:gd name="T1" fmla="*/ 0 h 70"/>
                  <a:gd name="T2" fmla="*/ 0 w 8"/>
                  <a:gd name="T3" fmla="*/ 7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7"/>
                    </a:lnTo>
                    <a:lnTo>
                      <a:pt x="0" y="31"/>
                    </a:lnTo>
                    <a:lnTo>
                      <a:pt x="8" y="54"/>
                    </a:lnTo>
                    <a:lnTo>
                      <a:pt x="8" y="70"/>
                    </a:lnTo>
                  </a:path>
                </a:pathLst>
              </a:custGeom>
              <a:noFill/>
              <a:ln w="5080">
                <a:solidFill>
                  <a:srgbClr val="FF0000"/>
                </a:solidFill>
                <a:prstDash val="solid"/>
                <a:round/>
                <a:headEnd/>
                <a:tailEnd/>
              </a:ln>
            </p:spPr>
            <p:txBody>
              <a:bodyPr/>
              <a:lstStyle/>
              <a:p>
                <a:endParaRPr lang="en-US"/>
              </a:p>
            </p:txBody>
          </p:sp>
          <p:sp>
            <p:nvSpPr>
              <p:cNvPr id="256304" name="Freeform 195"/>
              <p:cNvSpPr>
                <a:spLocks/>
              </p:cNvSpPr>
              <p:nvPr/>
            </p:nvSpPr>
            <p:spPr bwMode="auto">
              <a:xfrm>
                <a:off x="1960" y="1977"/>
                <a:ext cx="8" cy="54"/>
              </a:xfrm>
              <a:custGeom>
                <a:avLst/>
                <a:gdLst>
                  <a:gd name="T0" fmla="*/ 0 w 8"/>
                  <a:gd name="T1" fmla="*/ 0 h 54"/>
                  <a:gd name="T2" fmla="*/ 0 w 8"/>
                  <a:gd name="T3" fmla="*/ 31 h 54"/>
                  <a:gd name="T4" fmla="*/ 8 w 8"/>
                  <a:gd name="T5" fmla="*/ 46 h 54"/>
                  <a:gd name="T6" fmla="*/ 8 w 8"/>
                  <a:gd name="T7" fmla="*/ 54 h 54"/>
                  <a:gd name="T8" fmla="*/ 0 60000 65536"/>
                  <a:gd name="T9" fmla="*/ 0 60000 65536"/>
                  <a:gd name="T10" fmla="*/ 0 60000 65536"/>
                  <a:gd name="T11" fmla="*/ 0 60000 65536"/>
                  <a:gd name="T12" fmla="*/ 0 w 8"/>
                  <a:gd name="T13" fmla="*/ 0 h 54"/>
                  <a:gd name="T14" fmla="*/ 8 w 8"/>
                  <a:gd name="T15" fmla="*/ 54 h 54"/>
                </a:gdLst>
                <a:ahLst/>
                <a:cxnLst>
                  <a:cxn ang="T8">
                    <a:pos x="T0" y="T1"/>
                  </a:cxn>
                  <a:cxn ang="T9">
                    <a:pos x="T2" y="T3"/>
                  </a:cxn>
                  <a:cxn ang="T10">
                    <a:pos x="T4" y="T5"/>
                  </a:cxn>
                  <a:cxn ang="T11">
                    <a:pos x="T6" y="T7"/>
                  </a:cxn>
                </a:cxnLst>
                <a:rect l="T12" t="T13" r="T14" b="T15"/>
                <a:pathLst>
                  <a:path w="8" h="54">
                    <a:moveTo>
                      <a:pt x="0" y="0"/>
                    </a:moveTo>
                    <a:lnTo>
                      <a:pt x="0" y="31"/>
                    </a:lnTo>
                    <a:lnTo>
                      <a:pt x="8" y="46"/>
                    </a:lnTo>
                    <a:lnTo>
                      <a:pt x="8" y="54"/>
                    </a:lnTo>
                  </a:path>
                </a:pathLst>
              </a:custGeom>
              <a:noFill/>
              <a:ln w="5080">
                <a:solidFill>
                  <a:srgbClr val="FF0000"/>
                </a:solidFill>
                <a:prstDash val="solid"/>
                <a:round/>
                <a:headEnd/>
                <a:tailEnd/>
              </a:ln>
            </p:spPr>
            <p:txBody>
              <a:bodyPr/>
              <a:lstStyle/>
              <a:p>
                <a:endParaRPr lang="en-US"/>
              </a:p>
            </p:txBody>
          </p:sp>
          <p:sp>
            <p:nvSpPr>
              <p:cNvPr id="256305" name="Freeform 196"/>
              <p:cNvSpPr>
                <a:spLocks/>
              </p:cNvSpPr>
              <p:nvPr/>
            </p:nvSpPr>
            <p:spPr bwMode="auto">
              <a:xfrm>
                <a:off x="1968"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306" name="Freeform 197"/>
              <p:cNvSpPr>
                <a:spLocks/>
              </p:cNvSpPr>
              <p:nvPr/>
            </p:nvSpPr>
            <p:spPr bwMode="auto">
              <a:xfrm>
                <a:off x="1976" y="2031"/>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FF0000"/>
                </a:solidFill>
                <a:prstDash val="solid"/>
                <a:round/>
                <a:headEnd/>
                <a:tailEnd/>
              </a:ln>
            </p:spPr>
            <p:txBody>
              <a:bodyPr/>
              <a:lstStyle/>
              <a:p>
                <a:endParaRPr lang="en-US"/>
              </a:p>
            </p:txBody>
          </p:sp>
          <p:sp>
            <p:nvSpPr>
              <p:cNvPr id="256307" name="Line 198"/>
              <p:cNvSpPr>
                <a:spLocks noChangeShapeType="1"/>
              </p:cNvSpPr>
              <p:nvPr/>
            </p:nvSpPr>
            <p:spPr bwMode="auto">
              <a:xfrm>
                <a:off x="1984" y="2054"/>
                <a:ext cx="7" cy="8"/>
              </a:xfrm>
              <a:prstGeom prst="line">
                <a:avLst/>
              </a:prstGeom>
              <a:noFill/>
              <a:ln w="5080">
                <a:solidFill>
                  <a:srgbClr val="FF0000"/>
                </a:solidFill>
                <a:round/>
                <a:headEnd/>
                <a:tailEnd/>
              </a:ln>
            </p:spPr>
            <p:txBody>
              <a:bodyPr/>
              <a:lstStyle/>
              <a:p>
                <a:endParaRPr lang="en-US"/>
              </a:p>
            </p:txBody>
          </p:sp>
          <p:sp>
            <p:nvSpPr>
              <p:cNvPr id="256308" name="Freeform 199"/>
              <p:cNvSpPr>
                <a:spLocks/>
              </p:cNvSpPr>
              <p:nvPr/>
            </p:nvSpPr>
            <p:spPr bwMode="auto">
              <a:xfrm>
                <a:off x="1991" y="205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309" name="Freeform 200"/>
              <p:cNvSpPr>
                <a:spLocks/>
              </p:cNvSpPr>
              <p:nvPr/>
            </p:nvSpPr>
            <p:spPr bwMode="auto">
              <a:xfrm>
                <a:off x="1999" y="205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310" name="Freeform 201"/>
              <p:cNvSpPr>
                <a:spLocks/>
              </p:cNvSpPr>
              <p:nvPr/>
            </p:nvSpPr>
            <p:spPr bwMode="auto">
              <a:xfrm>
                <a:off x="2007" y="206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311" name="Freeform 202"/>
              <p:cNvSpPr>
                <a:spLocks/>
              </p:cNvSpPr>
              <p:nvPr/>
            </p:nvSpPr>
            <p:spPr bwMode="auto">
              <a:xfrm>
                <a:off x="2015" y="2054"/>
                <a:ext cx="7" cy="16"/>
              </a:xfrm>
              <a:custGeom>
                <a:avLst/>
                <a:gdLst>
                  <a:gd name="T0" fmla="*/ 0 w 7"/>
                  <a:gd name="T1" fmla="*/ 16 h 16"/>
                  <a:gd name="T2" fmla="*/ 0 w 7"/>
                  <a:gd name="T3" fmla="*/ 8 h 16"/>
                  <a:gd name="T4" fmla="*/ 7 w 7"/>
                  <a:gd name="T5" fmla="*/ 0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16"/>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312" name="Freeform 203"/>
              <p:cNvSpPr>
                <a:spLocks/>
              </p:cNvSpPr>
              <p:nvPr/>
            </p:nvSpPr>
            <p:spPr bwMode="auto">
              <a:xfrm>
                <a:off x="2022" y="2054"/>
                <a:ext cx="8" cy="24"/>
              </a:xfrm>
              <a:custGeom>
                <a:avLst/>
                <a:gdLst>
                  <a:gd name="T0" fmla="*/ 0 w 8"/>
                  <a:gd name="T1" fmla="*/ 0 h 24"/>
                  <a:gd name="T2" fmla="*/ 0 w 8"/>
                  <a:gd name="T3" fmla="*/ 0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0"/>
                    </a:lnTo>
                    <a:lnTo>
                      <a:pt x="0" y="8"/>
                    </a:lnTo>
                    <a:lnTo>
                      <a:pt x="8" y="16"/>
                    </a:lnTo>
                    <a:lnTo>
                      <a:pt x="8" y="24"/>
                    </a:lnTo>
                  </a:path>
                </a:pathLst>
              </a:custGeom>
              <a:noFill/>
              <a:ln w="5080">
                <a:solidFill>
                  <a:srgbClr val="FF0000"/>
                </a:solidFill>
                <a:prstDash val="solid"/>
                <a:round/>
                <a:headEnd/>
                <a:tailEnd/>
              </a:ln>
            </p:spPr>
            <p:txBody>
              <a:bodyPr/>
              <a:lstStyle/>
              <a:p>
                <a:endParaRPr lang="en-US"/>
              </a:p>
            </p:txBody>
          </p:sp>
          <p:sp>
            <p:nvSpPr>
              <p:cNvPr id="256313" name="Freeform 204"/>
              <p:cNvSpPr>
                <a:spLocks/>
              </p:cNvSpPr>
              <p:nvPr/>
            </p:nvSpPr>
            <p:spPr bwMode="auto">
              <a:xfrm>
                <a:off x="2030" y="207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314" name="Freeform 205"/>
              <p:cNvSpPr>
                <a:spLocks/>
              </p:cNvSpPr>
              <p:nvPr/>
            </p:nvSpPr>
            <p:spPr bwMode="auto">
              <a:xfrm>
                <a:off x="2038" y="20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315" name="Line 206"/>
              <p:cNvSpPr>
                <a:spLocks noChangeShapeType="1"/>
              </p:cNvSpPr>
              <p:nvPr/>
            </p:nvSpPr>
            <p:spPr bwMode="auto">
              <a:xfrm>
                <a:off x="2046" y="2078"/>
                <a:ext cx="8" cy="0"/>
              </a:xfrm>
              <a:prstGeom prst="line">
                <a:avLst/>
              </a:prstGeom>
              <a:noFill/>
              <a:ln w="5080">
                <a:solidFill>
                  <a:srgbClr val="FF0000"/>
                </a:solidFill>
                <a:round/>
                <a:headEnd/>
                <a:tailEnd/>
              </a:ln>
            </p:spPr>
            <p:txBody>
              <a:bodyPr/>
              <a:lstStyle/>
              <a:p>
                <a:endParaRPr lang="en-US"/>
              </a:p>
            </p:txBody>
          </p:sp>
          <p:sp>
            <p:nvSpPr>
              <p:cNvPr id="256316" name="Line 207"/>
              <p:cNvSpPr>
                <a:spLocks noChangeShapeType="1"/>
              </p:cNvSpPr>
              <p:nvPr/>
            </p:nvSpPr>
            <p:spPr bwMode="auto">
              <a:xfrm flipV="1">
                <a:off x="2054" y="2070"/>
                <a:ext cx="7" cy="8"/>
              </a:xfrm>
              <a:prstGeom prst="line">
                <a:avLst/>
              </a:prstGeom>
              <a:noFill/>
              <a:ln w="5080">
                <a:solidFill>
                  <a:srgbClr val="FF0000"/>
                </a:solidFill>
                <a:round/>
                <a:headEnd/>
                <a:tailEnd/>
              </a:ln>
            </p:spPr>
            <p:txBody>
              <a:bodyPr/>
              <a:lstStyle/>
              <a:p>
                <a:endParaRPr lang="en-US"/>
              </a:p>
            </p:txBody>
          </p:sp>
          <p:sp>
            <p:nvSpPr>
              <p:cNvPr id="256317" name="Freeform 208"/>
              <p:cNvSpPr>
                <a:spLocks/>
              </p:cNvSpPr>
              <p:nvPr/>
            </p:nvSpPr>
            <p:spPr bwMode="auto">
              <a:xfrm>
                <a:off x="2061" y="206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318" name="Line 209"/>
              <p:cNvSpPr>
                <a:spLocks noChangeShapeType="1"/>
              </p:cNvSpPr>
              <p:nvPr/>
            </p:nvSpPr>
            <p:spPr bwMode="auto">
              <a:xfrm>
                <a:off x="2069" y="2062"/>
                <a:ext cx="8" cy="8"/>
              </a:xfrm>
              <a:prstGeom prst="line">
                <a:avLst/>
              </a:prstGeom>
              <a:noFill/>
              <a:ln w="5080">
                <a:solidFill>
                  <a:srgbClr val="FF0000"/>
                </a:solidFill>
                <a:round/>
                <a:headEnd/>
                <a:tailEnd/>
              </a:ln>
            </p:spPr>
            <p:txBody>
              <a:bodyPr/>
              <a:lstStyle/>
              <a:p>
                <a:endParaRPr lang="en-US"/>
              </a:p>
            </p:txBody>
          </p:sp>
          <p:sp>
            <p:nvSpPr>
              <p:cNvPr id="256319" name="Freeform 210"/>
              <p:cNvSpPr>
                <a:spLocks/>
              </p:cNvSpPr>
              <p:nvPr/>
            </p:nvSpPr>
            <p:spPr bwMode="auto">
              <a:xfrm>
                <a:off x="2077" y="207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320" name="Freeform 211"/>
              <p:cNvSpPr>
                <a:spLocks/>
              </p:cNvSpPr>
              <p:nvPr/>
            </p:nvSpPr>
            <p:spPr bwMode="auto">
              <a:xfrm>
                <a:off x="2085" y="208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6321" name="Line 212"/>
              <p:cNvSpPr>
                <a:spLocks noChangeShapeType="1"/>
              </p:cNvSpPr>
              <p:nvPr/>
            </p:nvSpPr>
            <p:spPr bwMode="auto">
              <a:xfrm>
                <a:off x="2092" y="2086"/>
                <a:ext cx="8" cy="0"/>
              </a:xfrm>
              <a:prstGeom prst="line">
                <a:avLst/>
              </a:prstGeom>
              <a:noFill/>
              <a:ln w="5080">
                <a:solidFill>
                  <a:srgbClr val="FF0000"/>
                </a:solidFill>
                <a:round/>
                <a:headEnd/>
                <a:tailEnd/>
              </a:ln>
            </p:spPr>
            <p:txBody>
              <a:bodyPr/>
              <a:lstStyle/>
              <a:p>
                <a:endParaRPr lang="en-US"/>
              </a:p>
            </p:txBody>
          </p:sp>
          <p:sp>
            <p:nvSpPr>
              <p:cNvPr id="256322" name="Line 213"/>
              <p:cNvSpPr>
                <a:spLocks noChangeShapeType="1"/>
              </p:cNvSpPr>
              <p:nvPr/>
            </p:nvSpPr>
            <p:spPr bwMode="auto">
              <a:xfrm>
                <a:off x="2100" y="2086"/>
                <a:ext cx="0" cy="0"/>
              </a:xfrm>
              <a:prstGeom prst="line">
                <a:avLst/>
              </a:prstGeom>
              <a:noFill/>
              <a:ln w="5080">
                <a:solidFill>
                  <a:srgbClr val="FF0000"/>
                </a:solidFill>
                <a:round/>
                <a:headEnd/>
                <a:tailEnd/>
              </a:ln>
            </p:spPr>
            <p:txBody>
              <a:bodyPr/>
              <a:lstStyle/>
              <a:p>
                <a:endParaRPr lang="en-US"/>
              </a:p>
            </p:txBody>
          </p:sp>
          <p:sp>
            <p:nvSpPr>
              <p:cNvPr id="256323" name="Freeform 214"/>
              <p:cNvSpPr>
                <a:spLocks/>
              </p:cNvSpPr>
              <p:nvPr/>
            </p:nvSpPr>
            <p:spPr bwMode="auto">
              <a:xfrm>
                <a:off x="2100" y="208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0000"/>
                </a:solidFill>
                <a:prstDash val="solid"/>
                <a:round/>
                <a:headEnd/>
                <a:tailEnd/>
              </a:ln>
            </p:spPr>
            <p:txBody>
              <a:bodyPr/>
              <a:lstStyle/>
              <a:p>
                <a:endParaRPr lang="en-US"/>
              </a:p>
            </p:txBody>
          </p:sp>
        </p:grpSp>
        <p:grpSp>
          <p:nvGrpSpPr>
            <p:cNvPr id="226313" name="Group 215"/>
            <p:cNvGrpSpPr>
              <a:grpSpLocks/>
            </p:cNvGrpSpPr>
            <p:nvPr/>
          </p:nvGrpSpPr>
          <p:grpSpPr bwMode="auto">
            <a:xfrm>
              <a:off x="2108" y="2039"/>
              <a:ext cx="1517" cy="194"/>
              <a:chOff x="2108" y="2039"/>
              <a:chExt cx="1517" cy="194"/>
            </a:xfrm>
          </p:grpSpPr>
          <p:sp>
            <p:nvSpPr>
              <p:cNvPr id="255924" name="Freeform 216"/>
              <p:cNvSpPr>
                <a:spLocks/>
              </p:cNvSpPr>
              <p:nvPr/>
            </p:nvSpPr>
            <p:spPr bwMode="auto">
              <a:xfrm>
                <a:off x="2108" y="209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25" name="Freeform 217"/>
              <p:cNvSpPr>
                <a:spLocks/>
              </p:cNvSpPr>
              <p:nvPr/>
            </p:nvSpPr>
            <p:spPr bwMode="auto">
              <a:xfrm>
                <a:off x="2116" y="2039"/>
                <a:ext cx="8" cy="54"/>
              </a:xfrm>
              <a:custGeom>
                <a:avLst/>
                <a:gdLst>
                  <a:gd name="T0" fmla="*/ 0 w 8"/>
                  <a:gd name="T1" fmla="*/ 54 h 54"/>
                  <a:gd name="T2" fmla="*/ 0 w 8"/>
                  <a:gd name="T3" fmla="*/ 39 h 54"/>
                  <a:gd name="T4" fmla="*/ 0 w 8"/>
                  <a:gd name="T5" fmla="*/ 23 h 54"/>
                  <a:gd name="T6" fmla="*/ 8 w 8"/>
                  <a:gd name="T7" fmla="*/ 8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39"/>
                    </a:lnTo>
                    <a:lnTo>
                      <a:pt x="0"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5926" name="Freeform 218"/>
              <p:cNvSpPr>
                <a:spLocks/>
              </p:cNvSpPr>
              <p:nvPr/>
            </p:nvSpPr>
            <p:spPr bwMode="auto">
              <a:xfrm>
                <a:off x="2124" y="2039"/>
                <a:ext cx="7" cy="31"/>
              </a:xfrm>
              <a:custGeom>
                <a:avLst/>
                <a:gdLst>
                  <a:gd name="T0" fmla="*/ 0 w 7"/>
                  <a:gd name="T1" fmla="*/ 0 h 31"/>
                  <a:gd name="T2" fmla="*/ 0 w 7"/>
                  <a:gd name="T3" fmla="*/ 0 h 31"/>
                  <a:gd name="T4" fmla="*/ 0 w 7"/>
                  <a:gd name="T5" fmla="*/ 8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0"/>
                    </a:lnTo>
                    <a:lnTo>
                      <a:pt x="0" y="8"/>
                    </a:lnTo>
                    <a:lnTo>
                      <a:pt x="7" y="23"/>
                    </a:lnTo>
                    <a:lnTo>
                      <a:pt x="7" y="31"/>
                    </a:lnTo>
                  </a:path>
                </a:pathLst>
              </a:custGeom>
              <a:noFill/>
              <a:ln w="5080">
                <a:solidFill>
                  <a:srgbClr val="FF0000"/>
                </a:solidFill>
                <a:prstDash val="solid"/>
                <a:round/>
                <a:headEnd/>
                <a:tailEnd/>
              </a:ln>
            </p:spPr>
            <p:txBody>
              <a:bodyPr/>
              <a:lstStyle/>
              <a:p>
                <a:endParaRPr lang="en-US"/>
              </a:p>
            </p:txBody>
          </p:sp>
          <p:sp>
            <p:nvSpPr>
              <p:cNvPr id="255927" name="Line 219"/>
              <p:cNvSpPr>
                <a:spLocks noChangeShapeType="1"/>
              </p:cNvSpPr>
              <p:nvPr/>
            </p:nvSpPr>
            <p:spPr bwMode="auto">
              <a:xfrm>
                <a:off x="2131" y="2070"/>
                <a:ext cx="8" cy="16"/>
              </a:xfrm>
              <a:prstGeom prst="line">
                <a:avLst/>
              </a:prstGeom>
              <a:noFill/>
              <a:ln w="5080">
                <a:solidFill>
                  <a:srgbClr val="FF0000"/>
                </a:solidFill>
                <a:round/>
                <a:headEnd/>
                <a:tailEnd/>
              </a:ln>
            </p:spPr>
            <p:txBody>
              <a:bodyPr/>
              <a:lstStyle/>
              <a:p>
                <a:endParaRPr lang="en-US"/>
              </a:p>
            </p:txBody>
          </p:sp>
          <p:sp>
            <p:nvSpPr>
              <p:cNvPr id="255928" name="Line 220"/>
              <p:cNvSpPr>
                <a:spLocks noChangeShapeType="1"/>
              </p:cNvSpPr>
              <p:nvPr/>
            </p:nvSpPr>
            <p:spPr bwMode="auto">
              <a:xfrm>
                <a:off x="2139" y="2086"/>
                <a:ext cx="8" cy="7"/>
              </a:xfrm>
              <a:prstGeom prst="line">
                <a:avLst/>
              </a:prstGeom>
              <a:noFill/>
              <a:ln w="5080">
                <a:solidFill>
                  <a:srgbClr val="FF0000"/>
                </a:solidFill>
                <a:round/>
                <a:headEnd/>
                <a:tailEnd/>
              </a:ln>
            </p:spPr>
            <p:txBody>
              <a:bodyPr/>
              <a:lstStyle/>
              <a:p>
                <a:endParaRPr lang="en-US"/>
              </a:p>
            </p:txBody>
          </p:sp>
          <p:sp>
            <p:nvSpPr>
              <p:cNvPr id="255929" name="Line 221"/>
              <p:cNvSpPr>
                <a:spLocks noChangeShapeType="1"/>
              </p:cNvSpPr>
              <p:nvPr/>
            </p:nvSpPr>
            <p:spPr bwMode="auto">
              <a:xfrm>
                <a:off x="2147" y="2093"/>
                <a:ext cx="8" cy="0"/>
              </a:xfrm>
              <a:prstGeom prst="line">
                <a:avLst/>
              </a:prstGeom>
              <a:noFill/>
              <a:ln w="5080">
                <a:solidFill>
                  <a:srgbClr val="FF0000"/>
                </a:solidFill>
                <a:round/>
                <a:headEnd/>
                <a:tailEnd/>
              </a:ln>
            </p:spPr>
            <p:txBody>
              <a:bodyPr/>
              <a:lstStyle/>
              <a:p>
                <a:endParaRPr lang="en-US"/>
              </a:p>
            </p:txBody>
          </p:sp>
          <p:sp>
            <p:nvSpPr>
              <p:cNvPr id="255930" name="Line 222"/>
              <p:cNvSpPr>
                <a:spLocks noChangeShapeType="1"/>
              </p:cNvSpPr>
              <p:nvPr/>
            </p:nvSpPr>
            <p:spPr bwMode="auto">
              <a:xfrm>
                <a:off x="2155" y="2093"/>
                <a:ext cx="7" cy="0"/>
              </a:xfrm>
              <a:prstGeom prst="line">
                <a:avLst/>
              </a:prstGeom>
              <a:noFill/>
              <a:ln w="5080">
                <a:solidFill>
                  <a:srgbClr val="FF0000"/>
                </a:solidFill>
                <a:round/>
                <a:headEnd/>
                <a:tailEnd/>
              </a:ln>
            </p:spPr>
            <p:txBody>
              <a:bodyPr/>
              <a:lstStyle/>
              <a:p>
                <a:endParaRPr lang="en-US"/>
              </a:p>
            </p:txBody>
          </p:sp>
          <p:sp>
            <p:nvSpPr>
              <p:cNvPr id="255931" name="Line 223"/>
              <p:cNvSpPr>
                <a:spLocks noChangeShapeType="1"/>
              </p:cNvSpPr>
              <p:nvPr/>
            </p:nvSpPr>
            <p:spPr bwMode="auto">
              <a:xfrm>
                <a:off x="2162" y="2093"/>
                <a:ext cx="8" cy="8"/>
              </a:xfrm>
              <a:prstGeom prst="line">
                <a:avLst/>
              </a:prstGeom>
              <a:noFill/>
              <a:ln w="5080">
                <a:solidFill>
                  <a:srgbClr val="FF0000"/>
                </a:solidFill>
                <a:round/>
                <a:headEnd/>
                <a:tailEnd/>
              </a:ln>
            </p:spPr>
            <p:txBody>
              <a:bodyPr/>
              <a:lstStyle/>
              <a:p>
                <a:endParaRPr lang="en-US"/>
              </a:p>
            </p:txBody>
          </p:sp>
          <p:sp>
            <p:nvSpPr>
              <p:cNvPr id="255932" name="Freeform 224"/>
              <p:cNvSpPr>
                <a:spLocks/>
              </p:cNvSpPr>
              <p:nvPr/>
            </p:nvSpPr>
            <p:spPr bwMode="auto">
              <a:xfrm>
                <a:off x="2170" y="210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933" name="Freeform 225"/>
              <p:cNvSpPr>
                <a:spLocks/>
              </p:cNvSpPr>
              <p:nvPr/>
            </p:nvSpPr>
            <p:spPr bwMode="auto">
              <a:xfrm>
                <a:off x="2178"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34" name="Freeform 226"/>
              <p:cNvSpPr>
                <a:spLocks/>
              </p:cNvSpPr>
              <p:nvPr/>
            </p:nvSpPr>
            <p:spPr bwMode="auto">
              <a:xfrm>
                <a:off x="2186" y="21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35" name="Freeform 227"/>
              <p:cNvSpPr>
                <a:spLocks/>
              </p:cNvSpPr>
              <p:nvPr/>
            </p:nvSpPr>
            <p:spPr bwMode="auto">
              <a:xfrm>
                <a:off x="2194" y="210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5936" name="Freeform 228"/>
              <p:cNvSpPr>
                <a:spLocks/>
              </p:cNvSpPr>
              <p:nvPr/>
            </p:nvSpPr>
            <p:spPr bwMode="auto">
              <a:xfrm>
                <a:off x="2201" y="209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37" name="Freeform 229"/>
              <p:cNvSpPr>
                <a:spLocks/>
              </p:cNvSpPr>
              <p:nvPr/>
            </p:nvSpPr>
            <p:spPr bwMode="auto">
              <a:xfrm>
                <a:off x="2209" y="20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38" name="Freeform 230"/>
              <p:cNvSpPr>
                <a:spLocks/>
              </p:cNvSpPr>
              <p:nvPr/>
            </p:nvSpPr>
            <p:spPr bwMode="auto">
              <a:xfrm>
                <a:off x="2217" y="210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39" name="Line 231"/>
              <p:cNvSpPr>
                <a:spLocks noChangeShapeType="1"/>
              </p:cNvSpPr>
              <p:nvPr/>
            </p:nvSpPr>
            <p:spPr bwMode="auto">
              <a:xfrm>
                <a:off x="2225" y="2109"/>
                <a:ext cx="7" cy="0"/>
              </a:xfrm>
              <a:prstGeom prst="line">
                <a:avLst/>
              </a:prstGeom>
              <a:noFill/>
              <a:ln w="5080">
                <a:solidFill>
                  <a:srgbClr val="FF0000"/>
                </a:solidFill>
                <a:round/>
                <a:headEnd/>
                <a:tailEnd/>
              </a:ln>
            </p:spPr>
            <p:txBody>
              <a:bodyPr/>
              <a:lstStyle/>
              <a:p>
                <a:endParaRPr lang="en-US"/>
              </a:p>
            </p:txBody>
          </p:sp>
          <p:sp>
            <p:nvSpPr>
              <p:cNvPr id="255940" name="Freeform 232"/>
              <p:cNvSpPr>
                <a:spLocks/>
              </p:cNvSpPr>
              <p:nvPr/>
            </p:nvSpPr>
            <p:spPr bwMode="auto">
              <a:xfrm>
                <a:off x="2232" y="210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41" name="Freeform 233"/>
              <p:cNvSpPr>
                <a:spLocks/>
              </p:cNvSpPr>
              <p:nvPr/>
            </p:nvSpPr>
            <p:spPr bwMode="auto">
              <a:xfrm>
                <a:off x="2240" y="2078"/>
                <a:ext cx="8" cy="31"/>
              </a:xfrm>
              <a:custGeom>
                <a:avLst/>
                <a:gdLst>
                  <a:gd name="T0" fmla="*/ 0 w 8"/>
                  <a:gd name="T1" fmla="*/ 31 h 31"/>
                  <a:gd name="T2" fmla="*/ 0 w 8"/>
                  <a:gd name="T3" fmla="*/ 23 h 31"/>
                  <a:gd name="T4" fmla="*/ 0 w 8"/>
                  <a:gd name="T5" fmla="*/ 15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0"/>
                    </a:lnTo>
                  </a:path>
                </a:pathLst>
              </a:custGeom>
              <a:noFill/>
              <a:ln w="5080">
                <a:solidFill>
                  <a:srgbClr val="FF0000"/>
                </a:solidFill>
                <a:prstDash val="solid"/>
                <a:round/>
                <a:headEnd/>
                <a:tailEnd/>
              </a:ln>
            </p:spPr>
            <p:txBody>
              <a:bodyPr/>
              <a:lstStyle/>
              <a:p>
                <a:endParaRPr lang="en-US"/>
              </a:p>
            </p:txBody>
          </p:sp>
          <p:sp>
            <p:nvSpPr>
              <p:cNvPr id="255942" name="Freeform 234"/>
              <p:cNvSpPr>
                <a:spLocks/>
              </p:cNvSpPr>
              <p:nvPr/>
            </p:nvSpPr>
            <p:spPr bwMode="auto">
              <a:xfrm>
                <a:off x="2248" y="2078"/>
                <a:ext cx="8" cy="39"/>
              </a:xfrm>
              <a:custGeom>
                <a:avLst/>
                <a:gdLst>
                  <a:gd name="T0" fmla="*/ 0 w 8"/>
                  <a:gd name="T1" fmla="*/ 0 h 39"/>
                  <a:gd name="T2" fmla="*/ 0 w 8"/>
                  <a:gd name="T3" fmla="*/ 8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5"/>
                    </a:lnTo>
                    <a:lnTo>
                      <a:pt x="8" y="31"/>
                    </a:lnTo>
                    <a:lnTo>
                      <a:pt x="8" y="39"/>
                    </a:lnTo>
                  </a:path>
                </a:pathLst>
              </a:custGeom>
              <a:noFill/>
              <a:ln w="5080">
                <a:solidFill>
                  <a:srgbClr val="FF0000"/>
                </a:solidFill>
                <a:prstDash val="solid"/>
                <a:round/>
                <a:headEnd/>
                <a:tailEnd/>
              </a:ln>
            </p:spPr>
            <p:txBody>
              <a:bodyPr/>
              <a:lstStyle/>
              <a:p>
                <a:endParaRPr lang="en-US"/>
              </a:p>
            </p:txBody>
          </p:sp>
          <p:sp>
            <p:nvSpPr>
              <p:cNvPr id="255943" name="Freeform 235"/>
              <p:cNvSpPr>
                <a:spLocks/>
              </p:cNvSpPr>
              <p:nvPr/>
            </p:nvSpPr>
            <p:spPr bwMode="auto">
              <a:xfrm>
                <a:off x="2256" y="2093"/>
                <a:ext cx="8" cy="24"/>
              </a:xfrm>
              <a:custGeom>
                <a:avLst/>
                <a:gdLst>
                  <a:gd name="T0" fmla="*/ 0 w 8"/>
                  <a:gd name="T1" fmla="*/ 24 h 24"/>
                  <a:gd name="T2" fmla="*/ 0 w 8"/>
                  <a:gd name="T3" fmla="*/ 24 h 24"/>
                  <a:gd name="T4" fmla="*/ 0 w 8"/>
                  <a:gd name="T5" fmla="*/ 16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16"/>
                    </a:lnTo>
                    <a:lnTo>
                      <a:pt x="8" y="0"/>
                    </a:lnTo>
                  </a:path>
                </a:pathLst>
              </a:custGeom>
              <a:noFill/>
              <a:ln w="5080">
                <a:solidFill>
                  <a:srgbClr val="FF0000"/>
                </a:solidFill>
                <a:prstDash val="solid"/>
                <a:round/>
                <a:headEnd/>
                <a:tailEnd/>
              </a:ln>
            </p:spPr>
            <p:txBody>
              <a:bodyPr/>
              <a:lstStyle/>
              <a:p>
                <a:endParaRPr lang="en-US"/>
              </a:p>
            </p:txBody>
          </p:sp>
          <p:sp>
            <p:nvSpPr>
              <p:cNvPr id="255944" name="Freeform 236"/>
              <p:cNvSpPr>
                <a:spLocks/>
              </p:cNvSpPr>
              <p:nvPr/>
            </p:nvSpPr>
            <p:spPr bwMode="auto">
              <a:xfrm>
                <a:off x="2264" y="2093"/>
                <a:ext cx="7" cy="31"/>
              </a:xfrm>
              <a:custGeom>
                <a:avLst/>
                <a:gdLst>
                  <a:gd name="T0" fmla="*/ 0 w 7"/>
                  <a:gd name="T1" fmla="*/ 0 h 31"/>
                  <a:gd name="T2" fmla="*/ 0 w 7"/>
                  <a:gd name="T3" fmla="*/ 8 h 31"/>
                  <a:gd name="T4" fmla="*/ 0 w 7"/>
                  <a:gd name="T5" fmla="*/ 16 h 31"/>
                  <a:gd name="T6" fmla="*/ 7 w 7"/>
                  <a:gd name="T7" fmla="*/ 24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4"/>
                    </a:lnTo>
                    <a:lnTo>
                      <a:pt x="7" y="31"/>
                    </a:lnTo>
                  </a:path>
                </a:pathLst>
              </a:custGeom>
              <a:noFill/>
              <a:ln w="5080">
                <a:solidFill>
                  <a:srgbClr val="FF0000"/>
                </a:solidFill>
                <a:prstDash val="solid"/>
                <a:round/>
                <a:headEnd/>
                <a:tailEnd/>
              </a:ln>
            </p:spPr>
            <p:txBody>
              <a:bodyPr/>
              <a:lstStyle/>
              <a:p>
                <a:endParaRPr lang="en-US"/>
              </a:p>
            </p:txBody>
          </p:sp>
          <p:sp>
            <p:nvSpPr>
              <p:cNvPr id="255945" name="Freeform 237"/>
              <p:cNvSpPr>
                <a:spLocks/>
              </p:cNvSpPr>
              <p:nvPr/>
            </p:nvSpPr>
            <p:spPr bwMode="auto">
              <a:xfrm>
                <a:off x="2271" y="212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46" name="Line 238"/>
              <p:cNvSpPr>
                <a:spLocks noChangeShapeType="1"/>
              </p:cNvSpPr>
              <p:nvPr/>
            </p:nvSpPr>
            <p:spPr bwMode="auto">
              <a:xfrm>
                <a:off x="2279" y="2124"/>
                <a:ext cx="8" cy="0"/>
              </a:xfrm>
              <a:prstGeom prst="line">
                <a:avLst/>
              </a:prstGeom>
              <a:noFill/>
              <a:ln w="5080">
                <a:solidFill>
                  <a:srgbClr val="FF0000"/>
                </a:solidFill>
                <a:round/>
                <a:headEnd/>
                <a:tailEnd/>
              </a:ln>
            </p:spPr>
            <p:txBody>
              <a:bodyPr/>
              <a:lstStyle/>
              <a:p>
                <a:endParaRPr lang="en-US"/>
              </a:p>
            </p:txBody>
          </p:sp>
          <p:sp>
            <p:nvSpPr>
              <p:cNvPr id="255947" name="Freeform 239"/>
              <p:cNvSpPr>
                <a:spLocks/>
              </p:cNvSpPr>
              <p:nvPr/>
            </p:nvSpPr>
            <p:spPr bwMode="auto">
              <a:xfrm>
                <a:off x="2287" y="212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948" name="Freeform 240"/>
              <p:cNvSpPr>
                <a:spLocks/>
              </p:cNvSpPr>
              <p:nvPr/>
            </p:nvSpPr>
            <p:spPr bwMode="auto">
              <a:xfrm>
                <a:off x="2295" y="2117"/>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FF0000"/>
                </a:solidFill>
                <a:prstDash val="solid"/>
                <a:round/>
                <a:headEnd/>
                <a:tailEnd/>
              </a:ln>
            </p:spPr>
            <p:txBody>
              <a:bodyPr/>
              <a:lstStyle/>
              <a:p>
                <a:endParaRPr lang="en-US"/>
              </a:p>
            </p:txBody>
          </p:sp>
          <p:sp>
            <p:nvSpPr>
              <p:cNvPr id="255949" name="Freeform 241"/>
              <p:cNvSpPr>
                <a:spLocks/>
              </p:cNvSpPr>
              <p:nvPr/>
            </p:nvSpPr>
            <p:spPr bwMode="auto">
              <a:xfrm>
                <a:off x="2302" y="210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50" name="Freeform 242"/>
              <p:cNvSpPr>
                <a:spLocks/>
              </p:cNvSpPr>
              <p:nvPr/>
            </p:nvSpPr>
            <p:spPr bwMode="auto">
              <a:xfrm>
                <a:off x="2310" y="210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0000"/>
                </a:solidFill>
                <a:prstDash val="solid"/>
                <a:round/>
                <a:headEnd/>
                <a:tailEnd/>
              </a:ln>
            </p:spPr>
            <p:txBody>
              <a:bodyPr/>
              <a:lstStyle/>
              <a:p>
                <a:endParaRPr lang="en-US"/>
              </a:p>
            </p:txBody>
          </p:sp>
          <p:sp>
            <p:nvSpPr>
              <p:cNvPr id="255951" name="Freeform 243"/>
              <p:cNvSpPr>
                <a:spLocks/>
              </p:cNvSpPr>
              <p:nvPr/>
            </p:nvSpPr>
            <p:spPr bwMode="auto">
              <a:xfrm>
                <a:off x="2318" y="212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952" name="Freeform 244"/>
              <p:cNvSpPr>
                <a:spLocks/>
              </p:cNvSpPr>
              <p:nvPr/>
            </p:nvSpPr>
            <p:spPr bwMode="auto">
              <a:xfrm>
                <a:off x="2326" y="2117"/>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953" name="Freeform 245"/>
              <p:cNvSpPr>
                <a:spLocks/>
              </p:cNvSpPr>
              <p:nvPr/>
            </p:nvSpPr>
            <p:spPr bwMode="auto">
              <a:xfrm>
                <a:off x="2334" y="2054"/>
                <a:ext cx="7" cy="63"/>
              </a:xfrm>
              <a:custGeom>
                <a:avLst/>
                <a:gdLst>
                  <a:gd name="T0" fmla="*/ 0 w 7"/>
                  <a:gd name="T1" fmla="*/ 63 h 63"/>
                  <a:gd name="T2" fmla="*/ 0 w 7"/>
                  <a:gd name="T3" fmla="*/ 47 h 63"/>
                  <a:gd name="T4" fmla="*/ 0 w 7"/>
                  <a:gd name="T5" fmla="*/ 32 h 63"/>
                  <a:gd name="T6" fmla="*/ 7 w 7"/>
                  <a:gd name="T7" fmla="*/ 16 h 63"/>
                  <a:gd name="T8" fmla="*/ 7 w 7"/>
                  <a:gd name="T9" fmla="*/ 0 h 63"/>
                  <a:gd name="T10" fmla="*/ 0 60000 65536"/>
                  <a:gd name="T11" fmla="*/ 0 60000 65536"/>
                  <a:gd name="T12" fmla="*/ 0 60000 65536"/>
                  <a:gd name="T13" fmla="*/ 0 60000 65536"/>
                  <a:gd name="T14" fmla="*/ 0 60000 65536"/>
                  <a:gd name="T15" fmla="*/ 0 w 7"/>
                  <a:gd name="T16" fmla="*/ 0 h 63"/>
                  <a:gd name="T17" fmla="*/ 7 w 7"/>
                  <a:gd name="T18" fmla="*/ 63 h 63"/>
                </a:gdLst>
                <a:ahLst/>
                <a:cxnLst>
                  <a:cxn ang="T10">
                    <a:pos x="T0" y="T1"/>
                  </a:cxn>
                  <a:cxn ang="T11">
                    <a:pos x="T2" y="T3"/>
                  </a:cxn>
                  <a:cxn ang="T12">
                    <a:pos x="T4" y="T5"/>
                  </a:cxn>
                  <a:cxn ang="T13">
                    <a:pos x="T6" y="T7"/>
                  </a:cxn>
                  <a:cxn ang="T14">
                    <a:pos x="T8" y="T9"/>
                  </a:cxn>
                </a:cxnLst>
                <a:rect l="T15" t="T16" r="T17" b="T18"/>
                <a:pathLst>
                  <a:path w="7" h="63">
                    <a:moveTo>
                      <a:pt x="0" y="63"/>
                    </a:moveTo>
                    <a:lnTo>
                      <a:pt x="0" y="47"/>
                    </a:lnTo>
                    <a:lnTo>
                      <a:pt x="0" y="32"/>
                    </a:lnTo>
                    <a:lnTo>
                      <a:pt x="7" y="16"/>
                    </a:lnTo>
                    <a:lnTo>
                      <a:pt x="7" y="0"/>
                    </a:lnTo>
                  </a:path>
                </a:pathLst>
              </a:custGeom>
              <a:noFill/>
              <a:ln w="5080">
                <a:solidFill>
                  <a:srgbClr val="FF0000"/>
                </a:solidFill>
                <a:prstDash val="solid"/>
                <a:round/>
                <a:headEnd/>
                <a:tailEnd/>
              </a:ln>
            </p:spPr>
            <p:txBody>
              <a:bodyPr/>
              <a:lstStyle/>
              <a:p>
                <a:endParaRPr lang="en-US"/>
              </a:p>
            </p:txBody>
          </p:sp>
          <p:sp>
            <p:nvSpPr>
              <p:cNvPr id="255954" name="Freeform 246"/>
              <p:cNvSpPr>
                <a:spLocks/>
              </p:cNvSpPr>
              <p:nvPr/>
            </p:nvSpPr>
            <p:spPr bwMode="auto">
              <a:xfrm>
                <a:off x="2341" y="204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55" name="Freeform 247"/>
              <p:cNvSpPr>
                <a:spLocks/>
              </p:cNvSpPr>
              <p:nvPr/>
            </p:nvSpPr>
            <p:spPr bwMode="auto">
              <a:xfrm>
                <a:off x="2349" y="2047"/>
                <a:ext cx="8" cy="46"/>
              </a:xfrm>
              <a:custGeom>
                <a:avLst/>
                <a:gdLst>
                  <a:gd name="T0" fmla="*/ 0 w 8"/>
                  <a:gd name="T1" fmla="*/ 0 h 46"/>
                  <a:gd name="T2" fmla="*/ 0 w 8"/>
                  <a:gd name="T3" fmla="*/ 7 h 46"/>
                  <a:gd name="T4" fmla="*/ 0 w 8"/>
                  <a:gd name="T5" fmla="*/ 23 h 46"/>
                  <a:gd name="T6" fmla="*/ 8 w 8"/>
                  <a:gd name="T7" fmla="*/ 46 h 46"/>
                  <a:gd name="T8" fmla="*/ 0 60000 65536"/>
                  <a:gd name="T9" fmla="*/ 0 60000 65536"/>
                  <a:gd name="T10" fmla="*/ 0 60000 65536"/>
                  <a:gd name="T11" fmla="*/ 0 60000 65536"/>
                  <a:gd name="T12" fmla="*/ 0 w 8"/>
                  <a:gd name="T13" fmla="*/ 0 h 46"/>
                  <a:gd name="T14" fmla="*/ 8 w 8"/>
                  <a:gd name="T15" fmla="*/ 46 h 46"/>
                </a:gdLst>
                <a:ahLst/>
                <a:cxnLst>
                  <a:cxn ang="T8">
                    <a:pos x="T0" y="T1"/>
                  </a:cxn>
                  <a:cxn ang="T9">
                    <a:pos x="T2" y="T3"/>
                  </a:cxn>
                  <a:cxn ang="T10">
                    <a:pos x="T4" y="T5"/>
                  </a:cxn>
                  <a:cxn ang="T11">
                    <a:pos x="T6" y="T7"/>
                  </a:cxn>
                </a:cxnLst>
                <a:rect l="T12" t="T13" r="T14" b="T15"/>
                <a:pathLst>
                  <a:path w="8" h="46">
                    <a:moveTo>
                      <a:pt x="0" y="0"/>
                    </a:moveTo>
                    <a:lnTo>
                      <a:pt x="0" y="7"/>
                    </a:lnTo>
                    <a:lnTo>
                      <a:pt x="0" y="23"/>
                    </a:lnTo>
                    <a:lnTo>
                      <a:pt x="8" y="46"/>
                    </a:lnTo>
                  </a:path>
                </a:pathLst>
              </a:custGeom>
              <a:noFill/>
              <a:ln w="5080">
                <a:solidFill>
                  <a:srgbClr val="FF0000"/>
                </a:solidFill>
                <a:prstDash val="solid"/>
                <a:round/>
                <a:headEnd/>
                <a:tailEnd/>
              </a:ln>
            </p:spPr>
            <p:txBody>
              <a:bodyPr/>
              <a:lstStyle/>
              <a:p>
                <a:endParaRPr lang="en-US"/>
              </a:p>
            </p:txBody>
          </p:sp>
          <p:sp>
            <p:nvSpPr>
              <p:cNvPr id="255956" name="Line 248"/>
              <p:cNvSpPr>
                <a:spLocks noChangeShapeType="1"/>
              </p:cNvSpPr>
              <p:nvPr/>
            </p:nvSpPr>
            <p:spPr bwMode="auto">
              <a:xfrm>
                <a:off x="2357" y="2093"/>
                <a:ext cx="8" cy="31"/>
              </a:xfrm>
              <a:prstGeom prst="line">
                <a:avLst/>
              </a:prstGeom>
              <a:noFill/>
              <a:ln w="5080">
                <a:solidFill>
                  <a:srgbClr val="FF0000"/>
                </a:solidFill>
                <a:round/>
                <a:headEnd/>
                <a:tailEnd/>
              </a:ln>
            </p:spPr>
            <p:txBody>
              <a:bodyPr/>
              <a:lstStyle/>
              <a:p>
                <a:endParaRPr lang="en-US"/>
              </a:p>
            </p:txBody>
          </p:sp>
          <p:sp>
            <p:nvSpPr>
              <p:cNvPr id="255957" name="Freeform 249"/>
              <p:cNvSpPr>
                <a:spLocks/>
              </p:cNvSpPr>
              <p:nvPr/>
            </p:nvSpPr>
            <p:spPr bwMode="auto">
              <a:xfrm>
                <a:off x="2365" y="212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5958" name="Freeform 250"/>
              <p:cNvSpPr>
                <a:spLocks/>
              </p:cNvSpPr>
              <p:nvPr/>
            </p:nvSpPr>
            <p:spPr bwMode="auto">
              <a:xfrm>
                <a:off x="2372" y="213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59" name="Freeform 251"/>
              <p:cNvSpPr>
                <a:spLocks/>
              </p:cNvSpPr>
              <p:nvPr/>
            </p:nvSpPr>
            <p:spPr bwMode="auto">
              <a:xfrm>
                <a:off x="2380" y="2132"/>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960" name="Line 252"/>
              <p:cNvSpPr>
                <a:spLocks noChangeShapeType="1"/>
              </p:cNvSpPr>
              <p:nvPr/>
            </p:nvSpPr>
            <p:spPr bwMode="auto">
              <a:xfrm>
                <a:off x="2388" y="2140"/>
                <a:ext cx="0" cy="0"/>
              </a:xfrm>
              <a:prstGeom prst="line">
                <a:avLst/>
              </a:prstGeom>
              <a:noFill/>
              <a:ln w="5080">
                <a:solidFill>
                  <a:srgbClr val="FF0000"/>
                </a:solidFill>
                <a:round/>
                <a:headEnd/>
                <a:tailEnd/>
              </a:ln>
            </p:spPr>
            <p:txBody>
              <a:bodyPr/>
              <a:lstStyle/>
              <a:p>
                <a:endParaRPr lang="en-US"/>
              </a:p>
            </p:txBody>
          </p:sp>
          <p:sp>
            <p:nvSpPr>
              <p:cNvPr id="255961" name="Freeform 253"/>
              <p:cNvSpPr>
                <a:spLocks/>
              </p:cNvSpPr>
              <p:nvPr/>
            </p:nvSpPr>
            <p:spPr bwMode="auto">
              <a:xfrm>
                <a:off x="2388" y="213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62" name="Freeform 254"/>
              <p:cNvSpPr>
                <a:spLocks/>
              </p:cNvSpPr>
              <p:nvPr/>
            </p:nvSpPr>
            <p:spPr bwMode="auto">
              <a:xfrm>
                <a:off x="2396"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63" name="Freeform 255"/>
              <p:cNvSpPr>
                <a:spLocks/>
              </p:cNvSpPr>
              <p:nvPr/>
            </p:nvSpPr>
            <p:spPr bwMode="auto">
              <a:xfrm>
                <a:off x="2404" y="213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0000"/>
                </a:solidFill>
                <a:prstDash val="solid"/>
                <a:round/>
                <a:headEnd/>
                <a:tailEnd/>
              </a:ln>
            </p:spPr>
            <p:txBody>
              <a:bodyPr/>
              <a:lstStyle/>
              <a:p>
                <a:endParaRPr lang="en-US"/>
              </a:p>
            </p:txBody>
          </p:sp>
          <p:sp>
            <p:nvSpPr>
              <p:cNvPr id="255964" name="Freeform 256"/>
              <p:cNvSpPr>
                <a:spLocks/>
              </p:cNvSpPr>
              <p:nvPr/>
            </p:nvSpPr>
            <p:spPr bwMode="auto">
              <a:xfrm>
                <a:off x="2411" y="2062"/>
                <a:ext cx="8" cy="70"/>
              </a:xfrm>
              <a:custGeom>
                <a:avLst/>
                <a:gdLst>
                  <a:gd name="T0" fmla="*/ 0 w 8"/>
                  <a:gd name="T1" fmla="*/ 70 h 70"/>
                  <a:gd name="T2" fmla="*/ 0 w 8"/>
                  <a:gd name="T3" fmla="*/ 55 h 70"/>
                  <a:gd name="T4" fmla="*/ 0 w 8"/>
                  <a:gd name="T5" fmla="*/ 31 h 70"/>
                  <a:gd name="T6" fmla="*/ 8 w 8"/>
                  <a:gd name="T7" fmla="*/ 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5"/>
                    </a:lnTo>
                    <a:lnTo>
                      <a:pt x="0" y="31"/>
                    </a:lnTo>
                    <a:lnTo>
                      <a:pt x="8" y="8"/>
                    </a:lnTo>
                    <a:lnTo>
                      <a:pt x="8" y="0"/>
                    </a:lnTo>
                  </a:path>
                </a:pathLst>
              </a:custGeom>
              <a:noFill/>
              <a:ln w="5080">
                <a:solidFill>
                  <a:srgbClr val="FF0000"/>
                </a:solidFill>
                <a:prstDash val="solid"/>
                <a:round/>
                <a:headEnd/>
                <a:tailEnd/>
              </a:ln>
            </p:spPr>
            <p:txBody>
              <a:bodyPr/>
              <a:lstStyle/>
              <a:p>
                <a:endParaRPr lang="en-US"/>
              </a:p>
            </p:txBody>
          </p:sp>
          <p:sp>
            <p:nvSpPr>
              <p:cNvPr id="255965" name="Freeform 257"/>
              <p:cNvSpPr>
                <a:spLocks/>
              </p:cNvSpPr>
              <p:nvPr/>
            </p:nvSpPr>
            <p:spPr bwMode="auto">
              <a:xfrm>
                <a:off x="2419" y="2062"/>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FF0000"/>
                </a:solidFill>
                <a:prstDash val="solid"/>
                <a:round/>
                <a:headEnd/>
                <a:tailEnd/>
              </a:ln>
            </p:spPr>
            <p:txBody>
              <a:bodyPr/>
              <a:lstStyle/>
              <a:p>
                <a:endParaRPr lang="en-US"/>
              </a:p>
            </p:txBody>
          </p:sp>
          <p:sp>
            <p:nvSpPr>
              <p:cNvPr id="255966" name="Freeform 258"/>
              <p:cNvSpPr>
                <a:spLocks/>
              </p:cNvSpPr>
              <p:nvPr/>
            </p:nvSpPr>
            <p:spPr bwMode="auto">
              <a:xfrm>
                <a:off x="2427" y="2117"/>
                <a:ext cx="8" cy="31"/>
              </a:xfrm>
              <a:custGeom>
                <a:avLst/>
                <a:gdLst>
                  <a:gd name="T0" fmla="*/ 0 w 8"/>
                  <a:gd name="T1" fmla="*/ 0 h 31"/>
                  <a:gd name="T2" fmla="*/ 0 w 8"/>
                  <a:gd name="T3" fmla="*/ 23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23"/>
                    </a:lnTo>
                    <a:lnTo>
                      <a:pt x="8" y="31"/>
                    </a:lnTo>
                  </a:path>
                </a:pathLst>
              </a:custGeom>
              <a:noFill/>
              <a:ln w="5080">
                <a:solidFill>
                  <a:srgbClr val="FF0000"/>
                </a:solidFill>
                <a:prstDash val="solid"/>
                <a:round/>
                <a:headEnd/>
                <a:tailEnd/>
              </a:ln>
            </p:spPr>
            <p:txBody>
              <a:bodyPr/>
              <a:lstStyle/>
              <a:p>
                <a:endParaRPr lang="en-US"/>
              </a:p>
            </p:txBody>
          </p:sp>
          <p:sp>
            <p:nvSpPr>
              <p:cNvPr id="255967" name="Freeform 259"/>
              <p:cNvSpPr>
                <a:spLocks/>
              </p:cNvSpPr>
              <p:nvPr/>
            </p:nvSpPr>
            <p:spPr bwMode="auto">
              <a:xfrm>
                <a:off x="2435" y="2132"/>
                <a:ext cx="7" cy="16"/>
              </a:xfrm>
              <a:custGeom>
                <a:avLst/>
                <a:gdLst>
                  <a:gd name="T0" fmla="*/ 0 w 7"/>
                  <a:gd name="T1" fmla="*/ 16 h 16"/>
                  <a:gd name="T2" fmla="*/ 0 w 7"/>
                  <a:gd name="T3" fmla="*/ 16 h 16"/>
                  <a:gd name="T4" fmla="*/ 0 w 7"/>
                  <a:gd name="T5" fmla="*/ 8 h 16"/>
                  <a:gd name="T6" fmla="*/ 7 w 7"/>
                  <a:gd name="T7" fmla="*/ 0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0" y="8"/>
                    </a:lnTo>
                    <a:lnTo>
                      <a:pt x="7" y="0"/>
                    </a:lnTo>
                  </a:path>
                </a:pathLst>
              </a:custGeom>
              <a:noFill/>
              <a:ln w="5080">
                <a:solidFill>
                  <a:srgbClr val="FF0000"/>
                </a:solidFill>
                <a:prstDash val="solid"/>
                <a:round/>
                <a:headEnd/>
                <a:tailEnd/>
              </a:ln>
            </p:spPr>
            <p:txBody>
              <a:bodyPr/>
              <a:lstStyle/>
              <a:p>
                <a:endParaRPr lang="en-US"/>
              </a:p>
            </p:txBody>
          </p:sp>
          <p:sp>
            <p:nvSpPr>
              <p:cNvPr id="255968" name="Freeform 260"/>
              <p:cNvSpPr>
                <a:spLocks/>
              </p:cNvSpPr>
              <p:nvPr/>
            </p:nvSpPr>
            <p:spPr bwMode="auto">
              <a:xfrm>
                <a:off x="2442" y="213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69" name="Freeform 261"/>
              <p:cNvSpPr>
                <a:spLocks/>
              </p:cNvSpPr>
              <p:nvPr/>
            </p:nvSpPr>
            <p:spPr bwMode="auto">
              <a:xfrm>
                <a:off x="2450" y="21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70" name="Freeform 262"/>
              <p:cNvSpPr>
                <a:spLocks/>
              </p:cNvSpPr>
              <p:nvPr/>
            </p:nvSpPr>
            <p:spPr bwMode="auto">
              <a:xfrm>
                <a:off x="2458"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71" name="Freeform 263"/>
              <p:cNvSpPr>
                <a:spLocks/>
              </p:cNvSpPr>
              <p:nvPr/>
            </p:nvSpPr>
            <p:spPr bwMode="auto">
              <a:xfrm>
                <a:off x="2466" y="215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72" name="Freeform 264"/>
              <p:cNvSpPr>
                <a:spLocks/>
              </p:cNvSpPr>
              <p:nvPr/>
            </p:nvSpPr>
            <p:spPr bwMode="auto">
              <a:xfrm>
                <a:off x="2474" y="215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973" name="Freeform 265"/>
              <p:cNvSpPr>
                <a:spLocks/>
              </p:cNvSpPr>
              <p:nvPr/>
            </p:nvSpPr>
            <p:spPr bwMode="auto">
              <a:xfrm>
                <a:off x="2481" y="214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74" name="Freeform 266"/>
              <p:cNvSpPr>
                <a:spLocks/>
              </p:cNvSpPr>
              <p:nvPr/>
            </p:nvSpPr>
            <p:spPr bwMode="auto">
              <a:xfrm>
                <a:off x="2489"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75" name="Line 267"/>
              <p:cNvSpPr>
                <a:spLocks noChangeShapeType="1"/>
              </p:cNvSpPr>
              <p:nvPr/>
            </p:nvSpPr>
            <p:spPr bwMode="auto">
              <a:xfrm>
                <a:off x="2497" y="2156"/>
                <a:ext cx="8" cy="7"/>
              </a:xfrm>
              <a:prstGeom prst="line">
                <a:avLst/>
              </a:prstGeom>
              <a:noFill/>
              <a:ln w="5080">
                <a:solidFill>
                  <a:srgbClr val="FF0000"/>
                </a:solidFill>
                <a:round/>
                <a:headEnd/>
                <a:tailEnd/>
              </a:ln>
            </p:spPr>
            <p:txBody>
              <a:bodyPr/>
              <a:lstStyle/>
              <a:p>
                <a:endParaRPr lang="en-US"/>
              </a:p>
            </p:txBody>
          </p:sp>
          <p:sp>
            <p:nvSpPr>
              <p:cNvPr id="255976" name="Line 268"/>
              <p:cNvSpPr>
                <a:spLocks noChangeShapeType="1"/>
              </p:cNvSpPr>
              <p:nvPr/>
            </p:nvSpPr>
            <p:spPr bwMode="auto">
              <a:xfrm>
                <a:off x="2505" y="2163"/>
                <a:ext cx="7" cy="0"/>
              </a:xfrm>
              <a:prstGeom prst="line">
                <a:avLst/>
              </a:prstGeom>
              <a:noFill/>
              <a:ln w="5080">
                <a:solidFill>
                  <a:srgbClr val="FF0000"/>
                </a:solidFill>
                <a:round/>
                <a:headEnd/>
                <a:tailEnd/>
              </a:ln>
            </p:spPr>
            <p:txBody>
              <a:bodyPr/>
              <a:lstStyle/>
              <a:p>
                <a:endParaRPr lang="en-US"/>
              </a:p>
            </p:txBody>
          </p:sp>
          <p:sp>
            <p:nvSpPr>
              <p:cNvPr id="255977" name="Freeform 269"/>
              <p:cNvSpPr>
                <a:spLocks/>
              </p:cNvSpPr>
              <p:nvPr/>
            </p:nvSpPr>
            <p:spPr bwMode="auto">
              <a:xfrm>
                <a:off x="2512"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78" name="Freeform 270"/>
              <p:cNvSpPr>
                <a:spLocks/>
              </p:cNvSpPr>
              <p:nvPr/>
            </p:nvSpPr>
            <p:spPr bwMode="auto">
              <a:xfrm>
                <a:off x="2520" y="21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79" name="Freeform 271"/>
              <p:cNvSpPr>
                <a:spLocks/>
              </p:cNvSpPr>
              <p:nvPr/>
            </p:nvSpPr>
            <p:spPr bwMode="auto">
              <a:xfrm>
                <a:off x="2528" y="216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80" name="Freeform 272"/>
              <p:cNvSpPr>
                <a:spLocks/>
              </p:cNvSpPr>
              <p:nvPr/>
            </p:nvSpPr>
            <p:spPr bwMode="auto">
              <a:xfrm>
                <a:off x="2536" y="2124"/>
                <a:ext cx="8" cy="39"/>
              </a:xfrm>
              <a:custGeom>
                <a:avLst/>
                <a:gdLst>
                  <a:gd name="T0" fmla="*/ 0 w 8"/>
                  <a:gd name="T1" fmla="*/ 39 h 39"/>
                  <a:gd name="T2" fmla="*/ 0 w 8"/>
                  <a:gd name="T3" fmla="*/ 32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2"/>
                    </a:ln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5981" name="Freeform 273"/>
              <p:cNvSpPr>
                <a:spLocks/>
              </p:cNvSpPr>
              <p:nvPr/>
            </p:nvSpPr>
            <p:spPr bwMode="auto">
              <a:xfrm>
                <a:off x="2544" y="2124"/>
                <a:ext cx="7" cy="39"/>
              </a:xfrm>
              <a:custGeom>
                <a:avLst/>
                <a:gdLst>
                  <a:gd name="T0" fmla="*/ 0 w 7"/>
                  <a:gd name="T1" fmla="*/ 0 h 39"/>
                  <a:gd name="T2" fmla="*/ 0 w 7"/>
                  <a:gd name="T3" fmla="*/ 8 h 39"/>
                  <a:gd name="T4" fmla="*/ 0 w 7"/>
                  <a:gd name="T5" fmla="*/ 16 h 39"/>
                  <a:gd name="T6" fmla="*/ 7 w 7"/>
                  <a:gd name="T7" fmla="*/ 32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6"/>
                    </a:lnTo>
                    <a:lnTo>
                      <a:pt x="7" y="32"/>
                    </a:lnTo>
                    <a:lnTo>
                      <a:pt x="7" y="39"/>
                    </a:lnTo>
                  </a:path>
                </a:pathLst>
              </a:custGeom>
              <a:noFill/>
              <a:ln w="5080">
                <a:solidFill>
                  <a:srgbClr val="FF0000"/>
                </a:solidFill>
                <a:prstDash val="solid"/>
                <a:round/>
                <a:headEnd/>
                <a:tailEnd/>
              </a:ln>
            </p:spPr>
            <p:txBody>
              <a:bodyPr/>
              <a:lstStyle/>
              <a:p>
                <a:endParaRPr lang="en-US"/>
              </a:p>
            </p:txBody>
          </p:sp>
          <p:sp>
            <p:nvSpPr>
              <p:cNvPr id="255982" name="Freeform 274"/>
              <p:cNvSpPr>
                <a:spLocks/>
              </p:cNvSpPr>
              <p:nvPr/>
            </p:nvSpPr>
            <p:spPr bwMode="auto">
              <a:xfrm>
                <a:off x="2551" y="2156"/>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983" name="Freeform 275"/>
              <p:cNvSpPr>
                <a:spLocks/>
              </p:cNvSpPr>
              <p:nvPr/>
            </p:nvSpPr>
            <p:spPr bwMode="auto">
              <a:xfrm>
                <a:off x="2559" y="215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0000"/>
                </a:solidFill>
                <a:prstDash val="solid"/>
                <a:round/>
                <a:headEnd/>
                <a:tailEnd/>
              </a:ln>
            </p:spPr>
            <p:txBody>
              <a:bodyPr/>
              <a:lstStyle/>
              <a:p>
                <a:endParaRPr lang="en-US"/>
              </a:p>
            </p:txBody>
          </p:sp>
          <p:sp>
            <p:nvSpPr>
              <p:cNvPr id="255984" name="Freeform 276"/>
              <p:cNvSpPr>
                <a:spLocks/>
              </p:cNvSpPr>
              <p:nvPr/>
            </p:nvSpPr>
            <p:spPr bwMode="auto">
              <a:xfrm>
                <a:off x="2567"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985" name="Freeform 277"/>
              <p:cNvSpPr>
                <a:spLocks/>
              </p:cNvSpPr>
              <p:nvPr/>
            </p:nvSpPr>
            <p:spPr bwMode="auto">
              <a:xfrm>
                <a:off x="2575" y="215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986" name="Freeform 278"/>
              <p:cNvSpPr>
                <a:spLocks/>
              </p:cNvSpPr>
              <p:nvPr/>
            </p:nvSpPr>
            <p:spPr bwMode="auto">
              <a:xfrm>
                <a:off x="2582" y="2132"/>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0000"/>
                </a:solidFill>
                <a:prstDash val="solid"/>
                <a:round/>
                <a:headEnd/>
                <a:tailEnd/>
              </a:ln>
            </p:spPr>
            <p:txBody>
              <a:bodyPr/>
              <a:lstStyle/>
              <a:p>
                <a:endParaRPr lang="en-US"/>
              </a:p>
            </p:txBody>
          </p:sp>
          <p:sp>
            <p:nvSpPr>
              <p:cNvPr id="255987" name="Freeform 279"/>
              <p:cNvSpPr>
                <a:spLocks/>
              </p:cNvSpPr>
              <p:nvPr/>
            </p:nvSpPr>
            <p:spPr bwMode="auto">
              <a:xfrm>
                <a:off x="2590" y="2093"/>
                <a:ext cx="8" cy="39"/>
              </a:xfrm>
              <a:custGeom>
                <a:avLst/>
                <a:gdLst>
                  <a:gd name="T0" fmla="*/ 0 w 8"/>
                  <a:gd name="T1" fmla="*/ 39 h 39"/>
                  <a:gd name="T2" fmla="*/ 0 w 8"/>
                  <a:gd name="T3" fmla="*/ 31 h 39"/>
                  <a:gd name="T4" fmla="*/ 0 w 8"/>
                  <a:gd name="T5" fmla="*/ 16 h 39"/>
                  <a:gd name="T6" fmla="*/ 8 w 8"/>
                  <a:gd name="T7" fmla="*/ 0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0"/>
                    </a:lnTo>
                  </a:path>
                </a:pathLst>
              </a:custGeom>
              <a:noFill/>
              <a:ln w="5080">
                <a:solidFill>
                  <a:srgbClr val="FF0000"/>
                </a:solidFill>
                <a:prstDash val="solid"/>
                <a:round/>
                <a:headEnd/>
                <a:tailEnd/>
              </a:ln>
            </p:spPr>
            <p:txBody>
              <a:bodyPr/>
              <a:lstStyle/>
              <a:p>
                <a:endParaRPr lang="en-US"/>
              </a:p>
            </p:txBody>
          </p:sp>
          <p:sp>
            <p:nvSpPr>
              <p:cNvPr id="255988" name="Freeform 280"/>
              <p:cNvSpPr>
                <a:spLocks/>
              </p:cNvSpPr>
              <p:nvPr/>
            </p:nvSpPr>
            <p:spPr bwMode="auto">
              <a:xfrm>
                <a:off x="2598" y="2093"/>
                <a:ext cx="8" cy="78"/>
              </a:xfrm>
              <a:custGeom>
                <a:avLst/>
                <a:gdLst>
                  <a:gd name="T0" fmla="*/ 0 w 8"/>
                  <a:gd name="T1" fmla="*/ 0 h 78"/>
                  <a:gd name="T2" fmla="*/ 0 w 8"/>
                  <a:gd name="T3" fmla="*/ 16 h 78"/>
                  <a:gd name="T4" fmla="*/ 0 w 8"/>
                  <a:gd name="T5" fmla="*/ 39 h 78"/>
                  <a:gd name="T6" fmla="*/ 8 w 8"/>
                  <a:gd name="T7" fmla="*/ 63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9"/>
                    </a:lnTo>
                    <a:lnTo>
                      <a:pt x="8" y="63"/>
                    </a:lnTo>
                    <a:lnTo>
                      <a:pt x="8" y="78"/>
                    </a:lnTo>
                  </a:path>
                </a:pathLst>
              </a:custGeom>
              <a:noFill/>
              <a:ln w="5080">
                <a:solidFill>
                  <a:srgbClr val="FF0000"/>
                </a:solidFill>
                <a:prstDash val="solid"/>
                <a:round/>
                <a:headEnd/>
                <a:tailEnd/>
              </a:ln>
            </p:spPr>
            <p:txBody>
              <a:bodyPr/>
              <a:lstStyle/>
              <a:p>
                <a:endParaRPr lang="en-US"/>
              </a:p>
            </p:txBody>
          </p:sp>
          <p:sp>
            <p:nvSpPr>
              <p:cNvPr id="255989" name="Freeform 281"/>
              <p:cNvSpPr>
                <a:spLocks/>
              </p:cNvSpPr>
              <p:nvPr/>
            </p:nvSpPr>
            <p:spPr bwMode="auto">
              <a:xfrm>
                <a:off x="2606" y="217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90" name="Freeform 282"/>
              <p:cNvSpPr>
                <a:spLocks/>
              </p:cNvSpPr>
              <p:nvPr/>
            </p:nvSpPr>
            <p:spPr bwMode="auto">
              <a:xfrm>
                <a:off x="2614" y="2171"/>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0000"/>
                </a:solidFill>
                <a:prstDash val="solid"/>
                <a:round/>
                <a:headEnd/>
                <a:tailEnd/>
              </a:ln>
            </p:spPr>
            <p:txBody>
              <a:bodyPr/>
              <a:lstStyle/>
              <a:p>
                <a:endParaRPr lang="en-US"/>
              </a:p>
            </p:txBody>
          </p:sp>
          <p:sp>
            <p:nvSpPr>
              <p:cNvPr id="255991" name="Freeform 283"/>
              <p:cNvSpPr>
                <a:spLocks/>
              </p:cNvSpPr>
              <p:nvPr/>
            </p:nvSpPr>
            <p:spPr bwMode="auto">
              <a:xfrm>
                <a:off x="2621" y="216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92" name="Freeform 284"/>
              <p:cNvSpPr>
                <a:spLocks/>
              </p:cNvSpPr>
              <p:nvPr/>
            </p:nvSpPr>
            <p:spPr bwMode="auto">
              <a:xfrm>
                <a:off x="2629" y="2117"/>
                <a:ext cx="8" cy="46"/>
              </a:xfrm>
              <a:custGeom>
                <a:avLst/>
                <a:gdLst>
                  <a:gd name="T0" fmla="*/ 0 w 8"/>
                  <a:gd name="T1" fmla="*/ 46 h 46"/>
                  <a:gd name="T2" fmla="*/ 0 w 8"/>
                  <a:gd name="T3" fmla="*/ 39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9"/>
                    </a:lnTo>
                    <a:lnTo>
                      <a:pt x="0" y="23"/>
                    </a:lnTo>
                    <a:lnTo>
                      <a:pt x="8" y="7"/>
                    </a:lnTo>
                    <a:lnTo>
                      <a:pt x="8" y="0"/>
                    </a:lnTo>
                  </a:path>
                </a:pathLst>
              </a:custGeom>
              <a:noFill/>
              <a:ln w="5080">
                <a:solidFill>
                  <a:srgbClr val="FF0000"/>
                </a:solidFill>
                <a:prstDash val="solid"/>
                <a:round/>
                <a:headEnd/>
                <a:tailEnd/>
              </a:ln>
            </p:spPr>
            <p:txBody>
              <a:bodyPr/>
              <a:lstStyle/>
              <a:p>
                <a:endParaRPr lang="en-US"/>
              </a:p>
            </p:txBody>
          </p:sp>
          <p:sp>
            <p:nvSpPr>
              <p:cNvPr id="255993" name="Freeform 285"/>
              <p:cNvSpPr>
                <a:spLocks/>
              </p:cNvSpPr>
              <p:nvPr/>
            </p:nvSpPr>
            <p:spPr bwMode="auto">
              <a:xfrm>
                <a:off x="2637" y="2117"/>
                <a:ext cx="8" cy="31"/>
              </a:xfrm>
              <a:custGeom>
                <a:avLst/>
                <a:gdLst>
                  <a:gd name="T0" fmla="*/ 0 w 8"/>
                  <a:gd name="T1" fmla="*/ 0 h 31"/>
                  <a:gd name="T2" fmla="*/ 0 w 8"/>
                  <a:gd name="T3" fmla="*/ 0 h 31"/>
                  <a:gd name="T4" fmla="*/ 0 w 8"/>
                  <a:gd name="T5" fmla="*/ 7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7"/>
                    </a:lnTo>
                    <a:lnTo>
                      <a:pt x="8" y="23"/>
                    </a:lnTo>
                    <a:lnTo>
                      <a:pt x="8" y="31"/>
                    </a:lnTo>
                  </a:path>
                </a:pathLst>
              </a:custGeom>
              <a:noFill/>
              <a:ln w="5080">
                <a:solidFill>
                  <a:srgbClr val="FF0000"/>
                </a:solidFill>
                <a:prstDash val="solid"/>
                <a:round/>
                <a:headEnd/>
                <a:tailEnd/>
              </a:ln>
            </p:spPr>
            <p:txBody>
              <a:bodyPr/>
              <a:lstStyle/>
              <a:p>
                <a:endParaRPr lang="en-US"/>
              </a:p>
            </p:txBody>
          </p:sp>
          <p:sp>
            <p:nvSpPr>
              <p:cNvPr id="255994" name="Freeform 286"/>
              <p:cNvSpPr>
                <a:spLocks/>
              </p:cNvSpPr>
              <p:nvPr/>
            </p:nvSpPr>
            <p:spPr bwMode="auto">
              <a:xfrm>
                <a:off x="2645" y="2148"/>
                <a:ext cx="7" cy="23"/>
              </a:xfrm>
              <a:custGeom>
                <a:avLst/>
                <a:gdLst>
                  <a:gd name="T0" fmla="*/ 0 w 7"/>
                  <a:gd name="T1" fmla="*/ 0 h 23"/>
                  <a:gd name="T2" fmla="*/ 0 w 7"/>
                  <a:gd name="T3" fmla="*/ 15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15"/>
                    </a:lnTo>
                    <a:lnTo>
                      <a:pt x="7" y="23"/>
                    </a:lnTo>
                  </a:path>
                </a:pathLst>
              </a:custGeom>
              <a:noFill/>
              <a:ln w="5080">
                <a:solidFill>
                  <a:srgbClr val="FF0000"/>
                </a:solidFill>
                <a:prstDash val="solid"/>
                <a:round/>
                <a:headEnd/>
                <a:tailEnd/>
              </a:ln>
            </p:spPr>
            <p:txBody>
              <a:bodyPr/>
              <a:lstStyle/>
              <a:p>
                <a:endParaRPr lang="en-US"/>
              </a:p>
            </p:txBody>
          </p:sp>
          <p:sp>
            <p:nvSpPr>
              <p:cNvPr id="255995" name="Freeform 287"/>
              <p:cNvSpPr>
                <a:spLocks/>
              </p:cNvSpPr>
              <p:nvPr/>
            </p:nvSpPr>
            <p:spPr bwMode="auto">
              <a:xfrm>
                <a:off x="2652" y="216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96" name="Line 288"/>
              <p:cNvSpPr>
                <a:spLocks noChangeShapeType="1"/>
              </p:cNvSpPr>
              <p:nvPr/>
            </p:nvSpPr>
            <p:spPr bwMode="auto">
              <a:xfrm>
                <a:off x="2660" y="2163"/>
                <a:ext cx="8" cy="0"/>
              </a:xfrm>
              <a:prstGeom prst="line">
                <a:avLst/>
              </a:prstGeom>
              <a:noFill/>
              <a:ln w="5080">
                <a:solidFill>
                  <a:srgbClr val="FF0000"/>
                </a:solidFill>
                <a:round/>
                <a:headEnd/>
                <a:tailEnd/>
              </a:ln>
            </p:spPr>
            <p:txBody>
              <a:bodyPr/>
              <a:lstStyle/>
              <a:p>
                <a:endParaRPr lang="en-US"/>
              </a:p>
            </p:txBody>
          </p:sp>
          <p:sp>
            <p:nvSpPr>
              <p:cNvPr id="255997" name="Freeform 289"/>
              <p:cNvSpPr>
                <a:spLocks/>
              </p:cNvSpPr>
              <p:nvPr/>
            </p:nvSpPr>
            <p:spPr bwMode="auto">
              <a:xfrm>
                <a:off x="2668"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98" name="Line 290"/>
              <p:cNvSpPr>
                <a:spLocks noChangeShapeType="1"/>
              </p:cNvSpPr>
              <p:nvPr/>
            </p:nvSpPr>
            <p:spPr bwMode="auto">
              <a:xfrm>
                <a:off x="2676" y="2156"/>
                <a:ext cx="8" cy="0"/>
              </a:xfrm>
              <a:prstGeom prst="line">
                <a:avLst/>
              </a:prstGeom>
              <a:noFill/>
              <a:ln w="5080">
                <a:solidFill>
                  <a:srgbClr val="FF0000"/>
                </a:solidFill>
                <a:round/>
                <a:headEnd/>
                <a:tailEnd/>
              </a:ln>
            </p:spPr>
            <p:txBody>
              <a:bodyPr/>
              <a:lstStyle/>
              <a:p>
                <a:endParaRPr lang="en-US"/>
              </a:p>
            </p:txBody>
          </p:sp>
          <p:sp>
            <p:nvSpPr>
              <p:cNvPr id="255999" name="Freeform 291"/>
              <p:cNvSpPr>
                <a:spLocks/>
              </p:cNvSpPr>
              <p:nvPr/>
            </p:nvSpPr>
            <p:spPr bwMode="auto">
              <a:xfrm>
                <a:off x="2684" y="2148"/>
                <a:ext cx="0" cy="8"/>
              </a:xfrm>
              <a:custGeom>
                <a:avLst/>
                <a:gdLst>
                  <a:gd name="T0" fmla="*/ 8 h 8"/>
                  <a:gd name="T1" fmla="*/ 0 h 8"/>
                  <a:gd name="T2" fmla="*/ 0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8"/>
                    </a:moveTo>
                    <a:lnTo>
                      <a:pt x="0" y="0"/>
                    </a:lnTo>
                  </a:path>
                </a:pathLst>
              </a:custGeom>
              <a:noFill/>
              <a:ln w="5080">
                <a:solidFill>
                  <a:srgbClr val="FF0000"/>
                </a:solidFill>
                <a:prstDash val="solid"/>
                <a:round/>
                <a:headEnd/>
                <a:tailEnd/>
              </a:ln>
            </p:spPr>
            <p:txBody>
              <a:bodyPr/>
              <a:lstStyle/>
              <a:p>
                <a:endParaRPr lang="en-US"/>
              </a:p>
            </p:txBody>
          </p:sp>
          <p:sp>
            <p:nvSpPr>
              <p:cNvPr id="256000" name="Line 292"/>
              <p:cNvSpPr>
                <a:spLocks noChangeShapeType="1"/>
              </p:cNvSpPr>
              <p:nvPr/>
            </p:nvSpPr>
            <p:spPr bwMode="auto">
              <a:xfrm>
                <a:off x="2684" y="2148"/>
                <a:ext cx="7" cy="8"/>
              </a:xfrm>
              <a:prstGeom prst="line">
                <a:avLst/>
              </a:prstGeom>
              <a:noFill/>
              <a:ln w="5080">
                <a:solidFill>
                  <a:srgbClr val="FF0000"/>
                </a:solidFill>
                <a:round/>
                <a:headEnd/>
                <a:tailEnd/>
              </a:ln>
            </p:spPr>
            <p:txBody>
              <a:bodyPr/>
              <a:lstStyle/>
              <a:p>
                <a:endParaRPr lang="en-US"/>
              </a:p>
            </p:txBody>
          </p:sp>
          <p:sp>
            <p:nvSpPr>
              <p:cNvPr id="256001" name="Freeform 293"/>
              <p:cNvSpPr>
                <a:spLocks/>
              </p:cNvSpPr>
              <p:nvPr/>
            </p:nvSpPr>
            <p:spPr bwMode="auto">
              <a:xfrm>
                <a:off x="2691" y="2156"/>
                <a:ext cx="8" cy="23"/>
              </a:xfrm>
              <a:custGeom>
                <a:avLst/>
                <a:gdLst>
                  <a:gd name="T0" fmla="*/ 0 w 8"/>
                  <a:gd name="T1" fmla="*/ 0 h 23"/>
                  <a:gd name="T2" fmla="*/ 0 w 8"/>
                  <a:gd name="T3" fmla="*/ 15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5"/>
                    </a:lnTo>
                    <a:lnTo>
                      <a:pt x="8" y="23"/>
                    </a:lnTo>
                  </a:path>
                </a:pathLst>
              </a:custGeom>
              <a:noFill/>
              <a:ln w="5080">
                <a:solidFill>
                  <a:srgbClr val="FF0000"/>
                </a:solidFill>
                <a:prstDash val="solid"/>
                <a:round/>
                <a:headEnd/>
                <a:tailEnd/>
              </a:ln>
            </p:spPr>
            <p:txBody>
              <a:bodyPr/>
              <a:lstStyle/>
              <a:p>
                <a:endParaRPr lang="en-US"/>
              </a:p>
            </p:txBody>
          </p:sp>
          <p:sp>
            <p:nvSpPr>
              <p:cNvPr id="256002" name="Freeform 294"/>
              <p:cNvSpPr>
                <a:spLocks/>
              </p:cNvSpPr>
              <p:nvPr/>
            </p:nvSpPr>
            <p:spPr bwMode="auto">
              <a:xfrm>
                <a:off x="2699" y="2156"/>
                <a:ext cx="8" cy="23"/>
              </a:xfrm>
              <a:custGeom>
                <a:avLst/>
                <a:gdLst>
                  <a:gd name="T0" fmla="*/ 0 w 8"/>
                  <a:gd name="T1" fmla="*/ 23 h 23"/>
                  <a:gd name="T2" fmla="*/ 0 w 8"/>
                  <a:gd name="T3" fmla="*/ 23 h 23"/>
                  <a:gd name="T4" fmla="*/ 0 w 8"/>
                  <a:gd name="T5" fmla="*/ 15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23"/>
                    </a:lnTo>
                    <a:lnTo>
                      <a:pt x="0" y="15"/>
                    </a:lnTo>
                    <a:lnTo>
                      <a:pt x="8" y="0"/>
                    </a:lnTo>
                  </a:path>
                </a:pathLst>
              </a:custGeom>
              <a:noFill/>
              <a:ln w="5080">
                <a:solidFill>
                  <a:srgbClr val="FF0000"/>
                </a:solidFill>
                <a:prstDash val="solid"/>
                <a:round/>
                <a:headEnd/>
                <a:tailEnd/>
              </a:ln>
            </p:spPr>
            <p:txBody>
              <a:bodyPr/>
              <a:lstStyle/>
              <a:p>
                <a:endParaRPr lang="en-US"/>
              </a:p>
            </p:txBody>
          </p:sp>
          <p:sp>
            <p:nvSpPr>
              <p:cNvPr id="256003" name="Freeform 295"/>
              <p:cNvSpPr>
                <a:spLocks/>
              </p:cNvSpPr>
              <p:nvPr/>
            </p:nvSpPr>
            <p:spPr bwMode="auto">
              <a:xfrm>
                <a:off x="2707" y="214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04" name="Freeform 296"/>
              <p:cNvSpPr>
                <a:spLocks/>
              </p:cNvSpPr>
              <p:nvPr/>
            </p:nvSpPr>
            <p:spPr bwMode="auto">
              <a:xfrm>
                <a:off x="2715" y="2148"/>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FF0000"/>
                </a:solidFill>
                <a:prstDash val="solid"/>
                <a:round/>
                <a:headEnd/>
                <a:tailEnd/>
              </a:ln>
            </p:spPr>
            <p:txBody>
              <a:bodyPr/>
              <a:lstStyle/>
              <a:p>
                <a:endParaRPr lang="en-US"/>
              </a:p>
            </p:txBody>
          </p:sp>
          <p:sp>
            <p:nvSpPr>
              <p:cNvPr id="256005" name="Freeform 297"/>
              <p:cNvSpPr>
                <a:spLocks/>
              </p:cNvSpPr>
              <p:nvPr/>
            </p:nvSpPr>
            <p:spPr bwMode="auto">
              <a:xfrm>
                <a:off x="2722" y="2171"/>
                <a:ext cx="8" cy="23"/>
              </a:xfrm>
              <a:custGeom>
                <a:avLst/>
                <a:gdLst>
                  <a:gd name="T0" fmla="*/ 0 w 8"/>
                  <a:gd name="T1" fmla="*/ 0 h 23"/>
                  <a:gd name="T2" fmla="*/ 0 w 8"/>
                  <a:gd name="T3" fmla="*/ 16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6"/>
                    </a:lnTo>
                    <a:lnTo>
                      <a:pt x="8" y="23"/>
                    </a:lnTo>
                  </a:path>
                </a:pathLst>
              </a:custGeom>
              <a:noFill/>
              <a:ln w="5080">
                <a:solidFill>
                  <a:srgbClr val="FF0000"/>
                </a:solidFill>
                <a:prstDash val="solid"/>
                <a:round/>
                <a:headEnd/>
                <a:tailEnd/>
              </a:ln>
            </p:spPr>
            <p:txBody>
              <a:bodyPr/>
              <a:lstStyle/>
              <a:p>
                <a:endParaRPr lang="en-US"/>
              </a:p>
            </p:txBody>
          </p:sp>
          <p:sp>
            <p:nvSpPr>
              <p:cNvPr id="256006" name="Freeform 298"/>
              <p:cNvSpPr>
                <a:spLocks/>
              </p:cNvSpPr>
              <p:nvPr/>
            </p:nvSpPr>
            <p:spPr bwMode="auto">
              <a:xfrm>
                <a:off x="2730" y="2179"/>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07" name="Freeform 299"/>
              <p:cNvSpPr>
                <a:spLocks/>
              </p:cNvSpPr>
              <p:nvPr/>
            </p:nvSpPr>
            <p:spPr bwMode="auto">
              <a:xfrm>
                <a:off x="2738" y="2148"/>
                <a:ext cx="8" cy="31"/>
              </a:xfrm>
              <a:custGeom>
                <a:avLst/>
                <a:gdLst>
                  <a:gd name="T0" fmla="*/ 0 w 8"/>
                  <a:gd name="T1" fmla="*/ 31 h 31"/>
                  <a:gd name="T2" fmla="*/ 0 w 8"/>
                  <a:gd name="T3" fmla="*/ 15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5"/>
                    </a:lnTo>
                    <a:lnTo>
                      <a:pt x="8" y="0"/>
                    </a:lnTo>
                  </a:path>
                </a:pathLst>
              </a:custGeom>
              <a:noFill/>
              <a:ln w="5080">
                <a:solidFill>
                  <a:srgbClr val="FF0000"/>
                </a:solidFill>
                <a:prstDash val="solid"/>
                <a:round/>
                <a:headEnd/>
                <a:tailEnd/>
              </a:ln>
            </p:spPr>
            <p:txBody>
              <a:bodyPr/>
              <a:lstStyle/>
              <a:p>
                <a:endParaRPr lang="en-US"/>
              </a:p>
            </p:txBody>
          </p:sp>
          <p:sp>
            <p:nvSpPr>
              <p:cNvPr id="256008" name="Freeform 300"/>
              <p:cNvSpPr>
                <a:spLocks/>
              </p:cNvSpPr>
              <p:nvPr/>
            </p:nvSpPr>
            <p:spPr bwMode="auto">
              <a:xfrm>
                <a:off x="2746" y="214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09" name="Freeform 301"/>
              <p:cNvSpPr>
                <a:spLocks/>
              </p:cNvSpPr>
              <p:nvPr/>
            </p:nvSpPr>
            <p:spPr bwMode="auto">
              <a:xfrm>
                <a:off x="2754" y="2148"/>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FF0000"/>
                </a:solidFill>
                <a:prstDash val="solid"/>
                <a:round/>
                <a:headEnd/>
                <a:tailEnd/>
              </a:ln>
            </p:spPr>
            <p:txBody>
              <a:bodyPr/>
              <a:lstStyle/>
              <a:p>
                <a:endParaRPr lang="en-US"/>
              </a:p>
            </p:txBody>
          </p:sp>
          <p:sp>
            <p:nvSpPr>
              <p:cNvPr id="256010" name="Line 302"/>
              <p:cNvSpPr>
                <a:spLocks noChangeShapeType="1"/>
              </p:cNvSpPr>
              <p:nvPr/>
            </p:nvSpPr>
            <p:spPr bwMode="auto">
              <a:xfrm>
                <a:off x="2761" y="2171"/>
                <a:ext cx="8" cy="0"/>
              </a:xfrm>
              <a:prstGeom prst="line">
                <a:avLst/>
              </a:prstGeom>
              <a:noFill/>
              <a:ln w="5080">
                <a:solidFill>
                  <a:srgbClr val="FF0000"/>
                </a:solidFill>
                <a:round/>
                <a:headEnd/>
                <a:tailEnd/>
              </a:ln>
            </p:spPr>
            <p:txBody>
              <a:bodyPr/>
              <a:lstStyle/>
              <a:p>
                <a:endParaRPr lang="en-US"/>
              </a:p>
            </p:txBody>
          </p:sp>
          <p:sp>
            <p:nvSpPr>
              <p:cNvPr id="256011" name="Freeform 303"/>
              <p:cNvSpPr>
                <a:spLocks/>
              </p:cNvSpPr>
              <p:nvPr/>
            </p:nvSpPr>
            <p:spPr bwMode="auto">
              <a:xfrm>
                <a:off x="2769"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012" name="Freeform 304"/>
              <p:cNvSpPr>
                <a:spLocks/>
              </p:cNvSpPr>
              <p:nvPr/>
            </p:nvSpPr>
            <p:spPr bwMode="auto">
              <a:xfrm>
                <a:off x="2777" y="214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13" name="Freeform 305"/>
              <p:cNvSpPr>
                <a:spLocks/>
              </p:cNvSpPr>
              <p:nvPr/>
            </p:nvSpPr>
            <p:spPr bwMode="auto">
              <a:xfrm>
                <a:off x="2785" y="2148"/>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FF0000"/>
                </a:solidFill>
                <a:prstDash val="solid"/>
                <a:round/>
                <a:headEnd/>
                <a:tailEnd/>
              </a:ln>
            </p:spPr>
            <p:txBody>
              <a:bodyPr/>
              <a:lstStyle/>
              <a:p>
                <a:endParaRPr lang="en-US"/>
              </a:p>
            </p:txBody>
          </p:sp>
          <p:sp>
            <p:nvSpPr>
              <p:cNvPr id="256014" name="Line 306"/>
              <p:cNvSpPr>
                <a:spLocks noChangeShapeType="1"/>
              </p:cNvSpPr>
              <p:nvPr/>
            </p:nvSpPr>
            <p:spPr bwMode="auto">
              <a:xfrm>
                <a:off x="2792" y="2171"/>
                <a:ext cx="8" cy="8"/>
              </a:xfrm>
              <a:prstGeom prst="line">
                <a:avLst/>
              </a:prstGeom>
              <a:noFill/>
              <a:ln w="5080">
                <a:solidFill>
                  <a:srgbClr val="FF0000"/>
                </a:solidFill>
                <a:round/>
                <a:headEnd/>
                <a:tailEnd/>
              </a:ln>
            </p:spPr>
            <p:txBody>
              <a:bodyPr/>
              <a:lstStyle/>
              <a:p>
                <a:endParaRPr lang="en-US"/>
              </a:p>
            </p:txBody>
          </p:sp>
          <p:sp>
            <p:nvSpPr>
              <p:cNvPr id="256015" name="Freeform 307"/>
              <p:cNvSpPr>
                <a:spLocks/>
              </p:cNvSpPr>
              <p:nvPr/>
            </p:nvSpPr>
            <p:spPr bwMode="auto">
              <a:xfrm>
                <a:off x="2800" y="217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16" name="Line 308"/>
              <p:cNvSpPr>
                <a:spLocks noChangeShapeType="1"/>
              </p:cNvSpPr>
              <p:nvPr/>
            </p:nvSpPr>
            <p:spPr bwMode="auto">
              <a:xfrm flipV="1">
                <a:off x="2808" y="2163"/>
                <a:ext cx="8" cy="8"/>
              </a:xfrm>
              <a:prstGeom prst="line">
                <a:avLst/>
              </a:prstGeom>
              <a:noFill/>
              <a:ln w="5080">
                <a:solidFill>
                  <a:srgbClr val="FF0000"/>
                </a:solidFill>
                <a:round/>
                <a:headEnd/>
                <a:tailEnd/>
              </a:ln>
            </p:spPr>
            <p:txBody>
              <a:bodyPr/>
              <a:lstStyle/>
              <a:p>
                <a:endParaRPr lang="en-US"/>
              </a:p>
            </p:txBody>
          </p:sp>
          <p:sp>
            <p:nvSpPr>
              <p:cNvPr id="256017" name="Line 309"/>
              <p:cNvSpPr>
                <a:spLocks noChangeShapeType="1"/>
              </p:cNvSpPr>
              <p:nvPr/>
            </p:nvSpPr>
            <p:spPr bwMode="auto">
              <a:xfrm>
                <a:off x="2816" y="2163"/>
                <a:ext cx="8" cy="0"/>
              </a:xfrm>
              <a:prstGeom prst="line">
                <a:avLst/>
              </a:prstGeom>
              <a:noFill/>
              <a:ln w="5080">
                <a:solidFill>
                  <a:srgbClr val="FF0000"/>
                </a:solidFill>
                <a:round/>
                <a:headEnd/>
                <a:tailEnd/>
              </a:ln>
            </p:spPr>
            <p:txBody>
              <a:bodyPr/>
              <a:lstStyle/>
              <a:p>
                <a:endParaRPr lang="en-US"/>
              </a:p>
            </p:txBody>
          </p:sp>
          <p:sp>
            <p:nvSpPr>
              <p:cNvPr id="256018" name="Line 310"/>
              <p:cNvSpPr>
                <a:spLocks noChangeShapeType="1"/>
              </p:cNvSpPr>
              <p:nvPr/>
            </p:nvSpPr>
            <p:spPr bwMode="auto">
              <a:xfrm flipV="1">
                <a:off x="2824" y="2156"/>
                <a:ext cx="7" cy="7"/>
              </a:xfrm>
              <a:prstGeom prst="line">
                <a:avLst/>
              </a:prstGeom>
              <a:noFill/>
              <a:ln w="5080">
                <a:solidFill>
                  <a:srgbClr val="FF0000"/>
                </a:solidFill>
                <a:round/>
                <a:headEnd/>
                <a:tailEnd/>
              </a:ln>
            </p:spPr>
            <p:txBody>
              <a:bodyPr/>
              <a:lstStyle/>
              <a:p>
                <a:endParaRPr lang="en-US"/>
              </a:p>
            </p:txBody>
          </p:sp>
          <p:sp>
            <p:nvSpPr>
              <p:cNvPr id="256019" name="Freeform 311"/>
              <p:cNvSpPr>
                <a:spLocks/>
              </p:cNvSpPr>
              <p:nvPr/>
            </p:nvSpPr>
            <p:spPr bwMode="auto">
              <a:xfrm>
                <a:off x="2831" y="2132"/>
                <a:ext cx="8" cy="24"/>
              </a:xfrm>
              <a:custGeom>
                <a:avLst/>
                <a:gdLst>
                  <a:gd name="T0" fmla="*/ 0 w 8"/>
                  <a:gd name="T1" fmla="*/ 24 h 24"/>
                  <a:gd name="T2" fmla="*/ 0 w 8"/>
                  <a:gd name="T3" fmla="*/ 8 h 24"/>
                  <a:gd name="T4" fmla="*/ 8 w 8"/>
                  <a:gd name="T5" fmla="*/ 0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20" name="Freeform 312"/>
              <p:cNvSpPr>
                <a:spLocks/>
              </p:cNvSpPr>
              <p:nvPr/>
            </p:nvSpPr>
            <p:spPr bwMode="auto">
              <a:xfrm>
                <a:off x="2839" y="2132"/>
                <a:ext cx="8" cy="31"/>
              </a:xfrm>
              <a:custGeom>
                <a:avLst/>
                <a:gdLst>
                  <a:gd name="T0" fmla="*/ 0 w 8"/>
                  <a:gd name="T1" fmla="*/ 0 h 31"/>
                  <a:gd name="T2" fmla="*/ 0 w 8"/>
                  <a:gd name="T3" fmla="*/ 8 h 31"/>
                  <a:gd name="T4" fmla="*/ 0 w 8"/>
                  <a:gd name="T5" fmla="*/ 16 h 31"/>
                  <a:gd name="T6" fmla="*/ 8 w 8"/>
                  <a:gd name="T7" fmla="*/ 24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4"/>
                    </a:lnTo>
                    <a:lnTo>
                      <a:pt x="8" y="31"/>
                    </a:lnTo>
                  </a:path>
                </a:pathLst>
              </a:custGeom>
              <a:noFill/>
              <a:ln w="5080">
                <a:solidFill>
                  <a:srgbClr val="FF0000"/>
                </a:solidFill>
                <a:prstDash val="solid"/>
                <a:round/>
                <a:headEnd/>
                <a:tailEnd/>
              </a:ln>
            </p:spPr>
            <p:txBody>
              <a:bodyPr/>
              <a:lstStyle/>
              <a:p>
                <a:endParaRPr lang="en-US"/>
              </a:p>
            </p:txBody>
          </p:sp>
          <p:sp>
            <p:nvSpPr>
              <p:cNvPr id="256021" name="Freeform 313"/>
              <p:cNvSpPr>
                <a:spLocks/>
              </p:cNvSpPr>
              <p:nvPr/>
            </p:nvSpPr>
            <p:spPr bwMode="auto">
              <a:xfrm>
                <a:off x="2847"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22" name="Freeform 314"/>
              <p:cNvSpPr>
                <a:spLocks/>
              </p:cNvSpPr>
              <p:nvPr/>
            </p:nvSpPr>
            <p:spPr bwMode="auto">
              <a:xfrm>
                <a:off x="2855" y="2117"/>
                <a:ext cx="8" cy="46"/>
              </a:xfrm>
              <a:custGeom>
                <a:avLst/>
                <a:gdLst>
                  <a:gd name="T0" fmla="*/ 0 w 8"/>
                  <a:gd name="T1" fmla="*/ 46 h 46"/>
                  <a:gd name="T2" fmla="*/ 0 w 8"/>
                  <a:gd name="T3" fmla="*/ 39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9"/>
                    </a:lnTo>
                    <a:lnTo>
                      <a:pt x="0" y="23"/>
                    </a:lnTo>
                    <a:lnTo>
                      <a:pt x="8" y="7"/>
                    </a:lnTo>
                    <a:lnTo>
                      <a:pt x="8" y="0"/>
                    </a:lnTo>
                  </a:path>
                </a:pathLst>
              </a:custGeom>
              <a:noFill/>
              <a:ln w="5080">
                <a:solidFill>
                  <a:srgbClr val="FF0000"/>
                </a:solidFill>
                <a:prstDash val="solid"/>
                <a:round/>
                <a:headEnd/>
                <a:tailEnd/>
              </a:ln>
            </p:spPr>
            <p:txBody>
              <a:bodyPr/>
              <a:lstStyle/>
              <a:p>
                <a:endParaRPr lang="en-US"/>
              </a:p>
            </p:txBody>
          </p:sp>
          <p:sp>
            <p:nvSpPr>
              <p:cNvPr id="256023" name="Freeform 315"/>
              <p:cNvSpPr>
                <a:spLocks/>
              </p:cNvSpPr>
              <p:nvPr/>
            </p:nvSpPr>
            <p:spPr bwMode="auto">
              <a:xfrm>
                <a:off x="2863" y="2117"/>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6024" name="Freeform 316"/>
              <p:cNvSpPr>
                <a:spLocks/>
              </p:cNvSpPr>
              <p:nvPr/>
            </p:nvSpPr>
            <p:spPr bwMode="auto">
              <a:xfrm>
                <a:off x="2870" y="2117"/>
                <a:ext cx="8" cy="46"/>
              </a:xfrm>
              <a:custGeom>
                <a:avLst/>
                <a:gdLst>
                  <a:gd name="T0" fmla="*/ 0 w 8"/>
                  <a:gd name="T1" fmla="*/ 0 h 46"/>
                  <a:gd name="T2" fmla="*/ 0 w 8"/>
                  <a:gd name="T3" fmla="*/ 7 h 46"/>
                  <a:gd name="T4" fmla="*/ 0 w 8"/>
                  <a:gd name="T5" fmla="*/ 23 h 46"/>
                  <a:gd name="T6" fmla="*/ 8 w 8"/>
                  <a:gd name="T7" fmla="*/ 39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9"/>
                    </a:lnTo>
                    <a:lnTo>
                      <a:pt x="8" y="46"/>
                    </a:lnTo>
                  </a:path>
                </a:pathLst>
              </a:custGeom>
              <a:noFill/>
              <a:ln w="5080">
                <a:solidFill>
                  <a:srgbClr val="FF0000"/>
                </a:solidFill>
                <a:prstDash val="solid"/>
                <a:round/>
                <a:headEnd/>
                <a:tailEnd/>
              </a:ln>
            </p:spPr>
            <p:txBody>
              <a:bodyPr/>
              <a:lstStyle/>
              <a:p>
                <a:endParaRPr lang="en-US"/>
              </a:p>
            </p:txBody>
          </p:sp>
          <p:sp>
            <p:nvSpPr>
              <p:cNvPr id="256025" name="Freeform 317"/>
              <p:cNvSpPr>
                <a:spLocks/>
              </p:cNvSpPr>
              <p:nvPr/>
            </p:nvSpPr>
            <p:spPr bwMode="auto">
              <a:xfrm>
                <a:off x="2878" y="2132"/>
                <a:ext cx="8" cy="31"/>
              </a:xfrm>
              <a:custGeom>
                <a:avLst/>
                <a:gdLst>
                  <a:gd name="T0" fmla="*/ 0 w 8"/>
                  <a:gd name="T1" fmla="*/ 31 h 31"/>
                  <a:gd name="T2" fmla="*/ 0 w 8"/>
                  <a:gd name="T3" fmla="*/ 31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6026" name="Freeform 318"/>
              <p:cNvSpPr>
                <a:spLocks/>
              </p:cNvSpPr>
              <p:nvPr/>
            </p:nvSpPr>
            <p:spPr bwMode="auto">
              <a:xfrm>
                <a:off x="2886" y="212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27" name="Freeform 319"/>
              <p:cNvSpPr>
                <a:spLocks/>
              </p:cNvSpPr>
              <p:nvPr/>
            </p:nvSpPr>
            <p:spPr bwMode="auto">
              <a:xfrm>
                <a:off x="2894" y="2124"/>
                <a:ext cx="7" cy="39"/>
              </a:xfrm>
              <a:custGeom>
                <a:avLst/>
                <a:gdLst>
                  <a:gd name="T0" fmla="*/ 0 w 7"/>
                  <a:gd name="T1" fmla="*/ 0 h 39"/>
                  <a:gd name="T2" fmla="*/ 0 w 7"/>
                  <a:gd name="T3" fmla="*/ 8 h 39"/>
                  <a:gd name="T4" fmla="*/ 0 w 7"/>
                  <a:gd name="T5" fmla="*/ 16 h 39"/>
                  <a:gd name="T6" fmla="*/ 7 w 7"/>
                  <a:gd name="T7" fmla="*/ 32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6"/>
                    </a:lnTo>
                    <a:lnTo>
                      <a:pt x="7" y="32"/>
                    </a:lnTo>
                    <a:lnTo>
                      <a:pt x="7" y="39"/>
                    </a:lnTo>
                  </a:path>
                </a:pathLst>
              </a:custGeom>
              <a:noFill/>
              <a:ln w="5080">
                <a:solidFill>
                  <a:srgbClr val="FF0000"/>
                </a:solidFill>
                <a:prstDash val="solid"/>
                <a:round/>
                <a:headEnd/>
                <a:tailEnd/>
              </a:ln>
            </p:spPr>
            <p:txBody>
              <a:bodyPr/>
              <a:lstStyle/>
              <a:p>
                <a:endParaRPr lang="en-US"/>
              </a:p>
            </p:txBody>
          </p:sp>
          <p:sp>
            <p:nvSpPr>
              <p:cNvPr id="256028" name="Freeform 320"/>
              <p:cNvSpPr>
                <a:spLocks/>
              </p:cNvSpPr>
              <p:nvPr/>
            </p:nvSpPr>
            <p:spPr bwMode="auto">
              <a:xfrm>
                <a:off x="2901"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29" name="Freeform 321"/>
              <p:cNvSpPr>
                <a:spLocks/>
              </p:cNvSpPr>
              <p:nvPr/>
            </p:nvSpPr>
            <p:spPr bwMode="auto">
              <a:xfrm>
                <a:off x="2909"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30" name="Freeform 322"/>
              <p:cNvSpPr>
                <a:spLocks/>
              </p:cNvSpPr>
              <p:nvPr/>
            </p:nvSpPr>
            <p:spPr bwMode="auto">
              <a:xfrm>
                <a:off x="2917" y="21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031" name="Freeform 323"/>
              <p:cNvSpPr>
                <a:spLocks/>
              </p:cNvSpPr>
              <p:nvPr/>
            </p:nvSpPr>
            <p:spPr bwMode="auto">
              <a:xfrm>
                <a:off x="2925"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32" name="Line 324"/>
              <p:cNvSpPr>
                <a:spLocks noChangeShapeType="1"/>
              </p:cNvSpPr>
              <p:nvPr/>
            </p:nvSpPr>
            <p:spPr bwMode="auto">
              <a:xfrm>
                <a:off x="2933" y="2179"/>
                <a:ext cx="7" cy="0"/>
              </a:xfrm>
              <a:prstGeom prst="line">
                <a:avLst/>
              </a:prstGeom>
              <a:noFill/>
              <a:ln w="5080">
                <a:solidFill>
                  <a:srgbClr val="FF0000"/>
                </a:solidFill>
                <a:round/>
                <a:headEnd/>
                <a:tailEnd/>
              </a:ln>
            </p:spPr>
            <p:txBody>
              <a:bodyPr/>
              <a:lstStyle/>
              <a:p>
                <a:endParaRPr lang="en-US"/>
              </a:p>
            </p:txBody>
          </p:sp>
          <p:sp>
            <p:nvSpPr>
              <p:cNvPr id="256033" name="Line 325"/>
              <p:cNvSpPr>
                <a:spLocks noChangeShapeType="1"/>
              </p:cNvSpPr>
              <p:nvPr/>
            </p:nvSpPr>
            <p:spPr bwMode="auto">
              <a:xfrm>
                <a:off x="2940" y="2179"/>
                <a:ext cx="8" cy="0"/>
              </a:xfrm>
              <a:prstGeom prst="line">
                <a:avLst/>
              </a:prstGeom>
              <a:noFill/>
              <a:ln w="5080">
                <a:solidFill>
                  <a:srgbClr val="FF0000"/>
                </a:solidFill>
                <a:round/>
                <a:headEnd/>
                <a:tailEnd/>
              </a:ln>
            </p:spPr>
            <p:txBody>
              <a:bodyPr/>
              <a:lstStyle/>
              <a:p>
                <a:endParaRPr lang="en-US"/>
              </a:p>
            </p:txBody>
          </p:sp>
          <p:sp>
            <p:nvSpPr>
              <p:cNvPr id="256034" name="Freeform 326"/>
              <p:cNvSpPr>
                <a:spLocks/>
              </p:cNvSpPr>
              <p:nvPr/>
            </p:nvSpPr>
            <p:spPr bwMode="auto">
              <a:xfrm>
                <a:off x="2948" y="217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35" name="Freeform 327"/>
              <p:cNvSpPr>
                <a:spLocks/>
              </p:cNvSpPr>
              <p:nvPr/>
            </p:nvSpPr>
            <p:spPr bwMode="auto">
              <a:xfrm>
                <a:off x="2956" y="217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036" name="Freeform 328"/>
              <p:cNvSpPr>
                <a:spLocks/>
              </p:cNvSpPr>
              <p:nvPr/>
            </p:nvSpPr>
            <p:spPr bwMode="auto">
              <a:xfrm>
                <a:off x="2964" y="2179"/>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0000"/>
                </a:solidFill>
                <a:prstDash val="solid"/>
                <a:round/>
                <a:headEnd/>
                <a:tailEnd/>
              </a:ln>
            </p:spPr>
            <p:txBody>
              <a:bodyPr/>
              <a:lstStyle/>
              <a:p>
                <a:endParaRPr lang="en-US"/>
              </a:p>
            </p:txBody>
          </p:sp>
          <p:sp>
            <p:nvSpPr>
              <p:cNvPr id="256037" name="Freeform 329"/>
              <p:cNvSpPr>
                <a:spLocks/>
              </p:cNvSpPr>
              <p:nvPr/>
            </p:nvSpPr>
            <p:spPr bwMode="auto">
              <a:xfrm>
                <a:off x="2971" y="2171"/>
                <a:ext cx="8" cy="16"/>
              </a:xfrm>
              <a:custGeom>
                <a:avLst/>
                <a:gdLst>
                  <a:gd name="T0" fmla="*/ 0 w 8"/>
                  <a:gd name="T1" fmla="*/ 16 h 16"/>
                  <a:gd name="T2" fmla="*/ 8 w 8"/>
                  <a:gd name="T3" fmla="*/ 8 h 16"/>
                  <a:gd name="T4" fmla="*/ 8 w 8"/>
                  <a:gd name="T5" fmla="*/ 0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8"/>
                    </a:lnTo>
                    <a:lnTo>
                      <a:pt x="8" y="0"/>
                    </a:lnTo>
                  </a:path>
                </a:pathLst>
              </a:custGeom>
              <a:noFill/>
              <a:ln w="5080">
                <a:solidFill>
                  <a:srgbClr val="FF0000"/>
                </a:solidFill>
                <a:prstDash val="solid"/>
                <a:round/>
                <a:headEnd/>
                <a:tailEnd/>
              </a:ln>
            </p:spPr>
            <p:txBody>
              <a:bodyPr/>
              <a:lstStyle/>
              <a:p>
                <a:endParaRPr lang="en-US"/>
              </a:p>
            </p:txBody>
          </p:sp>
          <p:sp>
            <p:nvSpPr>
              <p:cNvPr id="256038" name="Freeform 330"/>
              <p:cNvSpPr>
                <a:spLocks/>
              </p:cNvSpPr>
              <p:nvPr/>
            </p:nvSpPr>
            <p:spPr bwMode="auto">
              <a:xfrm>
                <a:off x="2979" y="2171"/>
                <a:ext cx="0" cy="23"/>
              </a:xfrm>
              <a:custGeom>
                <a:avLst/>
                <a:gdLst>
                  <a:gd name="T0" fmla="*/ 0 h 23"/>
                  <a:gd name="T1" fmla="*/ 8 h 23"/>
                  <a:gd name="T2" fmla="*/ 16 h 23"/>
                  <a:gd name="T3" fmla="*/ 23 h 23"/>
                  <a:gd name="T4" fmla="*/ 23 h 23"/>
                  <a:gd name="T5" fmla="*/ 0 60000 65536"/>
                  <a:gd name="T6" fmla="*/ 0 60000 65536"/>
                  <a:gd name="T7" fmla="*/ 0 60000 65536"/>
                  <a:gd name="T8" fmla="*/ 0 60000 65536"/>
                  <a:gd name="T9" fmla="*/ 0 60000 65536"/>
                  <a:gd name="T10" fmla="*/ 0 h 23"/>
                  <a:gd name="T11" fmla="*/ 23 h 23"/>
                </a:gdLst>
                <a:ahLst/>
                <a:cxnLst>
                  <a:cxn ang="T5">
                    <a:pos x="0" y="T0"/>
                  </a:cxn>
                  <a:cxn ang="T6">
                    <a:pos x="0" y="T1"/>
                  </a:cxn>
                  <a:cxn ang="T7">
                    <a:pos x="0" y="T2"/>
                  </a:cxn>
                  <a:cxn ang="T8">
                    <a:pos x="0" y="T3"/>
                  </a:cxn>
                  <a:cxn ang="T9">
                    <a:pos x="0" y="T4"/>
                  </a:cxn>
                </a:cxnLst>
                <a:rect l="0" t="T10" r="0" b="T11"/>
                <a:pathLst>
                  <a:path h="23">
                    <a:moveTo>
                      <a:pt x="0" y="0"/>
                    </a:moveTo>
                    <a:lnTo>
                      <a:pt x="0" y="8"/>
                    </a:lnTo>
                    <a:lnTo>
                      <a:pt x="0" y="16"/>
                    </a:lnTo>
                    <a:lnTo>
                      <a:pt x="0" y="23"/>
                    </a:lnTo>
                  </a:path>
                </a:pathLst>
              </a:custGeom>
              <a:noFill/>
              <a:ln w="5080">
                <a:solidFill>
                  <a:srgbClr val="FF0000"/>
                </a:solidFill>
                <a:prstDash val="solid"/>
                <a:round/>
                <a:headEnd/>
                <a:tailEnd/>
              </a:ln>
            </p:spPr>
            <p:txBody>
              <a:bodyPr/>
              <a:lstStyle/>
              <a:p>
                <a:endParaRPr lang="en-US"/>
              </a:p>
            </p:txBody>
          </p:sp>
          <p:sp>
            <p:nvSpPr>
              <p:cNvPr id="256039" name="Freeform 331"/>
              <p:cNvSpPr>
                <a:spLocks/>
              </p:cNvSpPr>
              <p:nvPr/>
            </p:nvSpPr>
            <p:spPr bwMode="auto">
              <a:xfrm>
                <a:off x="2979" y="2163"/>
                <a:ext cx="8" cy="31"/>
              </a:xfrm>
              <a:custGeom>
                <a:avLst/>
                <a:gdLst>
                  <a:gd name="T0" fmla="*/ 0 w 8"/>
                  <a:gd name="T1" fmla="*/ 31 h 31"/>
                  <a:gd name="T2" fmla="*/ 0 w 8"/>
                  <a:gd name="T3" fmla="*/ 24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6040" name="Freeform 332"/>
              <p:cNvSpPr>
                <a:spLocks/>
              </p:cNvSpPr>
              <p:nvPr/>
            </p:nvSpPr>
            <p:spPr bwMode="auto">
              <a:xfrm>
                <a:off x="2987" y="21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041" name="Freeform 333"/>
              <p:cNvSpPr>
                <a:spLocks/>
              </p:cNvSpPr>
              <p:nvPr/>
            </p:nvSpPr>
            <p:spPr bwMode="auto">
              <a:xfrm>
                <a:off x="2995" y="217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0000"/>
                </a:solidFill>
                <a:prstDash val="solid"/>
                <a:round/>
                <a:headEnd/>
                <a:tailEnd/>
              </a:ln>
            </p:spPr>
            <p:txBody>
              <a:bodyPr/>
              <a:lstStyle/>
              <a:p>
                <a:endParaRPr lang="en-US"/>
              </a:p>
            </p:txBody>
          </p:sp>
          <p:sp>
            <p:nvSpPr>
              <p:cNvPr id="256042" name="Freeform 334"/>
              <p:cNvSpPr>
                <a:spLocks/>
              </p:cNvSpPr>
              <p:nvPr/>
            </p:nvSpPr>
            <p:spPr bwMode="auto">
              <a:xfrm>
                <a:off x="3003" y="2171"/>
                <a:ext cx="7" cy="23"/>
              </a:xfrm>
              <a:custGeom>
                <a:avLst/>
                <a:gdLst>
                  <a:gd name="T0" fmla="*/ 0 w 7"/>
                  <a:gd name="T1" fmla="*/ 23 h 23"/>
                  <a:gd name="T2" fmla="*/ 0 w 7"/>
                  <a:gd name="T3" fmla="*/ 16 h 23"/>
                  <a:gd name="T4" fmla="*/ 0 w 7"/>
                  <a:gd name="T5" fmla="*/ 8 h 23"/>
                  <a:gd name="T6" fmla="*/ 7 w 7"/>
                  <a:gd name="T7" fmla="*/ 0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16"/>
                    </a:lnTo>
                    <a:lnTo>
                      <a:pt x="0" y="8"/>
                    </a:lnTo>
                    <a:lnTo>
                      <a:pt x="7" y="0"/>
                    </a:lnTo>
                  </a:path>
                </a:pathLst>
              </a:custGeom>
              <a:noFill/>
              <a:ln w="5080">
                <a:solidFill>
                  <a:srgbClr val="FF0000"/>
                </a:solidFill>
                <a:prstDash val="solid"/>
                <a:round/>
                <a:headEnd/>
                <a:tailEnd/>
              </a:ln>
            </p:spPr>
            <p:txBody>
              <a:bodyPr/>
              <a:lstStyle/>
              <a:p>
                <a:endParaRPr lang="en-US"/>
              </a:p>
            </p:txBody>
          </p:sp>
          <p:sp>
            <p:nvSpPr>
              <p:cNvPr id="256043" name="Freeform 335"/>
              <p:cNvSpPr>
                <a:spLocks/>
              </p:cNvSpPr>
              <p:nvPr/>
            </p:nvSpPr>
            <p:spPr bwMode="auto">
              <a:xfrm>
                <a:off x="3010" y="2171"/>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FF0000"/>
                </a:solidFill>
                <a:prstDash val="solid"/>
                <a:round/>
                <a:headEnd/>
                <a:tailEnd/>
              </a:ln>
            </p:spPr>
            <p:txBody>
              <a:bodyPr/>
              <a:lstStyle/>
              <a:p>
                <a:endParaRPr lang="en-US"/>
              </a:p>
            </p:txBody>
          </p:sp>
          <p:sp>
            <p:nvSpPr>
              <p:cNvPr id="256044" name="Freeform 336"/>
              <p:cNvSpPr>
                <a:spLocks/>
              </p:cNvSpPr>
              <p:nvPr/>
            </p:nvSpPr>
            <p:spPr bwMode="auto">
              <a:xfrm>
                <a:off x="3018" y="2194"/>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FF0000"/>
                </a:solidFill>
                <a:prstDash val="solid"/>
                <a:round/>
                <a:headEnd/>
                <a:tailEnd/>
              </a:ln>
            </p:spPr>
            <p:txBody>
              <a:bodyPr/>
              <a:lstStyle/>
              <a:p>
                <a:endParaRPr lang="en-US"/>
              </a:p>
            </p:txBody>
          </p:sp>
          <p:sp>
            <p:nvSpPr>
              <p:cNvPr id="256045" name="Freeform 337"/>
              <p:cNvSpPr>
                <a:spLocks/>
              </p:cNvSpPr>
              <p:nvPr/>
            </p:nvSpPr>
            <p:spPr bwMode="auto">
              <a:xfrm>
                <a:off x="3026" y="219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046" name="Line 338"/>
              <p:cNvSpPr>
                <a:spLocks noChangeShapeType="1"/>
              </p:cNvSpPr>
              <p:nvPr/>
            </p:nvSpPr>
            <p:spPr bwMode="auto">
              <a:xfrm>
                <a:off x="3034" y="2210"/>
                <a:ext cx="7" cy="8"/>
              </a:xfrm>
              <a:prstGeom prst="line">
                <a:avLst/>
              </a:prstGeom>
              <a:noFill/>
              <a:ln w="5080">
                <a:solidFill>
                  <a:srgbClr val="FF0000"/>
                </a:solidFill>
                <a:round/>
                <a:headEnd/>
                <a:tailEnd/>
              </a:ln>
            </p:spPr>
            <p:txBody>
              <a:bodyPr/>
              <a:lstStyle/>
              <a:p>
                <a:endParaRPr lang="en-US"/>
              </a:p>
            </p:txBody>
          </p:sp>
          <p:sp>
            <p:nvSpPr>
              <p:cNvPr id="256047" name="Freeform 339"/>
              <p:cNvSpPr>
                <a:spLocks/>
              </p:cNvSpPr>
              <p:nvPr/>
            </p:nvSpPr>
            <p:spPr bwMode="auto">
              <a:xfrm>
                <a:off x="3041" y="221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48" name="Freeform 340"/>
              <p:cNvSpPr>
                <a:spLocks/>
              </p:cNvSpPr>
              <p:nvPr/>
            </p:nvSpPr>
            <p:spPr bwMode="auto">
              <a:xfrm>
                <a:off x="3049" y="220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49" name="Freeform 341"/>
              <p:cNvSpPr>
                <a:spLocks/>
              </p:cNvSpPr>
              <p:nvPr/>
            </p:nvSpPr>
            <p:spPr bwMode="auto">
              <a:xfrm>
                <a:off x="3057" y="220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050" name="Freeform 342"/>
              <p:cNvSpPr>
                <a:spLocks/>
              </p:cNvSpPr>
              <p:nvPr/>
            </p:nvSpPr>
            <p:spPr bwMode="auto">
              <a:xfrm>
                <a:off x="3065" y="221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51" name="Freeform 343"/>
              <p:cNvSpPr>
                <a:spLocks/>
              </p:cNvSpPr>
              <p:nvPr/>
            </p:nvSpPr>
            <p:spPr bwMode="auto">
              <a:xfrm>
                <a:off x="3073" y="221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052" name="Freeform 344"/>
              <p:cNvSpPr>
                <a:spLocks/>
              </p:cNvSpPr>
              <p:nvPr/>
            </p:nvSpPr>
            <p:spPr bwMode="auto">
              <a:xfrm>
                <a:off x="3080" y="221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53" name="Freeform 345"/>
              <p:cNvSpPr>
                <a:spLocks/>
              </p:cNvSpPr>
              <p:nvPr/>
            </p:nvSpPr>
            <p:spPr bwMode="auto">
              <a:xfrm>
                <a:off x="3088" y="22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054" name="Line 346"/>
              <p:cNvSpPr>
                <a:spLocks noChangeShapeType="1"/>
              </p:cNvSpPr>
              <p:nvPr/>
            </p:nvSpPr>
            <p:spPr bwMode="auto">
              <a:xfrm>
                <a:off x="3096" y="2226"/>
                <a:ext cx="8" cy="0"/>
              </a:xfrm>
              <a:prstGeom prst="line">
                <a:avLst/>
              </a:prstGeom>
              <a:noFill/>
              <a:ln w="5080">
                <a:solidFill>
                  <a:srgbClr val="FF0000"/>
                </a:solidFill>
                <a:round/>
                <a:headEnd/>
                <a:tailEnd/>
              </a:ln>
            </p:spPr>
            <p:txBody>
              <a:bodyPr/>
              <a:lstStyle/>
              <a:p>
                <a:endParaRPr lang="en-US"/>
              </a:p>
            </p:txBody>
          </p:sp>
          <p:sp>
            <p:nvSpPr>
              <p:cNvPr id="256055" name="Freeform 347"/>
              <p:cNvSpPr>
                <a:spLocks/>
              </p:cNvSpPr>
              <p:nvPr/>
            </p:nvSpPr>
            <p:spPr bwMode="auto">
              <a:xfrm>
                <a:off x="3104" y="2226"/>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FF0000"/>
                </a:solidFill>
                <a:prstDash val="solid"/>
                <a:round/>
                <a:headEnd/>
                <a:tailEnd/>
              </a:ln>
            </p:spPr>
            <p:txBody>
              <a:bodyPr/>
              <a:lstStyle/>
              <a:p>
                <a:endParaRPr lang="en-US"/>
              </a:p>
            </p:txBody>
          </p:sp>
          <p:sp>
            <p:nvSpPr>
              <p:cNvPr id="256056" name="Freeform 348"/>
              <p:cNvSpPr>
                <a:spLocks/>
              </p:cNvSpPr>
              <p:nvPr/>
            </p:nvSpPr>
            <p:spPr bwMode="auto">
              <a:xfrm>
                <a:off x="3111" y="2226"/>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057" name="Line 349"/>
              <p:cNvSpPr>
                <a:spLocks noChangeShapeType="1"/>
              </p:cNvSpPr>
              <p:nvPr/>
            </p:nvSpPr>
            <p:spPr bwMode="auto">
              <a:xfrm>
                <a:off x="3119" y="2226"/>
                <a:ext cx="8" cy="0"/>
              </a:xfrm>
              <a:prstGeom prst="line">
                <a:avLst/>
              </a:prstGeom>
              <a:noFill/>
              <a:ln w="5080">
                <a:solidFill>
                  <a:srgbClr val="FF0000"/>
                </a:solidFill>
                <a:round/>
                <a:headEnd/>
                <a:tailEnd/>
              </a:ln>
            </p:spPr>
            <p:txBody>
              <a:bodyPr/>
              <a:lstStyle/>
              <a:p>
                <a:endParaRPr lang="en-US"/>
              </a:p>
            </p:txBody>
          </p:sp>
          <p:sp>
            <p:nvSpPr>
              <p:cNvPr id="256058" name="Line 350"/>
              <p:cNvSpPr>
                <a:spLocks noChangeShapeType="1"/>
              </p:cNvSpPr>
              <p:nvPr/>
            </p:nvSpPr>
            <p:spPr bwMode="auto">
              <a:xfrm flipV="1">
                <a:off x="3127" y="2218"/>
                <a:ext cx="8" cy="8"/>
              </a:xfrm>
              <a:prstGeom prst="line">
                <a:avLst/>
              </a:prstGeom>
              <a:noFill/>
              <a:ln w="5080">
                <a:solidFill>
                  <a:srgbClr val="FF0000"/>
                </a:solidFill>
                <a:round/>
                <a:headEnd/>
                <a:tailEnd/>
              </a:ln>
            </p:spPr>
            <p:txBody>
              <a:bodyPr/>
              <a:lstStyle/>
              <a:p>
                <a:endParaRPr lang="en-US"/>
              </a:p>
            </p:txBody>
          </p:sp>
          <p:sp>
            <p:nvSpPr>
              <p:cNvPr id="256059" name="Line 351"/>
              <p:cNvSpPr>
                <a:spLocks noChangeShapeType="1"/>
              </p:cNvSpPr>
              <p:nvPr/>
            </p:nvSpPr>
            <p:spPr bwMode="auto">
              <a:xfrm flipV="1">
                <a:off x="3135" y="2210"/>
                <a:ext cx="8" cy="8"/>
              </a:xfrm>
              <a:prstGeom prst="line">
                <a:avLst/>
              </a:prstGeom>
              <a:noFill/>
              <a:ln w="5080">
                <a:solidFill>
                  <a:srgbClr val="FF0000"/>
                </a:solidFill>
                <a:round/>
                <a:headEnd/>
                <a:tailEnd/>
              </a:ln>
            </p:spPr>
            <p:txBody>
              <a:bodyPr/>
              <a:lstStyle/>
              <a:p>
                <a:endParaRPr lang="en-US"/>
              </a:p>
            </p:txBody>
          </p:sp>
          <p:sp>
            <p:nvSpPr>
              <p:cNvPr id="256060" name="Freeform 352"/>
              <p:cNvSpPr>
                <a:spLocks/>
              </p:cNvSpPr>
              <p:nvPr/>
            </p:nvSpPr>
            <p:spPr bwMode="auto">
              <a:xfrm>
                <a:off x="3143" y="2194"/>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061" name="Line 353"/>
              <p:cNvSpPr>
                <a:spLocks noChangeShapeType="1"/>
              </p:cNvSpPr>
              <p:nvPr/>
            </p:nvSpPr>
            <p:spPr bwMode="auto">
              <a:xfrm>
                <a:off x="3150" y="2194"/>
                <a:ext cx="8" cy="0"/>
              </a:xfrm>
              <a:prstGeom prst="line">
                <a:avLst/>
              </a:prstGeom>
              <a:noFill/>
              <a:ln w="5080">
                <a:solidFill>
                  <a:srgbClr val="FF0000"/>
                </a:solidFill>
                <a:round/>
                <a:headEnd/>
                <a:tailEnd/>
              </a:ln>
            </p:spPr>
            <p:txBody>
              <a:bodyPr/>
              <a:lstStyle/>
              <a:p>
                <a:endParaRPr lang="en-US"/>
              </a:p>
            </p:txBody>
          </p:sp>
          <p:sp>
            <p:nvSpPr>
              <p:cNvPr id="256062" name="Freeform 354"/>
              <p:cNvSpPr>
                <a:spLocks/>
              </p:cNvSpPr>
              <p:nvPr/>
            </p:nvSpPr>
            <p:spPr bwMode="auto">
              <a:xfrm>
                <a:off x="3158" y="2194"/>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FF0000"/>
                </a:solidFill>
                <a:prstDash val="solid"/>
                <a:round/>
                <a:headEnd/>
                <a:tailEnd/>
              </a:ln>
            </p:spPr>
            <p:txBody>
              <a:bodyPr/>
              <a:lstStyle/>
              <a:p>
                <a:endParaRPr lang="en-US"/>
              </a:p>
            </p:txBody>
          </p:sp>
          <p:sp>
            <p:nvSpPr>
              <p:cNvPr id="256063" name="Line 355"/>
              <p:cNvSpPr>
                <a:spLocks noChangeShapeType="1"/>
              </p:cNvSpPr>
              <p:nvPr/>
            </p:nvSpPr>
            <p:spPr bwMode="auto">
              <a:xfrm>
                <a:off x="3166" y="2218"/>
                <a:ext cx="8" cy="8"/>
              </a:xfrm>
              <a:prstGeom prst="line">
                <a:avLst/>
              </a:prstGeom>
              <a:noFill/>
              <a:ln w="5080">
                <a:solidFill>
                  <a:srgbClr val="FF0000"/>
                </a:solidFill>
                <a:round/>
                <a:headEnd/>
                <a:tailEnd/>
              </a:ln>
            </p:spPr>
            <p:txBody>
              <a:bodyPr/>
              <a:lstStyle/>
              <a:p>
                <a:endParaRPr lang="en-US"/>
              </a:p>
            </p:txBody>
          </p:sp>
          <p:sp>
            <p:nvSpPr>
              <p:cNvPr id="256064" name="Line 356"/>
              <p:cNvSpPr>
                <a:spLocks noChangeShapeType="1"/>
              </p:cNvSpPr>
              <p:nvPr/>
            </p:nvSpPr>
            <p:spPr bwMode="auto">
              <a:xfrm>
                <a:off x="3174" y="2226"/>
                <a:ext cx="7" cy="0"/>
              </a:xfrm>
              <a:prstGeom prst="line">
                <a:avLst/>
              </a:prstGeom>
              <a:noFill/>
              <a:ln w="5080">
                <a:solidFill>
                  <a:srgbClr val="FF0000"/>
                </a:solidFill>
                <a:round/>
                <a:headEnd/>
                <a:tailEnd/>
              </a:ln>
            </p:spPr>
            <p:txBody>
              <a:bodyPr/>
              <a:lstStyle/>
              <a:p>
                <a:endParaRPr lang="en-US"/>
              </a:p>
            </p:txBody>
          </p:sp>
          <p:sp>
            <p:nvSpPr>
              <p:cNvPr id="256065" name="Line 357"/>
              <p:cNvSpPr>
                <a:spLocks noChangeShapeType="1"/>
              </p:cNvSpPr>
              <p:nvPr/>
            </p:nvSpPr>
            <p:spPr bwMode="auto">
              <a:xfrm>
                <a:off x="3181" y="2226"/>
                <a:ext cx="8" cy="0"/>
              </a:xfrm>
              <a:prstGeom prst="line">
                <a:avLst/>
              </a:prstGeom>
              <a:noFill/>
              <a:ln w="5080">
                <a:solidFill>
                  <a:srgbClr val="FF0000"/>
                </a:solidFill>
                <a:round/>
                <a:headEnd/>
                <a:tailEnd/>
              </a:ln>
            </p:spPr>
            <p:txBody>
              <a:bodyPr/>
              <a:lstStyle/>
              <a:p>
                <a:endParaRPr lang="en-US"/>
              </a:p>
            </p:txBody>
          </p:sp>
          <p:sp>
            <p:nvSpPr>
              <p:cNvPr id="256066" name="Freeform 358"/>
              <p:cNvSpPr>
                <a:spLocks/>
              </p:cNvSpPr>
              <p:nvPr/>
            </p:nvSpPr>
            <p:spPr bwMode="auto">
              <a:xfrm>
                <a:off x="3189" y="221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67" name="Line 359"/>
              <p:cNvSpPr>
                <a:spLocks noChangeShapeType="1"/>
              </p:cNvSpPr>
              <p:nvPr/>
            </p:nvSpPr>
            <p:spPr bwMode="auto">
              <a:xfrm>
                <a:off x="3197" y="2218"/>
                <a:ext cx="8" cy="0"/>
              </a:xfrm>
              <a:prstGeom prst="line">
                <a:avLst/>
              </a:prstGeom>
              <a:noFill/>
              <a:ln w="5080">
                <a:solidFill>
                  <a:srgbClr val="FF0000"/>
                </a:solidFill>
                <a:round/>
                <a:headEnd/>
                <a:tailEnd/>
              </a:ln>
            </p:spPr>
            <p:txBody>
              <a:bodyPr/>
              <a:lstStyle/>
              <a:p>
                <a:endParaRPr lang="en-US"/>
              </a:p>
            </p:txBody>
          </p:sp>
          <p:sp>
            <p:nvSpPr>
              <p:cNvPr id="256068" name="Line 360"/>
              <p:cNvSpPr>
                <a:spLocks noChangeShapeType="1"/>
              </p:cNvSpPr>
              <p:nvPr/>
            </p:nvSpPr>
            <p:spPr bwMode="auto">
              <a:xfrm>
                <a:off x="3205" y="2218"/>
                <a:ext cx="8" cy="0"/>
              </a:xfrm>
              <a:prstGeom prst="line">
                <a:avLst/>
              </a:prstGeom>
              <a:noFill/>
              <a:ln w="5080">
                <a:solidFill>
                  <a:srgbClr val="FF0000"/>
                </a:solidFill>
                <a:round/>
                <a:headEnd/>
                <a:tailEnd/>
              </a:ln>
            </p:spPr>
            <p:txBody>
              <a:bodyPr/>
              <a:lstStyle/>
              <a:p>
                <a:endParaRPr lang="en-US"/>
              </a:p>
            </p:txBody>
          </p:sp>
          <p:sp>
            <p:nvSpPr>
              <p:cNvPr id="256069" name="Freeform 361"/>
              <p:cNvSpPr>
                <a:spLocks/>
              </p:cNvSpPr>
              <p:nvPr/>
            </p:nvSpPr>
            <p:spPr bwMode="auto">
              <a:xfrm>
                <a:off x="3213" y="221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6070" name="Line 362"/>
              <p:cNvSpPr>
                <a:spLocks noChangeShapeType="1"/>
              </p:cNvSpPr>
              <p:nvPr/>
            </p:nvSpPr>
            <p:spPr bwMode="auto">
              <a:xfrm>
                <a:off x="3220" y="2226"/>
                <a:ext cx="8" cy="0"/>
              </a:xfrm>
              <a:prstGeom prst="line">
                <a:avLst/>
              </a:prstGeom>
              <a:noFill/>
              <a:ln w="5080">
                <a:solidFill>
                  <a:srgbClr val="FF0000"/>
                </a:solidFill>
                <a:round/>
                <a:headEnd/>
                <a:tailEnd/>
              </a:ln>
            </p:spPr>
            <p:txBody>
              <a:bodyPr/>
              <a:lstStyle/>
              <a:p>
                <a:endParaRPr lang="en-US"/>
              </a:p>
            </p:txBody>
          </p:sp>
          <p:sp>
            <p:nvSpPr>
              <p:cNvPr id="256071" name="Freeform 363"/>
              <p:cNvSpPr>
                <a:spLocks/>
              </p:cNvSpPr>
              <p:nvPr/>
            </p:nvSpPr>
            <p:spPr bwMode="auto">
              <a:xfrm>
                <a:off x="3228" y="221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72" name="Line 364"/>
              <p:cNvSpPr>
                <a:spLocks noChangeShapeType="1"/>
              </p:cNvSpPr>
              <p:nvPr/>
            </p:nvSpPr>
            <p:spPr bwMode="auto">
              <a:xfrm>
                <a:off x="3236" y="2218"/>
                <a:ext cx="8" cy="0"/>
              </a:xfrm>
              <a:prstGeom prst="line">
                <a:avLst/>
              </a:prstGeom>
              <a:noFill/>
              <a:ln w="5080">
                <a:solidFill>
                  <a:srgbClr val="FF0000"/>
                </a:solidFill>
                <a:round/>
                <a:headEnd/>
                <a:tailEnd/>
              </a:ln>
            </p:spPr>
            <p:txBody>
              <a:bodyPr/>
              <a:lstStyle/>
              <a:p>
                <a:endParaRPr lang="en-US"/>
              </a:p>
            </p:txBody>
          </p:sp>
          <p:sp>
            <p:nvSpPr>
              <p:cNvPr id="256073" name="Line 365"/>
              <p:cNvSpPr>
                <a:spLocks noChangeShapeType="1"/>
              </p:cNvSpPr>
              <p:nvPr/>
            </p:nvSpPr>
            <p:spPr bwMode="auto">
              <a:xfrm>
                <a:off x="3244" y="2218"/>
                <a:ext cx="7" cy="0"/>
              </a:xfrm>
              <a:prstGeom prst="line">
                <a:avLst/>
              </a:prstGeom>
              <a:noFill/>
              <a:ln w="5080">
                <a:solidFill>
                  <a:srgbClr val="FF0000"/>
                </a:solidFill>
                <a:round/>
                <a:headEnd/>
                <a:tailEnd/>
              </a:ln>
            </p:spPr>
            <p:txBody>
              <a:bodyPr/>
              <a:lstStyle/>
              <a:p>
                <a:endParaRPr lang="en-US"/>
              </a:p>
            </p:txBody>
          </p:sp>
          <p:sp>
            <p:nvSpPr>
              <p:cNvPr id="256074" name="Freeform 366"/>
              <p:cNvSpPr>
                <a:spLocks/>
              </p:cNvSpPr>
              <p:nvPr/>
            </p:nvSpPr>
            <p:spPr bwMode="auto">
              <a:xfrm>
                <a:off x="3251" y="221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75" name="Line 367"/>
              <p:cNvSpPr>
                <a:spLocks noChangeShapeType="1"/>
              </p:cNvSpPr>
              <p:nvPr/>
            </p:nvSpPr>
            <p:spPr bwMode="auto">
              <a:xfrm>
                <a:off x="3259" y="2210"/>
                <a:ext cx="8" cy="0"/>
              </a:xfrm>
              <a:prstGeom prst="line">
                <a:avLst/>
              </a:prstGeom>
              <a:noFill/>
              <a:ln w="5080">
                <a:solidFill>
                  <a:srgbClr val="FF0000"/>
                </a:solidFill>
                <a:round/>
                <a:headEnd/>
                <a:tailEnd/>
              </a:ln>
            </p:spPr>
            <p:txBody>
              <a:bodyPr/>
              <a:lstStyle/>
              <a:p>
                <a:endParaRPr lang="en-US"/>
              </a:p>
            </p:txBody>
          </p:sp>
          <p:sp>
            <p:nvSpPr>
              <p:cNvPr id="256076" name="Freeform 368"/>
              <p:cNvSpPr>
                <a:spLocks/>
              </p:cNvSpPr>
              <p:nvPr/>
            </p:nvSpPr>
            <p:spPr bwMode="auto">
              <a:xfrm>
                <a:off x="3267" y="2210"/>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FF0000"/>
                </a:solidFill>
                <a:prstDash val="solid"/>
                <a:round/>
                <a:headEnd/>
                <a:tailEnd/>
              </a:ln>
            </p:spPr>
            <p:txBody>
              <a:bodyPr/>
              <a:lstStyle/>
              <a:p>
                <a:endParaRPr lang="en-US"/>
              </a:p>
            </p:txBody>
          </p:sp>
          <p:sp>
            <p:nvSpPr>
              <p:cNvPr id="256077" name="Line 369"/>
              <p:cNvSpPr>
                <a:spLocks noChangeShapeType="1"/>
              </p:cNvSpPr>
              <p:nvPr/>
            </p:nvSpPr>
            <p:spPr bwMode="auto">
              <a:xfrm>
                <a:off x="3267" y="2218"/>
                <a:ext cx="8" cy="0"/>
              </a:xfrm>
              <a:prstGeom prst="line">
                <a:avLst/>
              </a:prstGeom>
              <a:noFill/>
              <a:ln w="5080">
                <a:solidFill>
                  <a:srgbClr val="FF0000"/>
                </a:solidFill>
                <a:round/>
                <a:headEnd/>
                <a:tailEnd/>
              </a:ln>
            </p:spPr>
            <p:txBody>
              <a:bodyPr/>
              <a:lstStyle/>
              <a:p>
                <a:endParaRPr lang="en-US"/>
              </a:p>
            </p:txBody>
          </p:sp>
          <p:sp>
            <p:nvSpPr>
              <p:cNvPr id="256078" name="Line 370"/>
              <p:cNvSpPr>
                <a:spLocks noChangeShapeType="1"/>
              </p:cNvSpPr>
              <p:nvPr/>
            </p:nvSpPr>
            <p:spPr bwMode="auto">
              <a:xfrm>
                <a:off x="3275" y="2218"/>
                <a:ext cx="8" cy="0"/>
              </a:xfrm>
              <a:prstGeom prst="line">
                <a:avLst/>
              </a:prstGeom>
              <a:noFill/>
              <a:ln w="5080">
                <a:solidFill>
                  <a:srgbClr val="FF0000"/>
                </a:solidFill>
                <a:round/>
                <a:headEnd/>
                <a:tailEnd/>
              </a:ln>
            </p:spPr>
            <p:txBody>
              <a:bodyPr/>
              <a:lstStyle/>
              <a:p>
                <a:endParaRPr lang="en-US"/>
              </a:p>
            </p:txBody>
          </p:sp>
          <p:sp>
            <p:nvSpPr>
              <p:cNvPr id="256079" name="Line 371"/>
              <p:cNvSpPr>
                <a:spLocks noChangeShapeType="1"/>
              </p:cNvSpPr>
              <p:nvPr/>
            </p:nvSpPr>
            <p:spPr bwMode="auto">
              <a:xfrm>
                <a:off x="3283" y="2218"/>
                <a:ext cx="7" cy="0"/>
              </a:xfrm>
              <a:prstGeom prst="line">
                <a:avLst/>
              </a:prstGeom>
              <a:noFill/>
              <a:ln w="5080">
                <a:solidFill>
                  <a:srgbClr val="FF0000"/>
                </a:solidFill>
                <a:round/>
                <a:headEnd/>
                <a:tailEnd/>
              </a:ln>
            </p:spPr>
            <p:txBody>
              <a:bodyPr/>
              <a:lstStyle/>
              <a:p>
                <a:endParaRPr lang="en-US"/>
              </a:p>
            </p:txBody>
          </p:sp>
          <p:sp>
            <p:nvSpPr>
              <p:cNvPr id="256080" name="Line 372"/>
              <p:cNvSpPr>
                <a:spLocks noChangeShapeType="1"/>
              </p:cNvSpPr>
              <p:nvPr/>
            </p:nvSpPr>
            <p:spPr bwMode="auto">
              <a:xfrm>
                <a:off x="3290" y="2218"/>
                <a:ext cx="8" cy="0"/>
              </a:xfrm>
              <a:prstGeom prst="line">
                <a:avLst/>
              </a:prstGeom>
              <a:noFill/>
              <a:ln w="5080">
                <a:solidFill>
                  <a:srgbClr val="FF0000"/>
                </a:solidFill>
                <a:round/>
                <a:headEnd/>
                <a:tailEnd/>
              </a:ln>
            </p:spPr>
            <p:txBody>
              <a:bodyPr/>
              <a:lstStyle/>
              <a:p>
                <a:endParaRPr lang="en-US"/>
              </a:p>
            </p:txBody>
          </p:sp>
          <p:sp>
            <p:nvSpPr>
              <p:cNvPr id="256081" name="Line 373"/>
              <p:cNvSpPr>
                <a:spLocks noChangeShapeType="1"/>
              </p:cNvSpPr>
              <p:nvPr/>
            </p:nvSpPr>
            <p:spPr bwMode="auto">
              <a:xfrm>
                <a:off x="3298" y="2218"/>
                <a:ext cx="8" cy="0"/>
              </a:xfrm>
              <a:prstGeom prst="line">
                <a:avLst/>
              </a:prstGeom>
              <a:noFill/>
              <a:ln w="5080">
                <a:solidFill>
                  <a:srgbClr val="FF0000"/>
                </a:solidFill>
                <a:round/>
                <a:headEnd/>
                <a:tailEnd/>
              </a:ln>
            </p:spPr>
            <p:txBody>
              <a:bodyPr/>
              <a:lstStyle/>
              <a:p>
                <a:endParaRPr lang="en-US"/>
              </a:p>
            </p:txBody>
          </p:sp>
          <p:sp>
            <p:nvSpPr>
              <p:cNvPr id="256082" name="Freeform 374"/>
              <p:cNvSpPr>
                <a:spLocks/>
              </p:cNvSpPr>
              <p:nvPr/>
            </p:nvSpPr>
            <p:spPr bwMode="auto">
              <a:xfrm>
                <a:off x="3306" y="221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83" name="Line 375"/>
              <p:cNvSpPr>
                <a:spLocks noChangeShapeType="1"/>
              </p:cNvSpPr>
              <p:nvPr/>
            </p:nvSpPr>
            <p:spPr bwMode="auto">
              <a:xfrm>
                <a:off x="3314" y="2210"/>
                <a:ext cx="7" cy="0"/>
              </a:xfrm>
              <a:prstGeom prst="line">
                <a:avLst/>
              </a:prstGeom>
              <a:noFill/>
              <a:ln w="5080">
                <a:solidFill>
                  <a:srgbClr val="FF0000"/>
                </a:solidFill>
                <a:round/>
                <a:headEnd/>
                <a:tailEnd/>
              </a:ln>
            </p:spPr>
            <p:txBody>
              <a:bodyPr/>
              <a:lstStyle/>
              <a:p>
                <a:endParaRPr lang="en-US"/>
              </a:p>
            </p:txBody>
          </p:sp>
          <p:sp>
            <p:nvSpPr>
              <p:cNvPr id="256084" name="Line 376"/>
              <p:cNvSpPr>
                <a:spLocks noChangeShapeType="1"/>
              </p:cNvSpPr>
              <p:nvPr/>
            </p:nvSpPr>
            <p:spPr bwMode="auto">
              <a:xfrm>
                <a:off x="3321" y="2210"/>
                <a:ext cx="8" cy="0"/>
              </a:xfrm>
              <a:prstGeom prst="line">
                <a:avLst/>
              </a:prstGeom>
              <a:noFill/>
              <a:ln w="5080">
                <a:solidFill>
                  <a:srgbClr val="FF0000"/>
                </a:solidFill>
                <a:round/>
                <a:headEnd/>
                <a:tailEnd/>
              </a:ln>
            </p:spPr>
            <p:txBody>
              <a:bodyPr/>
              <a:lstStyle/>
              <a:p>
                <a:endParaRPr lang="en-US"/>
              </a:p>
            </p:txBody>
          </p:sp>
          <p:sp>
            <p:nvSpPr>
              <p:cNvPr id="256085" name="Freeform 377"/>
              <p:cNvSpPr>
                <a:spLocks/>
              </p:cNvSpPr>
              <p:nvPr/>
            </p:nvSpPr>
            <p:spPr bwMode="auto">
              <a:xfrm>
                <a:off x="3329" y="221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86" name="Freeform 378"/>
              <p:cNvSpPr>
                <a:spLocks/>
              </p:cNvSpPr>
              <p:nvPr/>
            </p:nvSpPr>
            <p:spPr bwMode="auto">
              <a:xfrm>
                <a:off x="3337" y="2171"/>
                <a:ext cx="8" cy="39"/>
              </a:xfrm>
              <a:custGeom>
                <a:avLst/>
                <a:gdLst>
                  <a:gd name="T0" fmla="*/ 0 w 8"/>
                  <a:gd name="T1" fmla="*/ 39 h 39"/>
                  <a:gd name="T2" fmla="*/ 0 w 8"/>
                  <a:gd name="T3" fmla="*/ 31 h 39"/>
                  <a:gd name="T4" fmla="*/ 0 w 8"/>
                  <a:gd name="T5" fmla="*/ 23 h 39"/>
                  <a:gd name="T6" fmla="*/ 8 w 8"/>
                  <a:gd name="T7" fmla="*/ 0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39"/>
                    </a:moveTo>
                    <a:lnTo>
                      <a:pt x="0" y="31"/>
                    </a:lnTo>
                    <a:lnTo>
                      <a:pt x="0" y="23"/>
                    </a:lnTo>
                    <a:lnTo>
                      <a:pt x="8" y="0"/>
                    </a:lnTo>
                  </a:path>
                </a:pathLst>
              </a:custGeom>
              <a:noFill/>
              <a:ln w="5080">
                <a:solidFill>
                  <a:srgbClr val="FF0000"/>
                </a:solidFill>
                <a:prstDash val="solid"/>
                <a:round/>
                <a:headEnd/>
                <a:tailEnd/>
              </a:ln>
            </p:spPr>
            <p:txBody>
              <a:bodyPr/>
              <a:lstStyle/>
              <a:p>
                <a:endParaRPr lang="en-US"/>
              </a:p>
            </p:txBody>
          </p:sp>
          <p:sp>
            <p:nvSpPr>
              <p:cNvPr id="256087" name="Freeform 379"/>
              <p:cNvSpPr>
                <a:spLocks/>
              </p:cNvSpPr>
              <p:nvPr/>
            </p:nvSpPr>
            <p:spPr bwMode="auto">
              <a:xfrm>
                <a:off x="3345" y="2156"/>
                <a:ext cx="8" cy="15"/>
              </a:xfrm>
              <a:custGeom>
                <a:avLst/>
                <a:gdLst>
                  <a:gd name="T0" fmla="*/ 0 w 8"/>
                  <a:gd name="T1" fmla="*/ 15 h 15"/>
                  <a:gd name="T2" fmla="*/ 0 w 8"/>
                  <a:gd name="T3" fmla="*/ 0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88" name="Freeform 380"/>
              <p:cNvSpPr>
                <a:spLocks/>
              </p:cNvSpPr>
              <p:nvPr/>
            </p:nvSpPr>
            <p:spPr bwMode="auto">
              <a:xfrm>
                <a:off x="3353" y="2156"/>
                <a:ext cx="7" cy="46"/>
              </a:xfrm>
              <a:custGeom>
                <a:avLst/>
                <a:gdLst>
                  <a:gd name="T0" fmla="*/ 0 w 7"/>
                  <a:gd name="T1" fmla="*/ 0 h 46"/>
                  <a:gd name="T2" fmla="*/ 0 w 7"/>
                  <a:gd name="T3" fmla="*/ 7 h 46"/>
                  <a:gd name="T4" fmla="*/ 0 w 7"/>
                  <a:gd name="T5" fmla="*/ 23 h 46"/>
                  <a:gd name="T6" fmla="*/ 7 w 7"/>
                  <a:gd name="T7" fmla="*/ 38 h 46"/>
                  <a:gd name="T8" fmla="*/ 7 w 7"/>
                  <a:gd name="T9" fmla="*/ 46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0"/>
                    </a:moveTo>
                    <a:lnTo>
                      <a:pt x="0" y="7"/>
                    </a:lnTo>
                    <a:lnTo>
                      <a:pt x="0" y="23"/>
                    </a:lnTo>
                    <a:lnTo>
                      <a:pt x="7" y="38"/>
                    </a:lnTo>
                    <a:lnTo>
                      <a:pt x="7" y="46"/>
                    </a:lnTo>
                  </a:path>
                </a:pathLst>
              </a:custGeom>
              <a:noFill/>
              <a:ln w="5080">
                <a:solidFill>
                  <a:srgbClr val="FF0000"/>
                </a:solidFill>
                <a:prstDash val="solid"/>
                <a:round/>
                <a:headEnd/>
                <a:tailEnd/>
              </a:ln>
            </p:spPr>
            <p:txBody>
              <a:bodyPr/>
              <a:lstStyle/>
              <a:p>
                <a:endParaRPr lang="en-US"/>
              </a:p>
            </p:txBody>
          </p:sp>
          <p:sp>
            <p:nvSpPr>
              <p:cNvPr id="256089" name="Line 381"/>
              <p:cNvSpPr>
                <a:spLocks noChangeShapeType="1"/>
              </p:cNvSpPr>
              <p:nvPr/>
            </p:nvSpPr>
            <p:spPr bwMode="auto">
              <a:xfrm>
                <a:off x="3360" y="2202"/>
                <a:ext cx="8" cy="8"/>
              </a:xfrm>
              <a:prstGeom prst="line">
                <a:avLst/>
              </a:prstGeom>
              <a:noFill/>
              <a:ln w="5080">
                <a:solidFill>
                  <a:srgbClr val="FF0000"/>
                </a:solidFill>
                <a:round/>
                <a:headEnd/>
                <a:tailEnd/>
              </a:ln>
            </p:spPr>
            <p:txBody>
              <a:bodyPr/>
              <a:lstStyle/>
              <a:p>
                <a:endParaRPr lang="en-US"/>
              </a:p>
            </p:txBody>
          </p:sp>
          <p:sp>
            <p:nvSpPr>
              <p:cNvPr id="256090" name="Freeform 382"/>
              <p:cNvSpPr>
                <a:spLocks/>
              </p:cNvSpPr>
              <p:nvPr/>
            </p:nvSpPr>
            <p:spPr bwMode="auto">
              <a:xfrm>
                <a:off x="3368" y="220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91" name="Freeform 383"/>
              <p:cNvSpPr>
                <a:spLocks/>
              </p:cNvSpPr>
              <p:nvPr/>
            </p:nvSpPr>
            <p:spPr bwMode="auto">
              <a:xfrm>
                <a:off x="3376" y="220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092" name="Freeform 384"/>
              <p:cNvSpPr>
                <a:spLocks/>
              </p:cNvSpPr>
              <p:nvPr/>
            </p:nvSpPr>
            <p:spPr bwMode="auto">
              <a:xfrm>
                <a:off x="3384" y="220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093" name="Line 385"/>
              <p:cNvSpPr>
                <a:spLocks noChangeShapeType="1"/>
              </p:cNvSpPr>
              <p:nvPr/>
            </p:nvSpPr>
            <p:spPr bwMode="auto">
              <a:xfrm>
                <a:off x="3391" y="2202"/>
                <a:ext cx="8" cy="0"/>
              </a:xfrm>
              <a:prstGeom prst="line">
                <a:avLst/>
              </a:prstGeom>
              <a:noFill/>
              <a:ln w="5080">
                <a:solidFill>
                  <a:srgbClr val="FF0000"/>
                </a:solidFill>
                <a:round/>
                <a:headEnd/>
                <a:tailEnd/>
              </a:ln>
            </p:spPr>
            <p:txBody>
              <a:bodyPr/>
              <a:lstStyle/>
              <a:p>
                <a:endParaRPr lang="en-US"/>
              </a:p>
            </p:txBody>
          </p:sp>
          <p:sp>
            <p:nvSpPr>
              <p:cNvPr id="256094" name="Line 386"/>
              <p:cNvSpPr>
                <a:spLocks noChangeShapeType="1"/>
              </p:cNvSpPr>
              <p:nvPr/>
            </p:nvSpPr>
            <p:spPr bwMode="auto">
              <a:xfrm>
                <a:off x="3399" y="2202"/>
                <a:ext cx="8" cy="0"/>
              </a:xfrm>
              <a:prstGeom prst="line">
                <a:avLst/>
              </a:prstGeom>
              <a:noFill/>
              <a:ln w="5080">
                <a:solidFill>
                  <a:srgbClr val="FF0000"/>
                </a:solidFill>
                <a:round/>
                <a:headEnd/>
                <a:tailEnd/>
              </a:ln>
            </p:spPr>
            <p:txBody>
              <a:bodyPr/>
              <a:lstStyle/>
              <a:p>
                <a:endParaRPr lang="en-US"/>
              </a:p>
            </p:txBody>
          </p:sp>
          <p:sp>
            <p:nvSpPr>
              <p:cNvPr id="256095" name="Freeform 387"/>
              <p:cNvSpPr>
                <a:spLocks/>
              </p:cNvSpPr>
              <p:nvPr/>
            </p:nvSpPr>
            <p:spPr bwMode="auto">
              <a:xfrm>
                <a:off x="3407" y="219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96" name="Line 388"/>
              <p:cNvSpPr>
                <a:spLocks noChangeShapeType="1"/>
              </p:cNvSpPr>
              <p:nvPr/>
            </p:nvSpPr>
            <p:spPr bwMode="auto">
              <a:xfrm>
                <a:off x="3415" y="2194"/>
                <a:ext cx="8" cy="0"/>
              </a:xfrm>
              <a:prstGeom prst="line">
                <a:avLst/>
              </a:prstGeom>
              <a:noFill/>
              <a:ln w="5080">
                <a:solidFill>
                  <a:srgbClr val="FF0000"/>
                </a:solidFill>
                <a:round/>
                <a:headEnd/>
                <a:tailEnd/>
              </a:ln>
            </p:spPr>
            <p:txBody>
              <a:bodyPr/>
              <a:lstStyle/>
              <a:p>
                <a:endParaRPr lang="en-US"/>
              </a:p>
            </p:txBody>
          </p:sp>
          <p:sp>
            <p:nvSpPr>
              <p:cNvPr id="256097" name="Line 389"/>
              <p:cNvSpPr>
                <a:spLocks noChangeShapeType="1"/>
              </p:cNvSpPr>
              <p:nvPr/>
            </p:nvSpPr>
            <p:spPr bwMode="auto">
              <a:xfrm flipV="1">
                <a:off x="3423" y="2187"/>
                <a:ext cx="7" cy="7"/>
              </a:xfrm>
              <a:prstGeom prst="line">
                <a:avLst/>
              </a:prstGeom>
              <a:noFill/>
              <a:ln w="5080">
                <a:solidFill>
                  <a:srgbClr val="FF0000"/>
                </a:solidFill>
                <a:round/>
                <a:headEnd/>
                <a:tailEnd/>
              </a:ln>
            </p:spPr>
            <p:txBody>
              <a:bodyPr/>
              <a:lstStyle/>
              <a:p>
                <a:endParaRPr lang="en-US"/>
              </a:p>
            </p:txBody>
          </p:sp>
          <p:sp>
            <p:nvSpPr>
              <p:cNvPr id="256098" name="Line 390"/>
              <p:cNvSpPr>
                <a:spLocks noChangeShapeType="1"/>
              </p:cNvSpPr>
              <p:nvPr/>
            </p:nvSpPr>
            <p:spPr bwMode="auto">
              <a:xfrm flipV="1">
                <a:off x="3430" y="2171"/>
                <a:ext cx="8" cy="16"/>
              </a:xfrm>
              <a:prstGeom prst="line">
                <a:avLst/>
              </a:prstGeom>
              <a:noFill/>
              <a:ln w="5080">
                <a:solidFill>
                  <a:srgbClr val="FF0000"/>
                </a:solidFill>
                <a:round/>
                <a:headEnd/>
                <a:tailEnd/>
              </a:ln>
            </p:spPr>
            <p:txBody>
              <a:bodyPr/>
              <a:lstStyle/>
              <a:p>
                <a:endParaRPr lang="en-US"/>
              </a:p>
            </p:txBody>
          </p:sp>
          <p:sp>
            <p:nvSpPr>
              <p:cNvPr id="256099" name="Line 391"/>
              <p:cNvSpPr>
                <a:spLocks noChangeShapeType="1"/>
              </p:cNvSpPr>
              <p:nvPr/>
            </p:nvSpPr>
            <p:spPr bwMode="auto">
              <a:xfrm flipV="1">
                <a:off x="3438" y="2163"/>
                <a:ext cx="8" cy="8"/>
              </a:xfrm>
              <a:prstGeom prst="line">
                <a:avLst/>
              </a:prstGeom>
              <a:noFill/>
              <a:ln w="5080">
                <a:solidFill>
                  <a:srgbClr val="FF0000"/>
                </a:solidFill>
                <a:round/>
                <a:headEnd/>
                <a:tailEnd/>
              </a:ln>
            </p:spPr>
            <p:txBody>
              <a:bodyPr/>
              <a:lstStyle/>
              <a:p>
                <a:endParaRPr lang="en-US"/>
              </a:p>
            </p:txBody>
          </p:sp>
          <p:sp>
            <p:nvSpPr>
              <p:cNvPr id="256100" name="Freeform 392"/>
              <p:cNvSpPr>
                <a:spLocks/>
              </p:cNvSpPr>
              <p:nvPr/>
            </p:nvSpPr>
            <p:spPr bwMode="auto">
              <a:xfrm>
                <a:off x="3446"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01" name="Freeform 393"/>
              <p:cNvSpPr>
                <a:spLocks/>
              </p:cNvSpPr>
              <p:nvPr/>
            </p:nvSpPr>
            <p:spPr bwMode="auto">
              <a:xfrm>
                <a:off x="3454" y="2163"/>
                <a:ext cx="7" cy="24"/>
              </a:xfrm>
              <a:custGeom>
                <a:avLst/>
                <a:gdLst>
                  <a:gd name="T0" fmla="*/ 0 w 7"/>
                  <a:gd name="T1" fmla="*/ 0 h 24"/>
                  <a:gd name="T2" fmla="*/ 0 w 7"/>
                  <a:gd name="T3" fmla="*/ 8 h 24"/>
                  <a:gd name="T4" fmla="*/ 7 w 7"/>
                  <a:gd name="T5" fmla="*/ 24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0"/>
                    </a:moveTo>
                    <a:lnTo>
                      <a:pt x="0" y="8"/>
                    </a:lnTo>
                    <a:lnTo>
                      <a:pt x="7" y="24"/>
                    </a:lnTo>
                  </a:path>
                </a:pathLst>
              </a:custGeom>
              <a:noFill/>
              <a:ln w="5080">
                <a:solidFill>
                  <a:srgbClr val="FF0000"/>
                </a:solidFill>
                <a:prstDash val="solid"/>
                <a:round/>
                <a:headEnd/>
                <a:tailEnd/>
              </a:ln>
            </p:spPr>
            <p:txBody>
              <a:bodyPr/>
              <a:lstStyle/>
              <a:p>
                <a:endParaRPr lang="en-US"/>
              </a:p>
            </p:txBody>
          </p:sp>
          <p:sp>
            <p:nvSpPr>
              <p:cNvPr id="256102" name="Freeform 394"/>
              <p:cNvSpPr>
                <a:spLocks/>
              </p:cNvSpPr>
              <p:nvPr/>
            </p:nvSpPr>
            <p:spPr bwMode="auto">
              <a:xfrm>
                <a:off x="3461" y="218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03" name="Freeform 395"/>
              <p:cNvSpPr>
                <a:spLocks/>
              </p:cNvSpPr>
              <p:nvPr/>
            </p:nvSpPr>
            <p:spPr bwMode="auto">
              <a:xfrm>
                <a:off x="3469" y="2109"/>
                <a:ext cx="8" cy="78"/>
              </a:xfrm>
              <a:custGeom>
                <a:avLst/>
                <a:gdLst>
                  <a:gd name="T0" fmla="*/ 0 w 8"/>
                  <a:gd name="T1" fmla="*/ 78 h 78"/>
                  <a:gd name="T2" fmla="*/ 0 w 8"/>
                  <a:gd name="T3" fmla="*/ 62 h 78"/>
                  <a:gd name="T4" fmla="*/ 0 w 8"/>
                  <a:gd name="T5" fmla="*/ 31 h 78"/>
                  <a:gd name="T6" fmla="*/ 8 w 8"/>
                  <a:gd name="T7" fmla="*/ 8 h 78"/>
                  <a:gd name="T8" fmla="*/ 8 w 8"/>
                  <a:gd name="T9" fmla="*/ 0 h 78"/>
                  <a:gd name="T10" fmla="*/ 8 w 8"/>
                  <a:gd name="T11" fmla="*/ 0 h 78"/>
                  <a:gd name="T12" fmla="*/ 0 60000 65536"/>
                  <a:gd name="T13" fmla="*/ 0 60000 65536"/>
                  <a:gd name="T14" fmla="*/ 0 60000 65536"/>
                  <a:gd name="T15" fmla="*/ 0 60000 65536"/>
                  <a:gd name="T16" fmla="*/ 0 60000 65536"/>
                  <a:gd name="T17" fmla="*/ 0 60000 65536"/>
                  <a:gd name="T18" fmla="*/ 0 w 8"/>
                  <a:gd name="T19" fmla="*/ 0 h 78"/>
                  <a:gd name="T20" fmla="*/ 8 w 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 h="78">
                    <a:moveTo>
                      <a:pt x="0" y="78"/>
                    </a:moveTo>
                    <a:lnTo>
                      <a:pt x="0" y="62"/>
                    </a:lnTo>
                    <a:lnTo>
                      <a:pt x="0" y="31"/>
                    </a:lnTo>
                    <a:lnTo>
                      <a:pt x="8" y="8"/>
                    </a:lnTo>
                    <a:lnTo>
                      <a:pt x="8" y="0"/>
                    </a:lnTo>
                  </a:path>
                </a:pathLst>
              </a:custGeom>
              <a:noFill/>
              <a:ln w="5080">
                <a:solidFill>
                  <a:srgbClr val="FF0000"/>
                </a:solidFill>
                <a:prstDash val="solid"/>
                <a:round/>
                <a:headEnd/>
                <a:tailEnd/>
              </a:ln>
            </p:spPr>
            <p:txBody>
              <a:bodyPr/>
              <a:lstStyle/>
              <a:p>
                <a:endParaRPr lang="en-US"/>
              </a:p>
            </p:txBody>
          </p:sp>
          <p:sp>
            <p:nvSpPr>
              <p:cNvPr id="256104" name="Freeform 396"/>
              <p:cNvSpPr>
                <a:spLocks/>
              </p:cNvSpPr>
              <p:nvPr/>
            </p:nvSpPr>
            <p:spPr bwMode="auto">
              <a:xfrm>
                <a:off x="3477" y="2109"/>
                <a:ext cx="8" cy="85"/>
              </a:xfrm>
              <a:custGeom>
                <a:avLst/>
                <a:gdLst>
                  <a:gd name="T0" fmla="*/ 0 w 8"/>
                  <a:gd name="T1" fmla="*/ 0 h 85"/>
                  <a:gd name="T2" fmla="*/ 0 w 8"/>
                  <a:gd name="T3" fmla="*/ 0 h 85"/>
                  <a:gd name="T4" fmla="*/ 0 w 8"/>
                  <a:gd name="T5" fmla="*/ 15 h 85"/>
                  <a:gd name="T6" fmla="*/ 0 w 8"/>
                  <a:gd name="T7" fmla="*/ 39 h 85"/>
                  <a:gd name="T8" fmla="*/ 8 w 8"/>
                  <a:gd name="T9" fmla="*/ 70 h 85"/>
                  <a:gd name="T10" fmla="*/ 8 w 8"/>
                  <a:gd name="T11" fmla="*/ 85 h 85"/>
                  <a:gd name="T12" fmla="*/ 0 60000 65536"/>
                  <a:gd name="T13" fmla="*/ 0 60000 65536"/>
                  <a:gd name="T14" fmla="*/ 0 60000 65536"/>
                  <a:gd name="T15" fmla="*/ 0 60000 65536"/>
                  <a:gd name="T16" fmla="*/ 0 60000 65536"/>
                  <a:gd name="T17" fmla="*/ 0 60000 65536"/>
                  <a:gd name="T18" fmla="*/ 0 w 8"/>
                  <a:gd name="T19" fmla="*/ 0 h 85"/>
                  <a:gd name="T20" fmla="*/ 8 w 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8" h="85">
                    <a:moveTo>
                      <a:pt x="0" y="0"/>
                    </a:moveTo>
                    <a:lnTo>
                      <a:pt x="0" y="0"/>
                    </a:lnTo>
                    <a:lnTo>
                      <a:pt x="0" y="15"/>
                    </a:lnTo>
                    <a:lnTo>
                      <a:pt x="0" y="39"/>
                    </a:lnTo>
                    <a:lnTo>
                      <a:pt x="8" y="70"/>
                    </a:lnTo>
                    <a:lnTo>
                      <a:pt x="8" y="85"/>
                    </a:lnTo>
                  </a:path>
                </a:pathLst>
              </a:custGeom>
              <a:noFill/>
              <a:ln w="5080">
                <a:solidFill>
                  <a:srgbClr val="FF0000"/>
                </a:solidFill>
                <a:prstDash val="solid"/>
                <a:round/>
                <a:headEnd/>
                <a:tailEnd/>
              </a:ln>
            </p:spPr>
            <p:txBody>
              <a:bodyPr/>
              <a:lstStyle/>
              <a:p>
                <a:endParaRPr lang="en-US"/>
              </a:p>
            </p:txBody>
          </p:sp>
          <p:sp>
            <p:nvSpPr>
              <p:cNvPr id="256105" name="Freeform 397"/>
              <p:cNvSpPr>
                <a:spLocks/>
              </p:cNvSpPr>
              <p:nvPr/>
            </p:nvSpPr>
            <p:spPr bwMode="auto">
              <a:xfrm>
                <a:off x="3485" y="2187"/>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106" name="Line 398"/>
              <p:cNvSpPr>
                <a:spLocks noChangeShapeType="1"/>
              </p:cNvSpPr>
              <p:nvPr/>
            </p:nvSpPr>
            <p:spPr bwMode="auto">
              <a:xfrm>
                <a:off x="3493" y="2187"/>
                <a:ext cx="7" cy="0"/>
              </a:xfrm>
              <a:prstGeom prst="line">
                <a:avLst/>
              </a:prstGeom>
              <a:noFill/>
              <a:ln w="5080">
                <a:solidFill>
                  <a:srgbClr val="FF0000"/>
                </a:solidFill>
                <a:round/>
                <a:headEnd/>
                <a:tailEnd/>
              </a:ln>
            </p:spPr>
            <p:txBody>
              <a:bodyPr/>
              <a:lstStyle/>
              <a:p>
                <a:endParaRPr lang="en-US"/>
              </a:p>
            </p:txBody>
          </p:sp>
          <p:sp>
            <p:nvSpPr>
              <p:cNvPr id="256107" name="Freeform 399"/>
              <p:cNvSpPr>
                <a:spLocks/>
              </p:cNvSpPr>
              <p:nvPr/>
            </p:nvSpPr>
            <p:spPr bwMode="auto">
              <a:xfrm>
                <a:off x="3500" y="217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08" name="Line 400"/>
              <p:cNvSpPr>
                <a:spLocks noChangeShapeType="1"/>
              </p:cNvSpPr>
              <p:nvPr/>
            </p:nvSpPr>
            <p:spPr bwMode="auto">
              <a:xfrm>
                <a:off x="3508" y="2179"/>
                <a:ext cx="8" cy="0"/>
              </a:xfrm>
              <a:prstGeom prst="line">
                <a:avLst/>
              </a:prstGeom>
              <a:noFill/>
              <a:ln w="5080">
                <a:solidFill>
                  <a:srgbClr val="FF0000"/>
                </a:solidFill>
                <a:round/>
                <a:headEnd/>
                <a:tailEnd/>
              </a:ln>
            </p:spPr>
            <p:txBody>
              <a:bodyPr/>
              <a:lstStyle/>
              <a:p>
                <a:endParaRPr lang="en-US"/>
              </a:p>
            </p:txBody>
          </p:sp>
          <p:sp>
            <p:nvSpPr>
              <p:cNvPr id="256109" name="Freeform 401"/>
              <p:cNvSpPr>
                <a:spLocks/>
              </p:cNvSpPr>
              <p:nvPr/>
            </p:nvSpPr>
            <p:spPr bwMode="auto">
              <a:xfrm>
                <a:off x="3516"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10" name="Freeform 402"/>
              <p:cNvSpPr>
                <a:spLocks/>
              </p:cNvSpPr>
              <p:nvPr/>
            </p:nvSpPr>
            <p:spPr bwMode="auto">
              <a:xfrm>
                <a:off x="3524" y="2109"/>
                <a:ext cx="7" cy="70"/>
              </a:xfrm>
              <a:custGeom>
                <a:avLst/>
                <a:gdLst>
                  <a:gd name="T0" fmla="*/ 0 w 7"/>
                  <a:gd name="T1" fmla="*/ 70 h 70"/>
                  <a:gd name="T2" fmla="*/ 0 w 7"/>
                  <a:gd name="T3" fmla="*/ 54 h 70"/>
                  <a:gd name="T4" fmla="*/ 0 w 7"/>
                  <a:gd name="T5" fmla="*/ 31 h 70"/>
                  <a:gd name="T6" fmla="*/ 7 w 7"/>
                  <a:gd name="T7" fmla="*/ 8 h 70"/>
                  <a:gd name="T8" fmla="*/ 7 w 7"/>
                  <a:gd name="T9" fmla="*/ 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70"/>
                    </a:moveTo>
                    <a:lnTo>
                      <a:pt x="0" y="54"/>
                    </a:lnTo>
                    <a:lnTo>
                      <a:pt x="0" y="31"/>
                    </a:lnTo>
                    <a:lnTo>
                      <a:pt x="7" y="8"/>
                    </a:lnTo>
                    <a:lnTo>
                      <a:pt x="7" y="0"/>
                    </a:lnTo>
                  </a:path>
                </a:pathLst>
              </a:custGeom>
              <a:noFill/>
              <a:ln w="5080">
                <a:solidFill>
                  <a:srgbClr val="FF0000"/>
                </a:solidFill>
                <a:prstDash val="solid"/>
                <a:round/>
                <a:headEnd/>
                <a:tailEnd/>
              </a:ln>
            </p:spPr>
            <p:txBody>
              <a:bodyPr/>
              <a:lstStyle/>
              <a:p>
                <a:endParaRPr lang="en-US"/>
              </a:p>
            </p:txBody>
          </p:sp>
          <p:sp>
            <p:nvSpPr>
              <p:cNvPr id="256111" name="Freeform 403"/>
              <p:cNvSpPr>
                <a:spLocks/>
              </p:cNvSpPr>
              <p:nvPr/>
            </p:nvSpPr>
            <p:spPr bwMode="auto">
              <a:xfrm>
                <a:off x="3531" y="2109"/>
                <a:ext cx="8" cy="70"/>
              </a:xfrm>
              <a:custGeom>
                <a:avLst/>
                <a:gdLst>
                  <a:gd name="T0" fmla="*/ 0 w 8"/>
                  <a:gd name="T1" fmla="*/ 0 h 70"/>
                  <a:gd name="T2" fmla="*/ 0 w 8"/>
                  <a:gd name="T3" fmla="*/ 8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4"/>
                    </a:lnTo>
                    <a:lnTo>
                      <a:pt x="8" y="70"/>
                    </a:lnTo>
                  </a:path>
                </a:pathLst>
              </a:custGeom>
              <a:noFill/>
              <a:ln w="5080">
                <a:solidFill>
                  <a:srgbClr val="FF0000"/>
                </a:solidFill>
                <a:prstDash val="solid"/>
                <a:round/>
                <a:headEnd/>
                <a:tailEnd/>
              </a:ln>
            </p:spPr>
            <p:txBody>
              <a:bodyPr/>
              <a:lstStyle/>
              <a:p>
                <a:endParaRPr lang="en-US"/>
              </a:p>
            </p:txBody>
          </p:sp>
          <p:sp>
            <p:nvSpPr>
              <p:cNvPr id="256112" name="Freeform 404"/>
              <p:cNvSpPr>
                <a:spLocks/>
              </p:cNvSpPr>
              <p:nvPr/>
            </p:nvSpPr>
            <p:spPr bwMode="auto">
              <a:xfrm>
                <a:off x="3539"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13" name="Line 405"/>
              <p:cNvSpPr>
                <a:spLocks noChangeShapeType="1"/>
              </p:cNvSpPr>
              <p:nvPr/>
            </p:nvSpPr>
            <p:spPr bwMode="auto">
              <a:xfrm flipV="1">
                <a:off x="3547" y="2171"/>
                <a:ext cx="8" cy="8"/>
              </a:xfrm>
              <a:prstGeom prst="line">
                <a:avLst/>
              </a:prstGeom>
              <a:noFill/>
              <a:ln w="5080">
                <a:solidFill>
                  <a:srgbClr val="FF0000"/>
                </a:solidFill>
                <a:round/>
                <a:headEnd/>
                <a:tailEnd/>
              </a:ln>
            </p:spPr>
            <p:txBody>
              <a:bodyPr/>
              <a:lstStyle/>
              <a:p>
                <a:endParaRPr lang="en-US"/>
              </a:p>
            </p:txBody>
          </p:sp>
          <p:sp>
            <p:nvSpPr>
              <p:cNvPr id="256114" name="Freeform 406"/>
              <p:cNvSpPr>
                <a:spLocks/>
              </p:cNvSpPr>
              <p:nvPr/>
            </p:nvSpPr>
            <p:spPr bwMode="auto">
              <a:xfrm>
                <a:off x="3555" y="2148"/>
                <a:ext cx="8" cy="23"/>
              </a:xfrm>
              <a:custGeom>
                <a:avLst/>
                <a:gdLst>
                  <a:gd name="T0" fmla="*/ 0 w 8"/>
                  <a:gd name="T1" fmla="*/ 23 h 23"/>
                  <a:gd name="T2" fmla="*/ 8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8" y="8"/>
                    </a:lnTo>
                    <a:lnTo>
                      <a:pt x="8" y="0"/>
                    </a:lnTo>
                  </a:path>
                </a:pathLst>
              </a:custGeom>
              <a:noFill/>
              <a:ln w="5080">
                <a:solidFill>
                  <a:srgbClr val="FF0000"/>
                </a:solidFill>
                <a:prstDash val="solid"/>
                <a:round/>
                <a:headEnd/>
                <a:tailEnd/>
              </a:ln>
            </p:spPr>
            <p:txBody>
              <a:bodyPr/>
              <a:lstStyle/>
              <a:p>
                <a:endParaRPr lang="en-US"/>
              </a:p>
            </p:txBody>
          </p:sp>
          <p:sp>
            <p:nvSpPr>
              <p:cNvPr id="256115" name="Freeform 407"/>
              <p:cNvSpPr>
                <a:spLocks/>
              </p:cNvSpPr>
              <p:nvPr/>
            </p:nvSpPr>
            <p:spPr bwMode="auto">
              <a:xfrm>
                <a:off x="3563" y="2148"/>
                <a:ext cx="0" cy="31"/>
              </a:xfrm>
              <a:custGeom>
                <a:avLst/>
                <a:gdLst>
                  <a:gd name="T0" fmla="*/ 0 h 31"/>
                  <a:gd name="T1" fmla="*/ 8 h 31"/>
                  <a:gd name="T2" fmla="*/ 15 h 31"/>
                  <a:gd name="T3" fmla="*/ 23 h 31"/>
                  <a:gd name="T4" fmla="*/ 31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0"/>
                    </a:moveTo>
                    <a:lnTo>
                      <a:pt x="0" y="8"/>
                    </a:lnTo>
                    <a:lnTo>
                      <a:pt x="0" y="15"/>
                    </a:lnTo>
                    <a:lnTo>
                      <a:pt x="0" y="23"/>
                    </a:lnTo>
                    <a:lnTo>
                      <a:pt x="0" y="31"/>
                    </a:lnTo>
                  </a:path>
                </a:pathLst>
              </a:custGeom>
              <a:noFill/>
              <a:ln w="5080">
                <a:solidFill>
                  <a:srgbClr val="FF0000"/>
                </a:solidFill>
                <a:prstDash val="solid"/>
                <a:round/>
                <a:headEnd/>
                <a:tailEnd/>
              </a:ln>
            </p:spPr>
            <p:txBody>
              <a:bodyPr/>
              <a:lstStyle/>
              <a:p>
                <a:endParaRPr lang="en-US"/>
              </a:p>
            </p:txBody>
          </p:sp>
          <p:sp>
            <p:nvSpPr>
              <p:cNvPr id="256116" name="Freeform 408"/>
              <p:cNvSpPr>
                <a:spLocks/>
              </p:cNvSpPr>
              <p:nvPr/>
            </p:nvSpPr>
            <p:spPr bwMode="auto">
              <a:xfrm>
                <a:off x="3563" y="217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117" name="Line 409"/>
              <p:cNvSpPr>
                <a:spLocks noChangeShapeType="1"/>
              </p:cNvSpPr>
              <p:nvPr/>
            </p:nvSpPr>
            <p:spPr bwMode="auto">
              <a:xfrm>
                <a:off x="3570" y="2171"/>
                <a:ext cx="8" cy="0"/>
              </a:xfrm>
              <a:prstGeom prst="line">
                <a:avLst/>
              </a:prstGeom>
              <a:noFill/>
              <a:ln w="5080">
                <a:solidFill>
                  <a:srgbClr val="FF0000"/>
                </a:solidFill>
                <a:round/>
                <a:headEnd/>
                <a:tailEnd/>
              </a:ln>
            </p:spPr>
            <p:txBody>
              <a:bodyPr/>
              <a:lstStyle/>
              <a:p>
                <a:endParaRPr lang="en-US"/>
              </a:p>
            </p:txBody>
          </p:sp>
          <p:sp>
            <p:nvSpPr>
              <p:cNvPr id="256118" name="Line 410"/>
              <p:cNvSpPr>
                <a:spLocks noChangeShapeType="1"/>
              </p:cNvSpPr>
              <p:nvPr/>
            </p:nvSpPr>
            <p:spPr bwMode="auto">
              <a:xfrm>
                <a:off x="3578" y="2171"/>
                <a:ext cx="8" cy="0"/>
              </a:xfrm>
              <a:prstGeom prst="line">
                <a:avLst/>
              </a:prstGeom>
              <a:noFill/>
              <a:ln w="5080">
                <a:solidFill>
                  <a:srgbClr val="FF0000"/>
                </a:solidFill>
                <a:round/>
                <a:headEnd/>
                <a:tailEnd/>
              </a:ln>
            </p:spPr>
            <p:txBody>
              <a:bodyPr/>
              <a:lstStyle/>
              <a:p>
                <a:endParaRPr lang="en-US"/>
              </a:p>
            </p:txBody>
          </p:sp>
          <p:sp>
            <p:nvSpPr>
              <p:cNvPr id="256119" name="Line 411"/>
              <p:cNvSpPr>
                <a:spLocks noChangeShapeType="1"/>
              </p:cNvSpPr>
              <p:nvPr/>
            </p:nvSpPr>
            <p:spPr bwMode="auto">
              <a:xfrm>
                <a:off x="3586" y="2171"/>
                <a:ext cx="8" cy="0"/>
              </a:xfrm>
              <a:prstGeom prst="line">
                <a:avLst/>
              </a:prstGeom>
              <a:noFill/>
              <a:ln w="5080">
                <a:solidFill>
                  <a:srgbClr val="FF0000"/>
                </a:solidFill>
                <a:round/>
                <a:headEnd/>
                <a:tailEnd/>
              </a:ln>
            </p:spPr>
            <p:txBody>
              <a:bodyPr/>
              <a:lstStyle/>
              <a:p>
                <a:endParaRPr lang="en-US"/>
              </a:p>
            </p:txBody>
          </p:sp>
          <p:sp>
            <p:nvSpPr>
              <p:cNvPr id="256120" name="Line 412"/>
              <p:cNvSpPr>
                <a:spLocks noChangeShapeType="1"/>
              </p:cNvSpPr>
              <p:nvPr/>
            </p:nvSpPr>
            <p:spPr bwMode="auto">
              <a:xfrm flipV="1">
                <a:off x="3594" y="2163"/>
                <a:ext cx="7" cy="8"/>
              </a:xfrm>
              <a:prstGeom prst="line">
                <a:avLst/>
              </a:prstGeom>
              <a:noFill/>
              <a:ln w="5080">
                <a:solidFill>
                  <a:srgbClr val="FF0000"/>
                </a:solidFill>
                <a:round/>
                <a:headEnd/>
                <a:tailEnd/>
              </a:ln>
            </p:spPr>
            <p:txBody>
              <a:bodyPr/>
              <a:lstStyle/>
              <a:p>
                <a:endParaRPr lang="en-US"/>
              </a:p>
            </p:txBody>
          </p:sp>
          <p:sp>
            <p:nvSpPr>
              <p:cNvPr id="256121" name="Line 413"/>
              <p:cNvSpPr>
                <a:spLocks noChangeShapeType="1"/>
              </p:cNvSpPr>
              <p:nvPr/>
            </p:nvSpPr>
            <p:spPr bwMode="auto">
              <a:xfrm flipV="1">
                <a:off x="3601" y="2156"/>
                <a:ext cx="8" cy="7"/>
              </a:xfrm>
              <a:prstGeom prst="line">
                <a:avLst/>
              </a:prstGeom>
              <a:noFill/>
              <a:ln w="5080">
                <a:solidFill>
                  <a:srgbClr val="FF0000"/>
                </a:solidFill>
                <a:round/>
                <a:headEnd/>
                <a:tailEnd/>
              </a:ln>
            </p:spPr>
            <p:txBody>
              <a:bodyPr/>
              <a:lstStyle/>
              <a:p>
                <a:endParaRPr lang="en-US"/>
              </a:p>
            </p:txBody>
          </p:sp>
          <p:sp>
            <p:nvSpPr>
              <p:cNvPr id="256122" name="Line 414"/>
              <p:cNvSpPr>
                <a:spLocks noChangeShapeType="1"/>
              </p:cNvSpPr>
              <p:nvPr/>
            </p:nvSpPr>
            <p:spPr bwMode="auto">
              <a:xfrm>
                <a:off x="3609" y="2156"/>
                <a:ext cx="8" cy="0"/>
              </a:xfrm>
              <a:prstGeom prst="line">
                <a:avLst/>
              </a:prstGeom>
              <a:noFill/>
              <a:ln w="5080">
                <a:solidFill>
                  <a:srgbClr val="FF0000"/>
                </a:solidFill>
                <a:round/>
                <a:headEnd/>
                <a:tailEnd/>
              </a:ln>
            </p:spPr>
            <p:txBody>
              <a:bodyPr/>
              <a:lstStyle/>
              <a:p>
                <a:endParaRPr lang="en-US"/>
              </a:p>
            </p:txBody>
          </p:sp>
          <p:sp>
            <p:nvSpPr>
              <p:cNvPr id="256123" name="Line 415"/>
              <p:cNvSpPr>
                <a:spLocks noChangeShapeType="1"/>
              </p:cNvSpPr>
              <p:nvPr/>
            </p:nvSpPr>
            <p:spPr bwMode="auto">
              <a:xfrm>
                <a:off x="3617" y="2156"/>
                <a:ext cx="8" cy="0"/>
              </a:xfrm>
              <a:prstGeom prst="line">
                <a:avLst/>
              </a:prstGeom>
              <a:noFill/>
              <a:ln w="5080">
                <a:solidFill>
                  <a:srgbClr val="FF0000"/>
                </a:solidFill>
                <a:round/>
                <a:headEnd/>
                <a:tailEnd/>
              </a:ln>
            </p:spPr>
            <p:txBody>
              <a:bodyPr/>
              <a:lstStyle/>
              <a:p>
                <a:endParaRPr lang="en-US"/>
              </a:p>
            </p:txBody>
          </p:sp>
        </p:grpSp>
        <p:grpSp>
          <p:nvGrpSpPr>
            <p:cNvPr id="226314" name="Group 416"/>
            <p:cNvGrpSpPr>
              <a:grpSpLocks/>
            </p:cNvGrpSpPr>
            <p:nvPr/>
          </p:nvGrpSpPr>
          <p:grpSpPr bwMode="auto">
            <a:xfrm>
              <a:off x="3625" y="2148"/>
              <a:ext cx="1517" cy="700"/>
              <a:chOff x="3625" y="2148"/>
              <a:chExt cx="1517" cy="700"/>
            </a:xfrm>
          </p:grpSpPr>
          <p:sp>
            <p:nvSpPr>
              <p:cNvPr id="255724" name="Line 417"/>
              <p:cNvSpPr>
                <a:spLocks noChangeShapeType="1"/>
              </p:cNvSpPr>
              <p:nvPr/>
            </p:nvSpPr>
            <p:spPr bwMode="auto">
              <a:xfrm>
                <a:off x="3625" y="2156"/>
                <a:ext cx="8" cy="0"/>
              </a:xfrm>
              <a:prstGeom prst="line">
                <a:avLst/>
              </a:prstGeom>
              <a:noFill/>
              <a:ln w="5080">
                <a:solidFill>
                  <a:srgbClr val="FF0000"/>
                </a:solidFill>
                <a:round/>
                <a:headEnd/>
                <a:tailEnd/>
              </a:ln>
            </p:spPr>
            <p:txBody>
              <a:bodyPr/>
              <a:lstStyle/>
              <a:p>
                <a:endParaRPr lang="en-US"/>
              </a:p>
            </p:txBody>
          </p:sp>
          <p:sp>
            <p:nvSpPr>
              <p:cNvPr id="255725" name="Freeform 418"/>
              <p:cNvSpPr>
                <a:spLocks/>
              </p:cNvSpPr>
              <p:nvPr/>
            </p:nvSpPr>
            <p:spPr bwMode="auto">
              <a:xfrm>
                <a:off x="3633" y="2148"/>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726" name="Freeform 419"/>
              <p:cNvSpPr>
                <a:spLocks/>
              </p:cNvSpPr>
              <p:nvPr/>
            </p:nvSpPr>
            <p:spPr bwMode="auto">
              <a:xfrm>
                <a:off x="3640" y="214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727" name="Line 420"/>
              <p:cNvSpPr>
                <a:spLocks noChangeShapeType="1"/>
              </p:cNvSpPr>
              <p:nvPr/>
            </p:nvSpPr>
            <p:spPr bwMode="auto">
              <a:xfrm>
                <a:off x="3648" y="2156"/>
                <a:ext cx="8" cy="7"/>
              </a:xfrm>
              <a:prstGeom prst="line">
                <a:avLst/>
              </a:prstGeom>
              <a:noFill/>
              <a:ln w="5080">
                <a:solidFill>
                  <a:srgbClr val="FF0000"/>
                </a:solidFill>
                <a:round/>
                <a:headEnd/>
                <a:tailEnd/>
              </a:ln>
            </p:spPr>
            <p:txBody>
              <a:bodyPr/>
              <a:lstStyle/>
              <a:p>
                <a:endParaRPr lang="en-US"/>
              </a:p>
            </p:txBody>
          </p:sp>
          <p:sp>
            <p:nvSpPr>
              <p:cNvPr id="255728" name="Line 421"/>
              <p:cNvSpPr>
                <a:spLocks noChangeShapeType="1"/>
              </p:cNvSpPr>
              <p:nvPr/>
            </p:nvSpPr>
            <p:spPr bwMode="auto">
              <a:xfrm>
                <a:off x="3656" y="2163"/>
                <a:ext cx="8" cy="8"/>
              </a:xfrm>
              <a:prstGeom prst="line">
                <a:avLst/>
              </a:prstGeom>
              <a:noFill/>
              <a:ln w="5080">
                <a:solidFill>
                  <a:srgbClr val="FF0000"/>
                </a:solidFill>
                <a:round/>
                <a:headEnd/>
                <a:tailEnd/>
              </a:ln>
            </p:spPr>
            <p:txBody>
              <a:bodyPr/>
              <a:lstStyle/>
              <a:p>
                <a:endParaRPr lang="en-US"/>
              </a:p>
            </p:txBody>
          </p:sp>
          <p:sp>
            <p:nvSpPr>
              <p:cNvPr id="255729" name="Line 422"/>
              <p:cNvSpPr>
                <a:spLocks noChangeShapeType="1"/>
              </p:cNvSpPr>
              <p:nvPr/>
            </p:nvSpPr>
            <p:spPr bwMode="auto">
              <a:xfrm>
                <a:off x="3664" y="2171"/>
                <a:ext cx="7" cy="0"/>
              </a:xfrm>
              <a:prstGeom prst="line">
                <a:avLst/>
              </a:prstGeom>
              <a:noFill/>
              <a:ln w="5080">
                <a:solidFill>
                  <a:srgbClr val="FF0000"/>
                </a:solidFill>
                <a:round/>
                <a:headEnd/>
                <a:tailEnd/>
              </a:ln>
            </p:spPr>
            <p:txBody>
              <a:bodyPr/>
              <a:lstStyle/>
              <a:p>
                <a:endParaRPr lang="en-US"/>
              </a:p>
            </p:txBody>
          </p:sp>
          <p:sp>
            <p:nvSpPr>
              <p:cNvPr id="255730" name="Line 423"/>
              <p:cNvSpPr>
                <a:spLocks noChangeShapeType="1"/>
              </p:cNvSpPr>
              <p:nvPr/>
            </p:nvSpPr>
            <p:spPr bwMode="auto">
              <a:xfrm>
                <a:off x="3671" y="2171"/>
                <a:ext cx="8" cy="0"/>
              </a:xfrm>
              <a:prstGeom prst="line">
                <a:avLst/>
              </a:prstGeom>
              <a:noFill/>
              <a:ln w="5080">
                <a:solidFill>
                  <a:srgbClr val="FF0000"/>
                </a:solidFill>
                <a:round/>
                <a:headEnd/>
                <a:tailEnd/>
              </a:ln>
            </p:spPr>
            <p:txBody>
              <a:bodyPr/>
              <a:lstStyle/>
              <a:p>
                <a:endParaRPr lang="en-US"/>
              </a:p>
            </p:txBody>
          </p:sp>
          <p:sp>
            <p:nvSpPr>
              <p:cNvPr id="255731" name="Line 424"/>
              <p:cNvSpPr>
                <a:spLocks noChangeShapeType="1"/>
              </p:cNvSpPr>
              <p:nvPr/>
            </p:nvSpPr>
            <p:spPr bwMode="auto">
              <a:xfrm flipV="1">
                <a:off x="3679" y="2163"/>
                <a:ext cx="8" cy="8"/>
              </a:xfrm>
              <a:prstGeom prst="line">
                <a:avLst/>
              </a:prstGeom>
              <a:noFill/>
              <a:ln w="5080">
                <a:solidFill>
                  <a:srgbClr val="FF0000"/>
                </a:solidFill>
                <a:round/>
                <a:headEnd/>
                <a:tailEnd/>
              </a:ln>
            </p:spPr>
            <p:txBody>
              <a:bodyPr/>
              <a:lstStyle/>
              <a:p>
                <a:endParaRPr lang="en-US"/>
              </a:p>
            </p:txBody>
          </p:sp>
          <p:sp>
            <p:nvSpPr>
              <p:cNvPr id="255732" name="Freeform 425"/>
              <p:cNvSpPr>
                <a:spLocks/>
              </p:cNvSpPr>
              <p:nvPr/>
            </p:nvSpPr>
            <p:spPr bwMode="auto">
              <a:xfrm>
                <a:off x="3687"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33" name="Freeform 426"/>
              <p:cNvSpPr>
                <a:spLocks/>
              </p:cNvSpPr>
              <p:nvPr/>
            </p:nvSpPr>
            <p:spPr bwMode="auto">
              <a:xfrm>
                <a:off x="3695" y="2156"/>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734" name="Line 427"/>
              <p:cNvSpPr>
                <a:spLocks noChangeShapeType="1"/>
              </p:cNvSpPr>
              <p:nvPr/>
            </p:nvSpPr>
            <p:spPr bwMode="auto">
              <a:xfrm>
                <a:off x="3703" y="2163"/>
                <a:ext cx="7" cy="0"/>
              </a:xfrm>
              <a:prstGeom prst="line">
                <a:avLst/>
              </a:prstGeom>
              <a:noFill/>
              <a:ln w="5080">
                <a:solidFill>
                  <a:srgbClr val="FF0000"/>
                </a:solidFill>
                <a:round/>
                <a:headEnd/>
                <a:tailEnd/>
              </a:ln>
            </p:spPr>
            <p:txBody>
              <a:bodyPr/>
              <a:lstStyle/>
              <a:p>
                <a:endParaRPr lang="en-US"/>
              </a:p>
            </p:txBody>
          </p:sp>
          <p:sp>
            <p:nvSpPr>
              <p:cNvPr id="255735" name="Line 428"/>
              <p:cNvSpPr>
                <a:spLocks noChangeShapeType="1"/>
              </p:cNvSpPr>
              <p:nvPr/>
            </p:nvSpPr>
            <p:spPr bwMode="auto">
              <a:xfrm>
                <a:off x="3710" y="2163"/>
                <a:ext cx="8" cy="0"/>
              </a:xfrm>
              <a:prstGeom prst="line">
                <a:avLst/>
              </a:prstGeom>
              <a:noFill/>
              <a:ln w="5080">
                <a:solidFill>
                  <a:srgbClr val="FF0000"/>
                </a:solidFill>
                <a:round/>
                <a:headEnd/>
                <a:tailEnd/>
              </a:ln>
            </p:spPr>
            <p:txBody>
              <a:bodyPr/>
              <a:lstStyle/>
              <a:p>
                <a:endParaRPr lang="en-US"/>
              </a:p>
            </p:txBody>
          </p:sp>
          <p:sp>
            <p:nvSpPr>
              <p:cNvPr id="255736" name="Line 429"/>
              <p:cNvSpPr>
                <a:spLocks noChangeShapeType="1"/>
              </p:cNvSpPr>
              <p:nvPr/>
            </p:nvSpPr>
            <p:spPr bwMode="auto">
              <a:xfrm>
                <a:off x="3718" y="2163"/>
                <a:ext cx="8" cy="0"/>
              </a:xfrm>
              <a:prstGeom prst="line">
                <a:avLst/>
              </a:prstGeom>
              <a:noFill/>
              <a:ln w="5080">
                <a:solidFill>
                  <a:srgbClr val="FF0000"/>
                </a:solidFill>
                <a:round/>
                <a:headEnd/>
                <a:tailEnd/>
              </a:ln>
            </p:spPr>
            <p:txBody>
              <a:bodyPr/>
              <a:lstStyle/>
              <a:p>
                <a:endParaRPr lang="en-US"/>
              </a:p>
            </p:txBody>
          </p:sp>
          <p:sp>
            <p:nvSpPr>
              <p:cNvPr id="255737" name="Line 430"/>
              <p:cNvSpPr>
                <a:spLocks noChangeShapeType="1"/>
              </p:cNvSpPr>
              <p:nvPr/>
            </p:nvSpPr>
            <p:spPr bwMode="auto">
              <a:xfrm>
                <a:off x="3726" y="2163"/>
                <a:ext cx="8" cy="0"/>
              </a:xfrm>
              <a:prstGeom prst="line">
                <a:avLst/>
              </a:prstGeom>
              <a:noFill/>
              <a:ln w="5080">
                <a:solidFill>
                  <a:srgbClr val="FF0000"/>
                </a:solidFill>
                <a:round/>
                <a:headEnd/>
                <a:tailEnd/>
              </a:ln>
            </p:spPr>
            <p:txBody>
              <a:bodyPr/>
              <a:lstStyle/>
              <a:p>
                <a:endParaRPr lang="en-US"/>
              </a:p>
            </p:txBody>
          </p:sp>
          <p:sp>
            <p:nvSpPr>
              <p:cNvPr id="255738" name="Line 431"/>
              <p:cNvSpPr>
                <a:spLocks noChangeShapeType="1"/>
              </p:cNvSpPr>
              <p:nvPr/>
            </p:nvSpPr>
            <p:spPr bwMode="auto">
              <a:xfrm>
                <a:off x="3734" y="2163"/>
                <a:ext cx="7" cy="0"/>
              </a:xfrm>
              <a:prstGeom prst="line">
                <a:avLst/>
              </a:prstGeom>
              <a:noFill/>
              <a:ln w="5080">
                <a:solidFill>
                  <a:srgbClr val="FF0000"/>
                </a:solidFill>
                <a:round/>
                <a:headEnd/>
                <a:tailEnd/>
              </a:ln>
            </p:spPr>
            <p:txBody>
              <a:bodyPr/>
              <a:lstStyle/>
              <a:p>
                <a:endParaRPr lang="en-US"/>
              </a:p>
            </p:txBody>
          </p:sp>
          <p:sp>
            <p:nvSpPr>
              <p:cNvPr id="255739" name="Line 432"/>
              <p:cNvSpPr>
                <a:spLocks noChangeShapeType="1"/>
              </p:cNvSpPr>
              <p:nvPr/>
            </p:nvSpPr>
            <p:spPr bwMode="auto">
              <a:xfrm>
                <a:off x="3741" y="2163"/>
                <a:ext cx="8" cy="0"/>
              </a:xfrm>
              <a:prstGeom prst="line">
                <a:avLst/>
              </a:prstGeom>
              <a:noFill/>
              <a:ln w="5080">
                <a:solidFill>
                  <a:srgbClr val="FF0000"/>
                </a:solidFill>
                <a:round/>
                <a:headEnd/>
                <a:tailEnd/>
              </a:ln>
            </p:spPr>
            <p:txBody>
              <a:bodyPr/>
              <a:lstStyle/>
              <a:p>
                <a:endParaRPr lang="en-US"/>
              </a:p>
            </p:txBody>
          </p:sp>
          <p:sp>
            <p:nvSpPr>
              <p:cNvPr id="255740" name="Freeform 433"/>
              <p:cNvSpPr>
                <a:spLocks/>
              </p:cNvSpPr>
              <p:nvPr/>
            </p:nvSpPr>
            <p:spPr bwMode="auto">
              <a:xfrm>
                <a:off x="3749" y="216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741" name="Line 434"/>
              <p:cNvSpPr>
                <a:spLocks noChangeShapeType="1"/>
              </p:cNvSpPr>
              <p:nvPr/>
            </p:nvSpPr>
            <p:spPr bwMode="auto">
              <a:xfrm flipV="1">
                <a:off x="3757" y="2163"/>
                <a:ext cx="8" cy="8"/>
              </a:xfrm>
              <a:prstGeom prst="line">
                <a:avLst/>
              </a:prstGeom>
              <a:noFill/>
              <a:ln w="5080">
                <a:solidFill>
                  <a:srgbClr val="FF0000"/>
                </a:solidFill>
                <a:round/>
                <a:headEnd/>
                <a:tailEnd/>
              </a:ln>
            </p:spPr>
            <p:txBody>
              <a:bodyPr/>
              <a:lstStyle/>
              <a:p>
                <a:endParaRPr lang="en-US"/>
              </a:p>
            </p:txBody>
          </p:sp>
          <p:sp>
            <p:nvSpPr>
              <p:cNvPr id="255742" name="Freeform 435"/>
              <p:cNvSpPr>
                <a:spLocks/>
              </p:cNvSpPr>
              <p:nvPr/>
            </p:nvSpPr>
            <p:spPr bwMode="auto">
              <a:xfrm>
                <a:off x="3765" y="2148"/>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743" name="Freeform 436"/>
              <p:cNvSpPr>
                <a:spLocks/>
              </p:cNvSpPr>
              <p:nvPr/>
            </p:nvSpPr>
            <p:spPr bwMode="auto">
              <a:xfrm>
                <a:off x="3773" y="2148"/>
                <a:ext cx="7" cy="23"/>
              </a:xfrm>
              <a:custGeom>
                <a:avLst/>
                <a:gdLst>
                  <a:gd name="T0" fmla="*/ 0 w 7"/>
                  <a:gd name="T1" fmla="*/ 0 h 23"/>
                  <a:gd name="T2" fmla="*/ 0 w 7"/>
                  <a:gd name="T3" fmla="*/ 0 h 23"/>
                  <a:gd name="T4" fmla="*/ 0 w 7"/>
                  <a:gd name="T5" fmla="*/ 8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8"/>
                    </a:lnTo>
                    <a:lnTo>
                      <a:pt x="7" y="23"/>
                    </a:lnTo>
                  </a:path>
                </a:pathLst>
              </a:custGeom>
              <a:noFill/>
              <a:ln w="5080">
                <a:solidFill>
                  <a:srgbClr val="FF0000"/>
                </a:solidFill>
                <a:prstDash val="solid"/>
                <a:round/>
                <a:headEnd/>
                <a:tailEnd/>
              </a:ln>
            </p:spPr>
            <p:txBody>
              <a:bodyPr/>
              <a:lstStyle/>
              <a:p>
                <a:endParaRPr lang="en-US"/>
              </a:p>
            </p:txBody>
          </p:sp>
          <p:sp>
            <p:nvSpPr>
              <p:cNvPr id="255744" name="Line 437"/>
              <p:cNvSpPr>
                <a:spLocks noChangeShapeType="1"/>
              </p:cNvSpPr>
              <p:nvPr/>
            </p:nvSpPr>
            <p:spPr bwMode="auto">
              <a:xfrm>
                <a:off x="3780" y="2171"/>
                <a:ext cx="8" cy="8"/>
              </a:xfrm>
              <a:prstGeom prst="line">
                <a:avLst/>
              </a:prstGeom>
              <a:noFill/>
              <a:ln w="5080">
                <a:solidFill>
                  <a:srgbClr val="FF0000"/>
                </a:solidFill>
                <a:round/>
                <a:headEnd/>
                <a:tailEnd/>
              </a:ln>
            </p:spPr>
            <p:txBody>
              <a:bodyPr/>
              <a:lstStyle/>
              <a:p>
                <a:endParaRPr lang="en-US"/>
              </a:p>
            </p:txBody>
          </p:sp>
          <p:sp>
            <p:nvSpPr>
              <p:cNvPr id="255745" name="Line 438"/>
              <p:cNvSpPr>
                <a:spLocks noChangeShapeType="1"/>
              </p:cNvSpPr>
              <p:nvPr/>
            </p:nvSpPr>
            <p:spPr bwMode="auto">
              <a:xfrm>
                <a:off x="3788" y="2179"/>
                <a:ext cx="8" cy="0"/>
              </a:xfrm>
              <a:prstGeom prst="line">
                <a:avLst/>
              </a:prstGeom>
              <a:noFill/>
              <a:ln w="5080">
                <a:solidFill>
                  <a:srgbClr val="FF0000"/>
                </a:solidFill>
                <a:round/>
                <a:headEnd/>
                <a:tailEnd/>
              </a:ln>
            </p:spPr>
            <p:txBody>
              <a:bodyPr/>
              <a:lstStyle/>
              <a:p>
                <a:endParaRPr lang="en-US"/>
              </a:p>
            </p:txBody>
          </p:sp>
          <p:sp>
            <p:nvSpPr>
              <p:cNvPr id="255746" name="Line 439"/>
              <p:cNvSpPr>
                <a:spLocks noChangeShapeType="1"/>
              </p:cNvSpPr>
              <p:nvPr/>
            </p:nvSpPr>
            <p:spPr bwMode="auto">
              <a:xfrm>
                <a:off x="3796" y="2179"/>
                <a:ext cx="8" cy="0"/>
              </a:xfrm>
              <a:prstGeom prst="line">
                <a:avLst/>
              </a:prstGeom>
              <a:noFill/>
              <a:ln w="5080">
                <a:solidFill>
                  <a:srgbClr val="FF0000"/>
                </a:solidFill>
                <a:round/>
                <a:headEnd/>
                <a:tailEnd/>
              </a:ln>
            </p:spPr>
            <p:txBody>
              <a:bodyPr/>
              <a:lstStyle/>
              <a:p>
                <a:endParaRPr lang="en-US"/>
              </a:p>
            </p:txBody>
          </p:sp>
          <p:sp>
            <p:nvSpPr>
              <p:cNvPr id="255747" name="Line 440"/>
              <p:cNvSpPr>
                <a:spLocks noChangeShapeType="1"/>
              </p:cNvSpPr>
              <p:nvPr/>
            </p:nvSpPr>
            <p:spPr bwMode="auto">
              <a:xfrm>
                <a:off x="3804" y="2179"/>
                <a:ext cx="7" cy="0"/>
              </a:xfrm>
              <a:prstGeom prst="line">
                <a:avLst/>
              </a:prstGeom>
              <a:noFill/>
              <a:ln w="5080">
                <a:solidFill>
                  <a:srgbClr val="FF0000"/>
                </a:solidFill>
                <a:round/>
                <a:headEnd/>
                <a:tailEnd/>
              </a:ln>
            </p:spPr>
            <p:txBody>
              <a:bodyPr/>
              <a:lstStyle/>
              <a:p>
                <a:endParaRPr lang="en-US"/>
              </a:p>
            </p:txBody>
          </p:sp>
          <p:sp>
            <p:nvSpPr>
              <p:cNvPr id="255748" name="Line 441"/>
              <p:cNvSpPr>
                <a:spLocks noChangeShapeType="1"/>
              </p:cNvSpPr>
              <p:nvPr/>
            </p:nvSpPr>
            <p:spPr bwMode="auto">
              <a:xfrm>
                <a:off x="3811" y="2179"/>
                <a:ext cx="8" cy="0"/>
              </a:xfrm>
              <a:prstGeom prst="line">
                <a:avLst/>
              </a:prstGeom>
              <a:noFill/>
              <a:ln w="5080">
                <a:solidFill>
                  <a:srgbClr val="FF0000"/>
                </a:solidFill>
                <a:round/>
                <a:headEnd/>
                <a:tailEnd/>
              </a:ln>
            </p:spPr>
            <p:txBody>
              <a:bodyPr/>
              <a:lstStyle/>
              <a:p>
                <a:endParaRPr lang="en-US"/>
              </a:p>
            </p:txBody>
          </p:sp>
          <p:sp>
            <p:nvSpPr>
              <p:cNvPr id="255749" name="Line 442"/>
              <p:cNvSpPr>
                <a:spLocks noChangeShapeType="1"/>
              </p:cNvSpPr>
              <p:nvPr/>
            </p:nvSpPr>
            <p:spPr bwMode="auto">
              <a:xfrm>
                <a:off x="3819" y="2179"/>
                <a:ext cx="8" cy="0"/>
              </a:xfrm>
              <a:prstGeom prst="line">
                <a:avLst/>
              </a:prstGeom>
              <a:noFill/>
              <a:ln w="5080">
                <a:solidFill>
                  <a:srgbClr val="FF0000"/>
                </a:solidFill>
                <a:round/>
                <a:headEnd/>
                <a:tailEnd/>
              </a:ln>
            </p:spPr>
            <p:txBody>
              <a:bodyPr/>
              <a:lstStyle/>
              <a:p>
                <a:endParaRPr lang="en-US"/>
              </a:p>
            </p:txBody>
          </p:sp>
          <p:sp>
            <p:nvSpPr>
              <p:cNvPr id="255750" name="Freeform 443"/>
              <p:cNvSpPr>
                <a:spLocks/>
              </p:cNvSpPr>
              <p:nvPr/>
            </p:nvSpPr>
            <p:spPr bwMode="auto">
              <a:xfrm>
                <a:off x="3827" y="21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751" name="Line 444"/>
              <p:cNvSpPr>
                <a:spLocks noChangeShapeType="1"/>
              </p:cNvSpPr>
              <p:nvPr/>
            </p:nvSpPr>
            <p:spPr bwMode="auto">
              <a:xfrm>
                <a:off x="3835" y="2187"/>
                <a:ext cx="8" cy="0"/>
              </a:xfrm>
              <a:prstGeom prst="line">
                <a:avLst/>
              </a:prstGeom>
              <a:noFill/>
              <a:ln w="5080">
                <a:solidFill>
                  <a:srgbClr val="FF0000"/>
                </a:solidFill>
                <a:round/>
                <a:headEnd/>
                <a:tailEnd/>
              </a:ln>
            </p:spPr>
            <p:txBody>
              <a:bodyPr/>
              <a:lstStyle/>
              <a:p>
                <a:endParaRPr lang="en-US"/>
              </a:p>
            </p:txBody>
          </p:sp>
          <p:sp>
            <p:nvSpPr>
              <p:cNvPr id="255752" name="Freeform 445"/>
              <p:cNvSpPr>
                <a:spLocks/>
              </p:cNvSpPr>
              <p:nvPr/>
            </p:nvSpPr>
            <p:spPr bwMode="auto">
              <a:xfrm>
                <a:off x="3843" y="2179"/>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753" name="Freeform 446"/>
              <p:cNvSpPr>
                <a:spLocks/>
              </p:cNvSpPr>
              <p:nvPr/>
            </p:nvSpPr>
            <p:spPr bwMode="auto">
              <a:xfrm>
                <a:off x="3850" y="2179"/>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754" name="Line 447"/>
              <p:cNvSpPr>
                <a:spLocks noChangeShapeType="1"/>
              </p:cNvSpPr>
              <p:nvPr/>
            </p:nvSpPr>
            <p:spPr bwMode="auto">
              <a:xfrm>
                <a:off x="3858" y="2187"/>
                <a:ext cx="0" cy="0"/>
              </a:xfrm>
              <a:prstGeom prst="line">
                <a:avLst/>
              </a:prstGeom>
              <a:noFill/>
              <a:ln w="5080">
                <a:solidFill>
                  <a:srgbClr val="FF0000"/>
                </a:solidFill>
                <a:round/>
                <a:headEnd/>
                <a:tailEnd/>
              </a:ln>
            </p:spPr>
            <p:txBody>
              <a:bodyPr/>
              <a:lstStyle/>
              <a:p>
                <a:endParaRPr lang="en-US"/>
              </a:p>
            </p:txBody>
          </p:sp>
          <p:sp>
            <p:nvSpPr>
              <p:cNvPr id="255755" name="Line 448"/>
              <p:cNvSpPr>
                <a:spLocks noChangeShapeType="1"/>
              </p:cNvSpPr>
              <p:nvPr/>
            </p:nvSpPr>
            <p:spPr bwMode="auto">
              <a:xfrm>
                <a:off x="3858" y="2187"/>
                <a:ext cx="8" cy="0"/>
              </a:xfrm>
              <a:prstGeom prst="line">
                <a:avLst/>
              </a:prstGeom>
              <a:noFill/>
              <a:ln w="5080">
                <a:solidFill>
                  <a:srgbClr val="FF0000"/>
                </a:solidFill>
                <a:round/>
                <a:headEnd/>
                <a:tailEnd/>
              </a:ln>
            </p:spPr>
            <p:txBody>
              <a:bodyPr/>
              <a:lstStyle/>
              <a:p>
                <a:endParaRPr lang="en-US"/>
              </a:p>
            </p:txBody>
          </p:sp>
          <p:sp>
            <p:nvSpPr>
              <p:cNvPr id="255756" name="Freeform 449"/>
              <p:cNvSpPr>
                <a:spLocks/>
              </p:cNvSpPr>
              <p:nvPr/>
            </p:nvSpPr>
            <p:spPr bwMode="auto">
              <a:xfrm>
                <a:off x="3866" y="217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57" name="Freeform 450"/>
              <p:cNvSpPr>
                <a:spLocks/>
              </p:cNvSpPr>
              <p:nvPr/>
            </p:nvSpPr>
            <p:spPr bwMode="auto">
              <a:xfrm>
                <a:off x="3874" y="2179"/>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FF0000"/>
                </a:solidFill>
                <a:prstDash val="solid"/>
                <a:round/>
                <a:headEnd/>
                <a:tailEnd/>
              </a:ln>
            </p:spPr>
            <p:txBody>
              <a:bodyPr/>
              <a:lstStyle/>
              <a:p>
                <a:endParaRPr lang="en-US"/>
              </a:p>
            </p:txBody>
          </p:sp>
          <p:sp>
            <p:nvSpPr>
              <p:cNvPr id="255758" name="Line 451"/>
              <p:cNvSpPr>
                <a:spLocks noChangeShapeType="1"/>
              </p:cNvSpPr>
              <p:nvPr/>
            </p:nvSpPr>
            <p:spPr bwMode="auto">
              <a:xfrm>
                <a:off x="3881" y="2194"/>
                <a:ext cx="8" cy="8"/>
              </a:xfrm>
              <a:prstGeom prst="line">
                <a:avLst/>
              </a:prstGeom>
              <a:noFill/>
              <a:ln w="5080">
                <a:solidFill>
                  <a:srgbClr val="FF0000"/>
                </a:solidFill>
                <a:round/>
                <a:headEnd/>
                <a:tailEnd/>
              </a:ln>
            </p:spPr>
            <p:txBody>
              <a:bodyPr/>
              <a:lstStyle/>
              <a:p>
                <a:endParaRPr lang="en-US"/>
              </a:p>
            </p:txBody>
          </p:sp>
          <p:sp>
            <p:nvSpPr>
              <p:cNvPr id="255759" name="Line 452"/>
              <p:cNvSpPr>
                <a:spLocks noChangeShapeType="1"/>
              </p:cNvSpPr>
              <p:nvPr/>
            </p:nvSpPr>
            <p:spPr bwMode="auto">
              <a:xfrm>
                <a:off x="3889" y="2202"/>
                <a:ext cx="8" cy="8"/>
              </a:xfrm>
              <a:prstGeom prst="line">
                <a:avLst/>
              </a:prstGeom>
              <a:noFill/>
              <a:ln w="5080">
                <a:solidFill>
                  <a:srgbClr val="FF0000"/>
                </a:solidFill>
                <a:round/>
                <a:headEnd/>
                <a:tailEnd/>
              </a:ln>
            </p:spPr>
            <p:txBody>
              <a:bodyPr/>
              <a:lstStyle/>
              <a:p>
                <a:endParaRPr lang="en-US"/>
              </a:p>
            </p:txBody>
          </p:sp>
          <p:sp>
            <p:nvSpPr>
              <p:cNvPr id="255760" name="Line 453"/>
              <p:cNvSpPr>
                <a:spLocks noChangeShapeType="1"/>
              </p:cNvSpPr>
              <p:nvPr/>
            </p:nvSpPr>
            <p:spPr bwMode="auto">
              <a:xfrm>
                <a:off x="3897" y="2210"/>
                <a:ext cx="8" cy="0"/>
              </a:xfrm>
              <a:prstGeom prst="line">
                <a:avLst/>
              </a:prstGeom>
              <a:noFill/>
              <a:ln w="5080">
                <a:solidFill>
                  <a:srgbClr val="FF0000"/>
                </a:solidFill>
                <a:round/>
                <a:headEnd/>
                <a:tailEnd/>
              </a:ln>
            </p:spPr>
            <p:txBody>
              <a:bodyPr/>
              <a:lstStyle/>
              <a:p>
                <a:endParaRPr lang="en-US"/>
              </a:p>
            </p:txBody>
          </p:sp>
          <p:sp>
            <p:nvSpPr>
              <p:cNvPr id="255761" name="Freeform 454"/>
              <p:cNvSpPr>
                <a:spLocks/>
              </p:cNvSpPr>
              <p:nvPr/>
            </p:nvSpPr>
            <p:spPr bwMode="auto">
              <a:xfrm>
                <a:off x="3905" y="22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762" name="Line 455"/>
              <p:cNvSpPr>
                <a:spLocks noChangeShapeType="1"/>
              </p:cNvSpPr>
              <p:nvPr/>
            </p:nvSpPr>
            <p:spPr bwMode="auto">
              <a:xfrm>
                <a:off x="3913" y="2218"/>
                <a:ext cx="7" cy="0"/>
              </a:xfrm>
              <a:prstGeom prst="line">
                <a:avLst/>
              </a:prstGeom>
              <a:noFill/>
              <a:ln w="5080">
                <a:solidFill>
                  <a:srgbClr val="FF0000"/>
                </a:solidFill>
                <a:round/>
                <a:headEnd/>
                <a:tailEnd/>
              </a:ln>
            </p:spPr>
            <p:txBody>
              <a:bodyPr/>
              <a:lstStyle/>
              <a:p>
                <a:endParaRPr lang="en-US"/>
              </a:p>
            </p:txBody>
          </p:sp>
          <p:sp>
            <p:nvSpPr>
              <p:cNvPr id="255763" name="Line 456"/>
              <p:cNvSpPr>
                <a:spLocks noChangeShapeType="1"/>
              </p:cNvSpPr>
              <p:nvPr/>
            </p:nvSpPr>
            <p:spPr bwMode="auto">
              <a:xfrm>
                <a:off x="3920" y="2218"/>
                <a:ext cx="8" cy="0"/>
              </a:xfrm>
              <a:prstGeom prst="line">
                <a:avLst/>
              </a:prstGeom>
              <a:noFill/>
              <a:ln w="5080">
                <a:solidFill>
                  <a:srgbClr val="FF0000"/>
                </a:solidFill>
                <a:round/>
                <a:headEnd/>
                <a:tailEnd/>
              </a:ln>
            </p:spPr>
            <p:txBody>
              <a:bodyPr/>
              <a:lstStyle/>
              <a:p>
                <a:endParaRPr lang="en-US"/>
              </a:p>
            </p:txBody>
          </p:sp>
          <p:sp>
            <p:nvSpPr>
              <p:cNvPr id="255764" name="Freeform 457"/>
              <p:cNvSpPr>
                <a:spLocks/>
              </p:cNvSpPr>
              <p:nvPr/>
            </p:nvSpPr>
            <p:spPr bwMode="auto">
              <a:xfrm>
                <a:off x="3928" y="221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765" name="Freeform 458"/>
              <p:cNvSpPr>
                <a:spLocks/>
              </p:cNvSpPr>
              <p:nvPr/>
            </p:nvSpPr>
            <p:spPr bwMode="auto">
              <a:xfrm>
                <a:off x="3936" y="221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66" name="Freeform 459"/>
              <p:cNvSpPr>
                <a:spLocks/>
              </p:cNvSpPr>
              <p:nvPr/>
            </p:nvSpPr>
            <p:spPr bwMode="auto">
              <a:xfrm>
                <a:off x="3944" y="22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767" name="Line 460"/>
              <p:cNvSpPr>
                <a:spLocks noChangeShapeType="1"/>
              </p:cNvSpPr>
              <p:nvPr/>
            </p:nvSpPr>
            <p:spPr bwMode="auto">
              <a:xfrm>
                <a:off x="3952" y="2226"/>
                <a:ext cx="7" cy="0"/>
              </a:xfrm>
              <a:prstGeom prst="line">
                <a:avLst/>
              </a:prstGeom>
              <a:noFill/>
              <a:ln w="5080">
                <a:solidFill>
                  <a:srgbClr val="FF0000"/>
                </a:solidFill>
                <a:round/>
                <a:headEnd/>
                <a:tailEnd/>
              </a:ln>
            </p:spPr>
            <p:txBody>
              <a:bodyPr/>
              <a:lstStyle/>
              <a:p>
                <a:endParaRPr lang="en-US"/>
              </a:p>
            </p:txBody>
          </p:sp>
          <p:sp>
            <p:nvSpPr>
              <p:cNvPr id="255768" name="Line 461"/>
              <p:cNvSpPr>
                <a:spLocks noChangeShapeType="1"/>
              </p:cNvSpPr>
              <p:nvPr/>
            </p:nvSpPr>
            <p:spPr bwMode="auto">
              <a:xfrm>
                <a:off x="3959" y="2226"/>
                <a:ext cx="8" cy="0"/>
              </a:xfrm>
              <a:prstGeom prst="line">
                <a:avLst/>
              </a:prstGeom>
              <a:noFill/>
              <a:ln w="5080">
                <a:solidFill>
                  <a:srgbClr val="FF0000"/>
                </a:solidFill>
                <a:round/>
                <a:headEnd/>
                <a:tailEnd/>
              </a:ln>
            </p:spPr>
            <p:txBody>
              <a:bodyPr/>
              <a:lstStyle/>
              <a:p>
                <a:endParaRPr lang="en-US"/>
              </a:p>
            </p:txBody>
          </p:sp>
          <p:sp>
            <p:nvSpPr>
              <p:cNvPr id="255769" name="Freeform 462"/>
              <p:cNvSpPr>
                <a:spLocks/>
              </p:cNvSpPr>
              <p:nvPr/>
            </p:nvSpPr>
            <p:spPr bwMode="auto">
              <a:xfrm>
                <a:off x="3967" y="22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70" name="Freeform 463"/>
              <p:cNvSpPr>
                <a:spLocks/>
              </p:cNvSpPr>
              <p:nvPr/>
            </p:nvSpPr>
            <p:spPr bwMode="auto">
              <a:xfrm>
                <a:off x="3975" y="221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771" name="Freeform 464"/>
              <p:cNvSpPr>
                <a:spLocks/>
              </p:cNvSpPr>
              <p:nvPr/>
            </p:nvSpPr>
            <p:spPr bwMode="auto">
              <a:xfrm>
                <a:off x="3983" y="221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772" name="Freeform 465"/>
              <p:cNvSpPr>
                <a:spLocks/>
              </p:cNvSpPr>
              <p:nvPr/>
            </p:nvSpPr>
            <p:spPr bwMode="auto">
              <a:xfrm>
                <a:off x="3990" y="2179"/>
                <a:ext cx="8" cy="31"/>
              </a:xfrm>
              <a:custGeom>
                <a:avLst/>
                <a:gdLst>
                  <a:gd name="T0" fmla="*/ 0 w 8"/>
                  <a:gd name="T1" fmla="*/ 31 h 31"/>
                  <a:gd name="T2" fmla="*/ 0 w 8"/>
                  <a:gd name="T3" fmla="*/ 23 h 31"/>
                  <a:gd name="T4" fmla="*/ 0 w 8"/>
                  <a:gd name="T5" fmla="*/ 15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0"/>
                    </a:lnTo>
                  </a:path>
                </a:pathLst>
              </a:custGeom>
              <a:noFill/>
              <a:ln w="5080">
                <a:solidFill>
                  <a:srgbClr val="FF0000"/>
                </a:solidFill>
                <a:prstDash val="solid"/>
                <a:round/>
                <a:headEnd/>
                <a:tailEnd/>
              </a:ln>
            </p:spPr>
            <p:txBody>
              <a:bodyPr/>
              <a:lstStyle/>
              <a:p>
                <a:endParaRPr lang="en-US"/>
              </a:p>
            </p:txBody>
          </p:sp>
          <p:sp>
            <p:nvSpPr>
              <p:cNvPr id="255773" name="Freeform 466"/>
              <p:cNvSpPr>
                <a:spLocks/>
              </p:cNvSpPr>
              <p:nvPr/>
            </p:nvSpPr>
            <p:spPr bwMode="auto">
              <a:xfrm>
                <a:off x="3998" y="2179"/>
                <a:ext cx="8" cy="62"/>
              </a:xfrm>
              <a:custGeom>
                <a:avLst/>
                <a:gdLst>
                  <a:gd name="T0" fmla="*/ 0 w 8"/>
                  <a:gd name="T1" fmla="*/ 0 h 62"/>
                  <a:gd name="T2" fmla="*/ 0 w 8"/>
                  <a:gd name="T3" fmla="*/ 8 h 62"/>
                  <a:gd name="T4" fmla="*/ 0 w 8"/>
                  <a:gd name="T5" fmla="*/ 31 h 62"/>
                  <a:gd name="T6" fmla="*/ 8 w 8"/>
                  <a:gd name="T7" fmla="*/ 54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54"/>
                    </a:lnTo>
                    <a:lnTo>
                      <a:pt x="8" y="62"/>
                    </a:lnTo>
                  </a:path>
                </a:pathLst>
              </a:custGeom>
              <a:noFill/>
              <a:ln w="5080">
                <a:solidFill>
                  <a:srgbClr val="FF0000"/>
                </a:solidFill>
                <a:prstDash val="solid"/>
                <a:round/>
                <a:headEnd/>
                <a:tailEnd/>
              </a:ln>
            </p:spPr>
            <p:txBody>
              <a:bodyPr/>
              <a:lstStyle/>
              <a:p>
                <a:endParaRPr lang="en-US"/>
              </a:p>
            </p:txBody>
          </p:sp>
          <p:sp>
            <p:nvSpPr>
              <p:cNvPr id="255774" name="Freeform 467"/>
              <p:cNvSpPr>
                <a:spLocks/>
              </p:cNvSpPr>
              <p:nvPr/>
            </p:nvSpPr>
            <p:spPr bwMode="auto">
              <a:xfrm>
                <a:off x="4006" y="2202"/>
                <a:ext cx="8" cy="39"/>
              </a:xfrm>
              <a:custGeom>
                <a:avLst/>
                <a:gdLst>
                  <a:gd name="T0" fmla="*/ 0 w 8"/>
                  <a:gd name="T1" fmla="*/ 39 h 39"/>
                  <a:gd name="T2" fmla="*/ 0 w 8"/>
                  <a:gd name="T3" fmla="*/ 31 h 39"/>
                  <a:gd name="T4" fmla="*/ 0 w 8"/>
                  <a:gd name="T5" fmla="*/ 24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4"/>
                    </a:lnTo>
                    <a:lnTo>
                      <a:pt x="8" y="8"/>
                    </a:lnTo>
                    <a:lnTo>
                      <a:pt x="8" y="0"/>
                    </a:lnTo>
                  </a:path>
                </a:pathLst>
              </a:custGeom>
              <a:noFill/>
              <a:ln w="5080">
                <a:solidFill>
                  <a:srgbClr val="FF0000"/>
                </a:solidFill>
                <a:prstDash val="solid"/>
                <a:round/>
                <a:headEnd/>
                <a:tailEnd/>
              </a:ln>
            </p:spPr>
            <p:txBody>
              <a:bodyPr/>
              <a:lstStyle/>
              <a:p>
                <a:endParaRPr lang="en-US"/>
              </a:p>
            </p:txBody>
          </p:sp>
          <p:sp>
            <p:nvSpPr>
              <p:cNvPr id="255775" name="Freeform 468"/>
              <p:cNvSpPr>
                <a:spLocks/>
              </p:cNvSpPr>
              <p:nvPr/>
            </p:nvSpPr>
            <p:spPr bwMode="auto">
              <a:xfrm>
                <a:off x="4014" y="2202"/>
                <a:ext cx="8" cy="24"/>
              </a:xfrm>
              <a:custGeom>
                <a:avLst/>
                <a:gdLst>
                  <a:gd name="T0" fmla="*/ 0 w 8"/>
                  <a:gd name="T1" fmla="*/ 0 h 24"/>
                  <a:gd name="T2" fmla="*/ 0 w 8"/>
                  <a:gd name="T3" fmla="*/ 0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0"/>
                    </a:lnTo>
                    <a:lnTo>
                      <a:pt x="0" y="8"/>
                    </a:lnTo>
                    <a:lnTo>
                      <a:pt x="8" y="16"/>
                    </a:lnTo>
                    <a:lnTo>
                      <a:pt x="8" y="24"/>
                    </a:lnTo>
                  </a:path>
                </a:pathLst>
              </a:custGeom>
              <a:noFill/>
              <a:ln w="5080">
                <a:solidFill>
                  <a:srgbClr val="FF0000"/>
                </a:solidFill>
                <a:prstDash val="solid"/>
                <a:round/>
                <a:headEnd/>
                <a:tailEnd/>
              </a:ln>
            </p:spPr>
            <p:txBody>
              <a:bodyPr/>
              <a:lstStyle/>
              <a:p>
                <a:endParaRPr lang="en-US"/>
              </a:p>
            </p:txBody>
          </p:sp>
          <p:sp>
            <p:nvSpPr>
              <p:cNvPr id="255776" name="Freeform 469"/>
              <p:cNvSpPr>
                <a:spLocks/>
              </p:cNvSpPr>
              <p:nvPr/>
            </p:nvSpPr>
            <p:spPr bwMode="auto">
              <a:xfrm>
                <a:off x="4022" y="221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5777" name="Freeform 470"/>
              <p:cNvSpPr>
                <a:spLocks/>
              </p:cNvSpPr>
              <p:nvPr/>
            </p:nvSpPr>
            <p:spPr bwMode="auto">
              <a:xfrm>
                <a:off x="4029" y="2218"/>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778" name="Freeform 471"/>
              <p:cNvSpPr>
                <a:spLocks/>
              </p:cNvSpPr>
              <p:nvPr/>
            </p:nvSpPr>
            <p:spPr bwMode="auto">
              <a:xfrm>
                <a:off x="4037" y="2171"/>
                <a:ext cx="8" cy="55"/>
              </a:xfrm>
              <a:custGeom>
                <a:avLst/>
                <a:gdLst>
                  <a:gd name="T0" fmla="*/ 0 w 8"/>
                  <a:gd name="T1" fmla="*/ 55 h 55"/>
                  <a:gd name="T2" fmla="*/ 0 w 8"/>
                  <a:gd name="T3" fmla="*/ 47 h 55"/>
                  <a:gd name="T4" fmla="*/ 0 w 8"/>
                  <a:gd name="T5" fmla="*/ 23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47"/>
                    </a:lnTo>
                    <a:lnTo>
                      <a:pt x="0"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5779" name="Freeform 472"/>
              <p:cNvSpPr>
                <a:spLocks/>
              </p:cNvSpPr>
              <p:nvPr/>
            </p:nvSpPr>
            <p:spPr bwMode="auto">
              <a:xfrm>
                <a:off x="4045" y="2171"/>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FF0000"/>
                </a:solidFill>
                <a:prstDash val="solid"/>
                <a:round/>
                <a:headEnd/>
                <a:tailEnd/>
              </a:ln>
            </p:spPr>
            <p:txBody>
              <a:bodyPr/>
              <a:lstStyle/>
              <a:p>
                <a:endParaRPr lang="en-US"/>
              </a:p>
            </p:txBody>
          </p:sp>
          <p:sp>
            <p:nvSpPr>
              <p:cNvPr id="255780" name="Freeform 473"/>
              <p:cNvSpPr>
                <a:spLocks/>
              </p:cNvSpPr>
              <p:nvPr/>
            </p:nvSpPr>
            <p:spPr bwMode="auto">
              <a:xfrm>
                <a:off x="4053" y="2202"/>
                <a:ext cx="7" cy="16"/>
              </a:xfrm>
              <a:custGeom>
                <a:avLst/>
                <a:gdLst>
                  <a:gd name="T0" fmla="*/ 0 w 7"/>
                  <a:gd name="T1" fmla="*/ 16 h 16"/>
                  <a:gd name="T2" fmla="*/ 0 w 7"/>
                  <a:gd name="T3" fmla="*/ 16 h 16"/>
                  <a:gd name="T4" fmla="*/ 0 w 7"/>
                  <a:gd name="T5" fmla="*/ 16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16"/>
                    </a:moveTo>
                    <a:lnTo>
                      <a:pt x="0" y="16"/>
                    </a:lnTo>
                    <a:lnTo>
                      <a:pt x="7" y="0"/>
                    </a:lnTo>
                  </a:path>
                </a:pathLst>
              </a:custGeom>
              <a:noFill/>
              <a:ln w="5080">
                <a:solidFill>
                  <a:srgbClr val="FF0000"/>
                </a:solidFill>
                <a:prstDash val="solid"/>
                <a:round/>
                <a:headEnd/>
                <a:tailEnd/>
              </a:ln>
            </p:spPr>
            <p:txBody>
              <a:bodyPr/>
              <a:lstStyle/>
              <a:p>
                <a:endParaRPr lang="en-US"/>
              </a:p>
            </p:txBody>
          </p:sp>
          <p:sp>
            <p:nvSpPr>
              <p:cNvPr id="255781" name="Freeform 474"/>
              <p:cNvSpPr>
                <a:spLocks/>
              </p:cNvSpPr>
              <p:nvPr/>
            </p:nvSpPr>
            <p:spPr bwMode="auto">
              <a:xfrm>
                <a:off x="4060" y="2179"/>
                <a:ext cx="8" cy="23"/>
              </a:xfrm>
              <a:custGeom>
                <a:avLst/>
                <a:gdLst>
                  <a:gd name="T0" fmla="*/ 0 w 8"/>
                  <a:gd name="T1" fmla="*/ 23 h 23"/>
                  <a:gd name="T2" fmla="*/ 0 w 8"/>
                  <a:gd name="T3" fmla="*/ 15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8"/>
                    </a:lnTo>
                    <a:lnTo>
                      <a:pt x="8" y="0"/>
                    </a:lnTo>
                  </a:path>
                </a:pathLst>
              </a:custGeom>
              <a:noFill/>
              <a:ln w="5080">
                <a:solidFill>
                  <a:srgbClr val="FF0000"/>
                </a:solidFill>
                <a:prstDash val="solid"/>
                <a:round/>
                <a:headEnd/>
                <a:tailEnd/>
              </a:ln>
            </p:spPr>
            <p:txBody>
              <a:bodyPr/>
              <a:lstStyle/>
              <a:p>
                <a:endParaRPr lang="en-US"/>
              </a:p>
            </p:txBody>
          </p:sp>
          <p:sp>
            <p:nvSpPr>
              <p:cNvPr id="255782" name="Freeform 475"/>
              <p:cNvSpPr>
                <a:spLocks/>
              </p:cNvSpPr>
              <p:nvPr/>
            </p:nvSpPr>
            <p:spPr bwMode="auto">
              <a:xfrm>
                <a:off x="4068" y="2179"/>
                <a:ext cx="8" cy="62"/>
              </a:xfrm>
              <a:custGeom>
                <a:avLst/>
                <a:gdLst>
                  <a:gd name="T0" fmla="*/ 0 w 8"/>
                  <a:gd name="T1" fmla="*/ 0 h 62"/>
                  <a:gd name="T2" fmla="*/ 0 w 8"/>
                  <a:gd name="T3" fmla="*/ 8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47"/>
                    </a:lnTo>
                    <a:lnTo>
                      <a:pt x="8" y="62"/>
                    </a:lnTo>
                  </a:path>
                </a:pathLst>
              </a:custGeom>
              <a:noFill/>
              <a:ln w="5080">
                <a:solidFill>
                  <a:srgbClr val="FF0000"/>
                </a:solidFill>
                <a:prstDash val="solid"/>
                <a:round/>
                <a:headEnd/>
                <a:tailEnd/>
              </a:ln>
            </p:spPr>
            <p:txBody>
              <a:bodyPr/>
              <a:lstStyle/>
              <a:p>
                <a:endParaRPr lang="en-US"/>
              </a:p>
            </p:txBody>
          </p:sp>
          <p:sp>
            <p:nvSpPr>
              <p:cNvPr id="255783" name="Freeform 476"/>
              <p:cNvSpPr>
                <a:spLocks/>
              </p:cNvSpPr>
              <p:nvPr/>
            </p:nvSpPr>
            <p:spPr bwMode="auto">
              <a:xfrm>
                <a:off x="4076" y="224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784" name="Line 477"/>
              <p:cNvSpPr>
                <a:spLocks noChangeShapeType="1"/>
              </p:cNvSpPr>
              <p:nvPr/>
            </p:nvSpPr>
            <p:spPr bwMode="auto">
              <a:xfrm>
                <a:off x="4084" y="2257"/>
                <a:ext cx="8" cy="0"/>
              </a:xfrm>
              <a:prstGeom prst="line">
                <a:avLst/>
              </a:prstGeom>
              <a:noFill/>
              <a:ln w="5080">
                <a:solidFill>
                  <a:srgbClr val="FF0000"/>
                </a:solidFill>
                <a:round/>
                <a:headEnd/>
                <a:tailEnd/>
              </a:ln>
            </p:spPr>
            <p:txBody>
              <a:bodyPr/>
              <a:lstStyle/>
              <a:p>
                <a:endParaRPr lang="en-US"/>
              </a:p>
            </p:txBody>
          </p:sp>
          <p:sp>
            <p:nvSpPr>
              <p:cNvPr id="255785" name="Line 478"/>
              <p:cNvSpPr>
                <a:spLocks noChangeShapeType="1"/>
              </p:cNvSpPr>
              <p:nvPr/>
            </p:nvSpPr>
            <p:spPr bwMode="auto">
              <a:xfrm flipV="1">
                <a:off x="4092" y="2249"/>
                <a:ext cx="7" cy="8"/>
              </a:xfrm>
              <a:prstGeom prst="line">
                <a:avLst/>
              </a:prstGeom>
              <a:noFill/>
              <a:ln w="5080">
                <a:solidFill>
                  <a:srgbClr val="FF0000"/>
                </a:solidFill>
                <a:round/>
                <a:headEnd/>
                <a:tailEnd/>
              </a:ln>
            </p:spPr>
            <p:txBody>
              <a:bodyPr/>
              <a:lstStyle/>
              <a:p>
                <a:endParaRPr lang="en-US"/>
              </a:p>
            </p:txBody>
          </p:sp>
          <p:sp>
            <p:nvSpPr>
              <p:cNvPr id="255786" name="Freeform 479"/>
              <p:cNvSpPr>
                <a:spLocks/>
              </p:cNvSpPr>
              <p:nvPr/>
            </p:nvSpPr>
            <p:spPr bwMode="auto">
              <a:xfrm>
                <a:off x="4099" y="2210"/>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5787" name="Freeform 480"/>
              <p:cNvSpPr>
                <a:spLocks/>
              </p:cNvSpPr>
              <p:nvPr/>
            </p:nvSpPr>
            <p:spPr bwMode="auto">
              <a:xfrm>
                <a:off x="4107" y="2210"/>
                <a:ext cx="8" cy="16"/>
              </a:xfrm>
              <a:custGeom>
                <a:avLst/>
                <a:gdLst>
                  <a:gd name="T0" fmla="*/ 0 w 8"/>
                  <a:gd name="T1" fmla="*/ 0 h 16"/>
                  <a:gd name="T2" fmla="*/ 0 w 8"/>
                  <a:gd name="T3" fmla="*/ 0 h 16"/>
                  <a:gd name="T4" fmla="*/ 0 w 8"/>
                  <a:gd name="T5" fmla="*/ 8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0"/>
                    </a:lnTo>
                    <a:lnTo>
                      <a:pt x="0" y="8"/>
                    </a:lnTo>
                    <a:lnTo>
                      <a:pt x="8" y="16"/>
                    </a:lnTo>
                  </a:path>
                </a:pathLst>
              </a:custGeom>
              <a:noFill/>
              <a:ln w="5080">
                <a:solidFill>
                  <a:srgbClr val="FF0000"/>
                </a:solidFill>
                <a:prstDash val="solid"/>
                <a:round/>
                <a:headEnd/>
                <a:tailEnd/>
              </a:ln>
            </p:spPr>
            <p:txBody>
              <a:bodyPr/>
              <a:lstStyle/>
              <a:p>
                <a:endParaRPr lang="en-US"/>
              </a:p>
            </p:txBody>
          </p:sp>
          <p:sp>
            <p:nvSpPr>
              <p:cNvPr id="255788" name="Freeform 481"/>
              <p:cNvSpPr>
                <a:spLocks/>
              </p:cNvSpPr>
              <p:nvPr/>
            </p:nvSpPr>
            <p:spPr bwMode="auto">
              <a:xfrm>
                <a:off x="4115" y="22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89" name="Freeform 482"/>
              <p:cNvSpPr>
                <a:spLocks/>
              </p:cNvSpPr>
              <p:nvPr/>
            </p:nvSpPr>
            <p:spPr bwMode="auto">
              <a:xfrm>
                <a:off x="4123" y="2226"/>
                <a:ext cx="7" cy="31"/>
              </a:xfrm>
              <a:custGeom>
                <a:avLst/>
                <a:gdLst>
                  <a:gd name="T0" fmla="*/ 0 w 7"/>
                  <a:gd name="T1" fmla="*/ 0 h 31"/>
                  <a:gd name="T2" fmla="*/ 0 w 7"/>
                  <a:gd name="T3" fmla="*/ 15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5"/>
                    </a:lnTo>
                    <a:lnTo>
                      <a:pt x="7" y="31"/>
                    </a:lnTo>
                  </a:path>
                </a:pathLst>
              </a:custGeom>
              <a:noFill/>
              <a:ln w="5080">
                <a:solidFill>
                  <a:srgbClr val="FF0000"/>
                </a:solidFill>
                <a:prstDash val="solid"/>
                <a:round/>
                <a:headEnd/>
                <a:tailEnd/>
              </a:ln>
            </p:spPr>
            <p:txBody>
              <a:bodyPr/>
              <a:lstStyle/>
              <a:p>
                <a:endParaRPr lang="en-US"/>
              </a:p>
            </p:txBody>
          </p:sp>
          <p:sp>
            <p:nvSpPr>
              <p:cNvPr id="255790" name="Line 483"/>
              <p:cNvSpPr>
                <a:spLocks noChangeShapeType="1"/>
              </p:cNvSpPr>
              <p:nvPr/>
            </p:nvSpPr>
            <p:spPr bwMode="auto">
              <a:xfrm>
                <a:off x="4130" y="2257"/>
                <a:ext cx="8" cy="8"/>
              </a:xfrm>
              <a:prstGeom prst="line">
                <a:avLst/>
              </a:prstGeom>
              <a:noFill/>
              <a:ln w="5080">
                <a:solidFill>
                  <a:srgbClr val="FF0000"/>
                </a:solidFill>
                <a:round/>
                <a:headEnd/>
                <a:tailEnd/>
              </a:ln>
            </p:spPr>
            <p:txBody>
              <a:bodyPr/>
              <a:lstStyle/>
              <a:p>
                <a:endParaRPr lang="en-US"/>
              </a:p>
            </p:txBody>
          </p:sp>
          <p:sp>
            <p:nvSpPr>
              <p:cNvPr id="255791" name="Line 484"/>
              <p:cNvSpPr>
                <a:spLocks noChangeShapeType="1"/>
              </p:cNvSpPr>
              <p:nvPr/>
            </p:nvSpPr>
            <p:spPr bwMode="auto">
              <a:xfrm>
                <a:off x="4138" y="2265"/>
                <a:ext cx="8" cy="7"/>
              </a:xfrm>
              <a:prstGeom prst="line">
                <a:avLst/>
              </a:prstGeom>
              <a:noFill/>
              <a:ln w="5080">
                <a:solidFill>
                  <a:srgbClr val="FF0000"/>
                </a:solidFill>
                <a:round/>
                <a:headEnd/>
                <a:tailEnd/>
              </a:ln>
            </p:spPr>
            <p:txBody>
              <a:bodyPr/>
              <a:lstStyle/>
              <a:p>
                <a:endParaRPr lang="en-US"/>
              </a:p>
            </p:txBody>
          </p:sp>
          <p:sp>
            <p:nvSpPr>
              <p:cNvPr id="255792" name="Freeform 485"/>
              <p:cNvSpPr>
                <a:spLocks/>
              </p:cNvSpPr>
              <p:nvPr/>
            </p:nvSpPr>
            <p:spPr bwMode="auto">
              <a:xfrm>
                <a:off x="4146" y="2272"/>
                <a:ext cx="8" cy="8"/>
              </a:xfrm>
              <a:custGeom>
                <a:avLst/>
                <a:gdLst>
                  <a:gd name="T0" fmla="*/ 0 w 8"/>
                  <a:gd name="T1" fmla="*/ 0 h 8"/>
                  <a:gd name="T2" fmla="*/ 8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path>
                </a:pathLst>
              </a:custGeom>
              <a:noFill/>
              <a:ln w="5080">
                <a:solidFill>
                  <a:srgbClr val="FF0000"/>
                </a:solidFill>
                <a:prstDash val="solid"/>
                <a:round/>
                <a:headEnd/>
                <a:tailEnd/>
              </a:ln>
            </p:spPr>
            <p:txBody>
              <a:bodyPr/>
              <a:lstStyle/>
              <a:p>
                <a:endParaRPr lang="en-US"/>
              </a:p>
            </p:txBody>
          </p:sp>
          <p:sp>
            <p:nvSpPr>
              <p:cNvPr id="255793" name="Freeform 486"/>
              <p:cNvSpPr>
                <a:spLocks/>
              </p:cNvSpPr>
              <p:nvPr/>
            </p:nvSpPr>
            <p:spPr bwMode="auto">
              <a:xfrm>
                <a:off x="4154" y="2194"/>
                <a:ext cx="0" cy="86"/>
              </a:xfrm>
              <a:custGeom>
                <a:avLst/>
                <a:gdLst>
                  <a:gd name="T0" fmla="*/ 86 h 86"/>
                  <a:gd name="T1" fmla="*/ 71 h 86"/>
                  <a:gd name="T2" fmla="*/ 39 h 86"/>
                  <a:gd name="T3" fmla="*/ 16 h 86"/>
                  <a:gd name="T4" fmla="*/ 0 h 86"/>
                  <a:gd name="T5" fmla="*/ 0 60000 65536"/>
                  <a:gd name="T6" fmla="*/ 0 60000 65536"/>
                  <a:gd name="T7" fmla="*/ 0 60000 65536"/>
                  <a:gd name="T8" fmla="*/ 0 60000 65536"/>
                  <a:gd name="T9" fmla="*/ 0 60000 65536"/>
                  <a:gd name="T10" fmla="*/ 0 h 86"/>
                  <a:gd name="T11" fmla="*/ 86 h 86"/>
                </a:gdLst>
                <a:ahLst/>
                <a:cxnLst>
                  <a:cxn ang="T5">
                    <a:pos x="0" y="T0"/>
                  </a:cxn>
                  <a:cxn ang="T6">
                    <a:pos x="0" y="T1"/>
                  </a:cxn>
                  <a:cxn ang="T7">
                    <a:pos x="0" y="T2"/>
                  </a:cxn>
                  <a:cxn ang="T8">
                    <a:pos x="0" y="T3"/>
                  </a:cxn>
                  <a:cxn ang="T9">
                    <a:pos x="0" y="T4"/>
                  </a:cxn>
                </a:cxnLst>
                <a:rect l="0" t="T10" r="0" b="T11"/>
                <a:pathLst>
                  <a:path h="86">
                    <a:moveTo>
                      <a:pt x="0" y="86"/>
                    </a:moveTo>
                    <a:lnTo>
                      <a:pt x="0" y="71"/>
                    </a:lnTo>
                    <a:lnTo>
                      <a:pt x="0" y="39"/>
                    </a:lnTo>
                    <a:lnTo>
                      <a:pt x="0" y="16"/>
                    </a:lnTo>
                    <a:lnTo>
                      <a:pt x="0" y="0"/>
                    </a:lnTo>
                  </a:path>
                </a:pathLst>
              </a:custGeom>
              <a:noFill/>
              <a:ln w="5080">
                <a:solidFill>
                  <a:srgbClr val="FF0000"/>
                </a:solidFill>
                <a:prstDash val="solid"/>
                <a:round/>
                <a:headEnd/>
                <a:tailEnd/>
              </a:ln>
            </p:spPr>
            <p:txBody>
              <a:bodyPr/>
              <a:lstStyle/>
              <a:p>
                <a:endParaRPr lang="en-US"/>
              </a:p>
            </p:txBody>
          </p:sp>
          <p:sp>
            <p:nvSpPr>
              <p:cNvPr id="255794" name="Freeform 487"/>
              <p:cNvSpPr>
                <a:spLocks/>
              </p:cNvSpPr>
              <p:nvPr/>
            </p:nvSpPr>
            <p:spPr bwMode="auto">
              <a:xfrm>
                <a:off x="4154" y="2194"/>
                <a:ext cx="8" cy="47"/>
              </a:xfrm>
              <a:custGeom>
                <a:avLst/>
                <a:gdLst>
                  <a:gd name="T0" fmla="*/ 0 w 8"/>
                  <a:gd name="T1" fmla="*/ 0 h 47"/>
                  <a:gd name="T2" fmla="*/ 0 w 8"/>
                  <a:gd name="T3" fmla="*/ 0 h 47"/>
                  <a:gd name="T4" fmla="*/ 0 w 8"/>
                  <a:gd name="T5" fmla="*/ 16 h 47"/>
                  <a:gd name="T6" fmla="*/ 8 w 8"/>
                  <a:gd name="T7" fmla="*/ 32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0"/>
                    </a:lnTo>
                    <a:lnTo>
                      <a:pt x="0" y="16"/>
                    </a:lnTo>
                    <a:lnTo>
                      <a:pt x="8" y="32"/>
                    </a:lnTo>
                    <a:lnTo>
                      <a:pt x="8" y="47"/>
                    </a:lnTo>
                  </a:path>
                </a:pathLst>
              </a:custGeom>
              <a:noFill/>
              <a:ln w="5080">
                <a:solidFill>
                  <a:srgbClr val="FF0000"/>
                </a:solidFill>
                <a:prstDash val="solid"/>
                <a:round/>
                <a:headEnd/>
                <a:tailEnd/>
              </a:ln>
            </p:spPr>
            <p:txBody>
              <a:bodyPr/>
              <a:lstStyle/>
              <a:p>
                <a:endParaRPr lang="en-US"/>
              </a:p>
            </p:txBody>
          </p:sp>
          <p:sp>
            <p:nvSpPr>
              <p:cNvPr id="255795" name="Freeform 488"/>
              <p:cNvSpPr>
                <a:spLocks/>
              </p:cNvSpPr>
              <p:nvPr/>
            </p:nvSpPr>
            <p:spPr bwMode="auto">
              <a:xfrm>
                <a:off x="4162" y="2241"/>
                <a:ext cx="7" cy="62"/>
              </a:xfrm>
              <a:custGeom>
                <a:avLst/>
                <a:gdLst>
                  <a:gd name="T0" fmla="*/ 0 w 7"/>
                  <a:gd name="T1" fmla="*/ 0 h 62"/>
                  <a:gd name="T2" fmla="*/ 0 w 7"/>
                  <a:gd name="T3" fmla="*/ 31 h 62"/>
                  <a:gd name="T4" fmla="*/ 7 w 7"/>
                  <a:gd name="T5" fmla="*/ 47 h 62"/>
                  <a:gd name="T6" fmla="*/ 7 w 7"/>
                  <a:gd name="T7" fmla="*/ 62 h 62"/>
                  <a:gd name="T8" fmla="*/ 0 60000 65536"/>
                  <a:gd name="T9" fmla="*/ 0 60000 65536"/>
                  <a:gd name="T10" fmla="*/ 0 60000 65536"/>
                  <a:gd name="T11" fmla="*/ 0 60000 65536"/>
                  <a:gd name="T12" fmla="*/ 0 w 7"/>
                  <a:gd name="T13" fmla="*/ 0 h 62"/>
                  <a:gd name="T14" fmla="*/ 7 w 7"/>
                  <a:gd name="T15" fmla="*/ 62 h 62"/>
                </a:gdLst>
                <a:ahLst/>
                <a:cxnLst>
                  <a:cxn ang="T8">
                    <a:pos x="T0" y="T1"/>
                  </a:cxn>
                  <a:cxn ang="T9">
                    <a:pos x="T2" y="T3"/>
                  </a:cxn>
                  <a:cxn ang="T10">
                    <a:pos x="T4" y="T5"/>
                  </a:cxn>
                  <a:cxn ang="T11">
                    <a:pos x="T6" y="T7"/>
                  </a:cxn>
                </a:cxnLst>
                <a:rect l="T12" t="T13" r="T14" b="T15"/>
                <a:pathLst>
                  <a:path w="7" h="62">
                    <a:moveTo>
                      <a:pt x="0" y="0"/>
                    </a:moveTo>
                    <a:lnTo>
                      <a:pt x="0" y="31"/>
                    </a:lnTo>
                    <a:lnTo>
                      <a:pt x="7" y="47"/>
                    </a:lnTo>
                    <a:lnTo>
                      <a:pt x="7" y="62"/>
                    </a:lnTo>
                  </a:path>
                </a:pathLst>
              </a:custGeom>
              <a:noFill/>
              <a:ln w="5080">
                <a:solidFill>
                  <a:srgbClr val="FF0000"/>
                </a:solidFill>
                <a:prstDash val="solid"/>
                <a:round/>
                <a:headEnd/>
                <a:tailEnd/>
              </a:ln>
            </p:spPr>
            <p:txBody>
              <a:bodyPr/>
              <a:lstStyle/>
              <a:p>
                <a:endParaRPr lang="en-US"/>
              </a:p>
            </p:txBody>
          </p:sp>
          <p:sp>
            <p:nvSpPr>
              <p:cNvPr id="255796" name="Line 489"/>
              <p:cNvSpPr>
                <a:spLocks noChangeShapeType="1"/>
              </p:cNvSpPr>
              <p:nvPr/>
            </p:nvSpPr>
            <p:spPr bwMode="auto">
              <a:xfrm>
                <a:off x="4169" y="2303"/>
                <a:ext cx="8" cy="16"/>
              </a:xfrm>
              <a:prstGeom prst="line">
                <a:avLst/>
              </a:prstGeom>
              <a:noFill/>
              <a:ln w="5080">
                <a:solidFill>
                  <a:srgbClr val="FF0000"/>
                </a:solidFill>
                <a:round/>
                <a:headEnd/>
                <a:tailEnd/>
              </a:ln>
            </p:spPr>
            <p:txBody>
              <a:bodyPr/>
              <a:lstStyle/>
              <a:p>
                <a:endParaRPr lang="en-US"/>
              </a:p>
            </p:txBody>
          </p:sp>
          <p:sp>
            <p:nvSpPr>
              <p:cNvPr id="255797" name="Freeform 490"/>
              <p:cNvSpPr>
                <a:spLocks/>
              </p:cNvSpPr>
              <p:nvPr/>
            </p:nvSpPr>
            <p:spPr bwMode="auto">
              <a:xfrm>
                <a:off x="4177" y="2319"/>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798" name="Freeform 491"/>
              <p:cNvSpPr>
                <a:spLocks/>
              </p:cNvSpPr>
              <p:nvPr/>
            </p:nvSpPr>
            <p:spPr bwMode="auto">
              <a:xfrm>
                <a:off x="4185" y="2179"/>
                <a:ext cx="8" cy="148"/>
              </a:xfrm>
              <a:custGeom>
                <a:avLst/>
                <a:gdLst>
                  <a:gd name="T0" fmla="*/ 0 w 8"/>
                  <a:gd name="T1" fmla="*/ 148 h 148"/>
                  <a:gd name="T2" fmla="*/ 0 w 8"/>
                  <a:gd name="T3" fmla="*/ 132 h 148"/>
                  <a:gd name="T4" fmla="*/ 0 w 8"/>
                  <a:gd name="T5" fmla="*/ 117 h 148"/>
                  <a:gd name="T6" fmla="*/ 0 w 8"/>
                  <a:gd name="T7" fmla="*/ 62 h 148"/>
                  <a:gd name="T8" fmla="*/ 8 w 8"/>
                  <a:gd name="T9" fmla="*/ 39 h 148"/>
                  <a:gd name="T10" fmla="*/ 8 w 8"/>
                  <a:gd name="T11" fmla="*/ 23 h 148"/>
                  <a:gd name="T12" fmla="*/ 8 w 8"/>
                  <a:gd name="T13" fmla="*/ 8 h 148"/>
                  <a:gd name="T14" fmla="*/ 8 w 8"/>
                  <a:gd name="T15" fmla="*/ 0 h 14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8"/>
                  <a:gd name="T26" fmla="*/ 8 w 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8">
                    <a:moveTo>
                      <a:pt x="0" y="148"/>
                    </a:moveTo>
                    <a:lnTo>
                      <a:pt x="0" y="132"/>
                    </a:lnTo>
                    <a:lnTo>
                      <a:pt x="0" y="117"/>
                    </a:lnTo>
                    <a:lnTo>
                      <a:pt x="0" y="62"/>
                    </a:lnTo>
                    <a:lnTo>
                      <a:pt x="8" y="39"/>
                    </a:lnTo>
                    <a:lnTo>
                      <a:pt x="8"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5799" name="Freeform 492"/>
              <p:cNvSpPr>
                <a:spLocks/>
              </p:cNvSpPr>
              <p:nvPr/>
            </p:nvSpPr>
            <p:spPr bwMode="auto">
              <a:xfrm>
                <a:off x="4193" y="2179"/>
                <a:ext cx="7" cy="148"/>
              </a:xfrm>
              <a:custGeom>
                <a:avLst/>
                <a:gdLst>
                  <a:gd name="T0" fmla="*/ 0 w 7"/>
                  <a:gd name="T1" fmla="*/ 0 h 148"/>
                  <a:gd name="T2" fmla="*/ 0 w 7"/>
                  <a:gd name="T3" fmla="*/ 8 h 148"/>
                  <a:gd name="T4" fmla="*/ 0 w 7"/>
                  <a:gd name="T5" fmla="*/ 15 h 148"/>
                  <a:gd name="T6" fmla="*/ 0 w 7"/>
                  <a:gd name="T7" fmla="*/ 39 h 148"/>
                  <a:gd name="T8" fmla="*/ 0 w 7"/>
                  <a:gd name="T9" fmla="*/ 62 h 148"/>
                  <a:gd name="T10" fmla="*/ 7 w 7"/>
                  <a:gd name="T11" fmla="*/ 117 h 148"/>
                  <a:gd name="T12" fmla="*/ 7 w 7"/>
                  <a:gd name="T13" fmla="*/ 132 h 148"/>
                  <a:gd name="T14" fmla="*/ 7 w 7"/>
                  <a:gd name="T15" fmla="*/ 148 h 14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48"/>
                  <a:gd name="T26" fmla="*/ 7 w 7"/>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48">
                    <a:moveTo>
                      <a:pt x="0" y="0"/>
                    </a:moveTo>
                    <a:lnTo>
                      <a:pt x="0" y="8"/>
                    </a:lnTo>
                    <a:lnTo>
                      <a:pt x="0" y="15"/>
                    </a:lnTo>
                    <a:lnTo>
                      <a:pt x="0" y="39"/>
                    </a:lnTo>
                    <a:lnTo>
                      <a:pt x="0" y="62"/>
                    </a:lnTo>
                    <a:lnTo>
                      <a:pt x="7" y="117"/>
                    </a:lnTo>
                    <a:lnTo>
                      <a:pt x="7" y="132"/>
                    </a:lnTo>
                    <a:lnTo>
                      <a:pt x="7" y="148"/>
                    </a:lnTo>
                  </a:path>
                </a:pathLst>
              </a:custGeom>
              <a:noFill/>
              <a:ln w="5080">
                <a:solidFill>
                  <a:srgbClr val="FF0000"/>
                </a:solidFill>
                <a:prstDash val="solid"/>
                <a:round/>
                <a:headEnd/>
                <a:tailEnd/>
              </a:ln>
            </p:spPr>
            <p:txBody>
              <a:bodyPr/>
              <a:lstStyle/>
              <a:p>
                <a:endParaRPr lang="en-US"/>
              </a:p>
            </p:txBody>
          </p:sp>
          <p:sp>
            <p:nvSpPr>
              <p:cNvPr id="255800" name="Freeform 493"/>
              <p:cNvSpPr>
                <a:spLocks/>
              </p:cNvSpPr>
              <p:nvPr/>
            </p:nvSpPr>
            <p:spPr bwMode="auto">
              <a:xfrm>
                <a:off x="4200" y="2327"/>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0000"/>
                </a:solidFill>
                <a:prstDash val="solid"/>
                <a:round/>
                <a:headEnd/>
                <a:tailEnd/>
              </a:ln>
            </p:spPr>
            <p:txBody>
              <a:bodyPr/>
              <a:lstStyle/>
              <a:p>
                <a:endParaRPr lang="en-US"/>
              </a:p>
            </p:txBody>
          </p:sp>
          <p:sp>
            <p:nvSpPr>
              <p:cNvPr id="255801" name="Freeform 494"/>
              <p:cNvSpPr>
                <a:spLocks/>
              </p:cNvSpPr>
              <p:nvPr/>
            </p:nvSpPr>
            <p:spPr bwMode="auto">
              <a:xfrm>
                <a:off x="4208" y="234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02" name="Freeform 495"/>
              <p:cNvSpPr>
                <a:spLocks/>
              </p:cNvSpPr>
              <p:nvPr/>
            </p:nvSpPr>
            <p:spPr bwMode="auto">
              <a:xfrm>
                <a:off x="4216" y="234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803" name="Freeform 496"/>
              <p:cNvSpPr>
                <a:spLocks/>
              </p:cNvSpPr>
              <p:nvPr/>
            </p:nvSpPr>
            <p:spPr bwMode="auto">
              <a:xfrm>
                <a:off x="4224" y="235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04" name="Freeform 497"/>
              <p:cNvSpPr>
                <a:spLocks/>
              </p:cNvSpPr>
              <p:nvPr/>
            </p:nvSpPr>
            <p:spPr bwMode="auto">
              <a:xfrm>
                <a:off x="4232" y="2350"/>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FF0000"/>
                </a:solidFill>
                <a:prstDash val="solid"/>
                <a:round/>
                <a:headEnd/>
                <a:tailEnd/>
              </a:ln>
            </p:spPr>
            <p:txBody>
              <a:bodyPr/>
              <a:lstStyle/>
              <a:p>
                <a:endParaRPr lang="en-US"/>
              </a:p>
            </p:txBody>
          </p:sp>
          <p:sp>
            <p:nvSpPr>
              <p:cNvPr id="255805" name="Freeform 498"/>
              <p:cNvSpPr>
                <a:spLocks/>
              </p:cNvSpPr>
              <p:nvPr/>
            </p:nvSpPr>
            <p:spPr bwMode="auto">
              <a:xfrm>
                <a:off x="4239" y="237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06" name="Freeform 499"/>
              <p:cNvSpPr>
                <a:spLocks/>
              </p:cNvSpPr>
              <p:nvPr/>
            </p:nvSpPr>
            <p:spPr bwMode="auto">
              <a:xfrm>
                <a:off x="4247" y="237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07" name="Line 500"/>
              <p:cNvSpPr>
                <a:spLocks noChangeShapeType="1"/>
              </p:cNvSpPr>
              <p:nvPr/>
            </p:nvSpPr>
            <p:spPr bwMode="auto">
              <a:xfrm>
                <a:off x="4255" y="2381"/>
                <a:ext cx="8" cy="0"/>
              </a:xfrm>
              <a:prstGeom prst="line">
                <a:avLst/>
              </a:prstGeom>
              <a:noFill/>
              <a:ln w="5080">
                <a:solidFill>
                  <a:srgbClr val="FF0000"/>
                </a:solidFill>
                <a:round/>
                <a:headEnd/>
                <a:tailEnd/>
              </a:ln>
            </p:spPr>
            <p:txBody>
              <a:bodyPr/>
              <a:lstStyle/>
              <a:p>
                <a:endParaRPr lang="en-US"/>
              </a:p>
            </p:txBody>
          </p:sp>
          <p:sp>
            <p:nvSpPr>
              <p:cNvPr id="255808" name="Line 501"/>
              <p:cNvSpPr>
                <a:spLocks noChangeShapeType="1"/>
              </p:cNvSpPr>
              <p:nvPr/>
            </p:nvSpPr>
            <p:spPr bwMode="auto">
              <a:xfrm>
                <a:off x="4263" y="2381"/>
                <a:ext cx="7" cy="8"/>
              </a:xfrm>
              <a:prstGeom prst="line">
                <a:avLst/>
              </a:prstGeom>
              <a:noFill/>
              <a:ln w="5080">
                <a:solidFill>
                  <a:srgbClr val="FF0000"/>
                </a:solidFill>
                <a:round/>
                <a:headEnd/>
                <a:tailEnd/>
              </a:ln>
            </p:spPr>
            <p:txBody>
              <a:bodyPr/>
              <a:lstStyle/>
              <a:p>
                <a:endParaRPr lang="en-US"/>
              </a:p>
            </p:txBody>
          </p:sp>
          <p:sp>
            <p:nvSpPr>
              <p:cNvPr id="255809" name="Line 502"/>
              <p:cNvSpPr>
                <a:spLocks noChangeShapeType="1"/>
              </p:cNvSpPr>
              <p:nvPr/>
            </p:nvSpPr>
            <p:spPr bwMode="auto">
              <a:xfrm>
                <a:off x="4270" y="2389"/>
                <a:ext cx="8" cy="8"/>
              </a:xfrm>
              <a:prstGeom prst="line">
                <a:avLst/>
              </a:prstGeom>
              <a:noFill/>
              <a:ln w="5080">
                <a:solidFill>
                  <a:srgbClr val="FF0000"/>
                </a:solidFill>
                <a:round/>
                <a:headEnd/>
                <a:tailEnd/>
              </a:ln>
            </p:spPr>
            <p:txBody>
              <a:bodyPr/>
              <a:lstStyle/>
              <a:p>
                <a:endParaRPr lang="en-US"/>
              </a:p>
            </p:txBody>
          </p:sp>
          <p:sp>
            <p:nvSpPr>
              <p:cNvPr id="255810" name="Line 503"/>
              <p:cNvSpPr>
                <a:spLocks noChangeShapeType="1"/>
              </p:cNvSpPr>
              <p:nvPr/>
            </p:nvSpPr>
            <p:spPr bwMode="auto">
              <a:xfrm>
                <a:off x="4278" y="2397"/>
                <a:ext cx="8" cy="0"/>
              </a:xfrm>
              <a:prstGeom prst="line">
                <a:avLst/>
              </a:prstGeom>
              <a:noFill/>
              <a:ln w="5080">
                <a:solidFill>
                  <a:srgbClr val="FF0000"/>
                </a:solidFill>
                <a:round/>
                <a:headEnd/>
                <a:tailEnd/>
              </a:ln>
            </p:spPr>
            <p:txBody>
              <a:bodyPr/>
              <a:lstStyle/>
              <a:p>
                <a:endParaRPr lang="en-US"/>
              </a:p>
            </p:txBody>
          </p:sp>
          <p:sp>
            <p:nvSpPr>
              <p:cNvPr id="255811" name="Freeform 504"/>
              <p:cNvSpPr>
                <a:spLocks/>
              </p:cNvSpPr>
              <p:nvPr/>
            </p:nvSpPr>
            <p:spPr bwMode="auto">
              <a:xfrm>
                <a:off x="4286" y="239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12" name="Line 505"/>
              <p:cNvSpPr>
                <a:spLocks noChangeShapeType="1"/>
              </p:cNvSpPr>
              <p:nvPr/>
            </p:nvSpPr>
            <p:spPr bwMode="auto">
              <a:xfrm>
                <a:off x="4294" y="2405"/>
                <a:ext cx="8" cy="0"/>
              </a:xfrm>
              <a:prstGeom prst="line">
                <a:avLst/>
              </a:prstGeom>
              <a:noFill/>
              <a:ln w="5080">
                <a:solidFill>
                  <a:srgbClr val="FF0000"/>
                </a:solidFill>
                <a:round/>
                <a:headEnd/>
                <a:tailEnd/>
              </a:ln>
            </p:spPr>
            <p:txBody>
              <a:bodyPr/>
              <a:lstStyle/>
              <a:p>
                <a:endParaRPr lang="en-US"/>
              </a:p>
            </p:txBody>
          </p:sp>
          <p:sp>
            <p:nvSpPr>
              <p:cNvPr id="255813" name="Line 506"/>
              <p:cNvSpPr>
                <a:spLocks noChangeShapeType="1"/>
              </p:cNvSpPr>
              <p:nvPr/>
            </p:nvSpPr>
            <p:spPr bwMode="auto">
              <a:xfrm>
                <a:off x="4302" y="2405"/>
                <a:ext cx="7" cy="7"/>
              </a:xfrm>
              <a:prstGeom prst="line">
                <a:avLst/>
              </a:prstGeom>
              <a:noFill/>
              <a:ln w="5080">
                <a:solidFill>
                  <a:srgbClr val="FF0000"/>
                </a:solidFill>
                <a:round/>
                <a:headEnd/>
                <a:tailEnd/>
              </a:ln>
            </p:spPr>
            <p:txBody>
              <a:bodyPr/>
              <a:lstStyle/>
              <a:p>
                <a:endParaRPr lang="en-US"/>
              </a:p>
            </p:txBody>
          </p:sp>
          <p:sp>
            <p:nvSpPr>
              <p:cNvPr id="255814" name="Freeform 507"/>
              <p:cNvSpPr>
                <a:spLocks/>
              </p:cNvSpPr>
              <p:nvPr/>
            </p:nvSpPr>
            <p:spPr bwMode="auto">
              <a:xfrm>
                <a:off x="4309" y="241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815" name="Freeform 508"/>
              <p:cNvSpPr>
                <a:spLocks/>
              </p:cNvSpPr>
              <p:nvPr/>
            </p:nvSpPr>
            <p:spPr bwMode="auto">
              <a:xfrm>
                <a:off x="4317" y="241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16" name="Freeform 509"/>
              <p:cNvSpPr>
                <a:spLocks/>
              </p:cNvSpPr>
              <p:nvPr/>
            </p:nvSpPr>
            <p:spPr bwMode="auto">
              <a:xfrm>
                <a:off x="4325" y="241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817" name="Freeform 510"/>
              <p:cNvSpPr>
                <a:spLocks/>
              </p:cNvSpPr>
              <p:nvPr/>
            </p:nvSpPr>
            <p:spPr bwMode="auto">
              <a:xfrm>
                <a:off x="4333" y="2420"/>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5818" name="Line 511"/>
              <p:cNvSpPr>
                <a:spLocks noChangeShapeType="1"/>
              </p:cNvSpPr>
              <p:nvPr/>
            </p:nvSpPr>
            <p:spPr bwMode="auto">
              <a:xfrm>
                <a:off x="4340" y="2420"/>
                <a:ext cx="8" cy="8"/>
              </a:xfrm>
              <a:prstGeom prst="line">
                <a:avLst/>
              </a:prstGeom>
              <a:noFill/>
              <a:ln w="5080">
                <a:solidFill>
                  <a:srgbClr val="FF0000"/>
                </a:solidFill>
                <a:round/>
                <a:headEnd/>
                <a:tailEnd/>
              </a:ln>
            </p:spPr>
            <p:txBody>
              <a:bodyPr/>
              <a:lstStyle/>
              <a:p>
                <a:endParaRPr lang="en-US"/>
              </a:p>
            </p:txBody>
          </p:sp>
          <p:sp>
            <p:nvSpPr>
              <p:cNvPr id="255819" name="Freeform 512"/>
              <p:cNvSpPr>
                <a:spLocks/>
              </p:cNvSpPr>
              <p:nvPr/>
            </p:nvSpPr>
            <p:spPr bwMode="auto">
              <a:xfrm>
                <a:off x="4348" y="242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0000"/>
                </a:solidFill>
                <a:prstDash val="solid"/>
                <a:round/>
                <a:headEnd/>
                <a:tailEnd/>
              </a:ln>
            </p:spPr>
            <p:txBody>
              <a:bodyPr/>
              <a:lstStyle/>
              <a:p>
                <a:endParaRPr lang="en-US"/>
              </a:p>
            </p:txBody>
          </p:sp>
          <p:sp>
            <p:nvSpPr>
              <p:cNvPr id="255820" name="Freeform 513"/>
              <p:cNvSpPr>
                <a:spLocks/>
              </p:cNvSpPr>
              <p:nvPr/>
            </p:nvSpPr>
            <p:spPr bwMode="auto">
              <a:xfrm>
                <a:off x="4356" y="243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21" name="Freeform 514"/>
              <p:cNvSpPr>
                <a:spLocks/>
              </p:cNvSpPr>
              <p:nvPr/>
            </p:nvSpPr>
            <p:spPr bwMode="auto">
              <a:xfrm>
                <a:off x="4364" y="243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0000"/>
                </a:solidFill>
                <a:prstDash val="solid"/>
                <a:round/>
                <a:headEnd/>
                <a:tailEnd/>
              </a:ln>
            </p:spPr>
            <p:txBody>
              <a:bodyPr/>
              <a:lstStyle/>
              <a:p>
                <a:endParaRPr lang="en-US"/>
              </a:p>
            </p:txBody>
          </p:sp>
          <p:sp>
            <p:nvSpPr>
              <p:cNvPr id="255822" name="Freeform 515"/>
              <p:cNvSpPr>
                <a:spLocks/>
              </p:cNvSpPr>
              <p:nvPr/>
            </p:nvSpPr>
            <p:spPr bwMode="auto">
              <a:xfrm>
                <a:off x="4372" y="2451"/>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823" name="Freeform 516"/>
              <p:cNvSpPr>
                <a:spLocks/>
              </p:cNvSpPr>
              <p:nvPr/>
            </p:nvSpPr>
            <p:spPr bwMode="auto">
              <a:xfrm>
                <a:off x="4379" y="245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24" name="Line 517"/>
              <p:cNvSpPr>
                <a:spLocks noChangeShapeType="1"/>
              </p:cNvSpPr>
              <p:nvPr/>
            </p:nvSpPr>
            <p:spPr bwMode="auto">
              <a:xfrm>
                <a:off x="4387" y="2459"/>
                <a:ext cx="8" cy="0"/>
              </a:xfrm>
              <a:prstGeom prst="line">
                <a:avLst/>
              </a:prstGeom>
              <a:noFill/>
              <a:ln w="5080">
                <a:solidFill>
                  <a:srgbClr val="FF0000"/>
                </a:solidFill>
                <a:round/>
                <a:headEnd/>
                <a:tailEnd/>
              </a:ln>
            </p:spPr>
            <p:txBody>
              <a:bodyPr/>
              <a:lstStyle/>
              <a:p>
                <a:endParaRPr lang="en-US"/>
              </a:p>
            </p:txBody>
          </p:sp>
          <p:sp>
            <p:nvSpPr>
              <p:cNvPr id="255825" name="Freeform 518"/>
              <p:cNvSpPr>
                <a:spLocks/>
              </p:cNvSpPr>
              <p:nvPr/>
            </p:nvSpPr>
            <p:spPr bwMode="auto">
              <a:xfrm>
                <a:off x="4395" y="245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26" name="Line 519"/>
              <p:cNvSpPr>
                <a:spLocks noChangeShapeType="1"/>
              </p:cNvSpPr>
              <p:nvPr/>
            </p:nvSpPr>
            <p:spPr bwMode="auto">
              <a:xfrm>
                <a:off x="4403" y="2467"/>
                <a:ext cx="7" cy="0"/>
              </a:xfrm>
              <a:prstGeom prst="line">
                <a:avLst/>
              </a:prstGeom>
              <a:noFill/>
              <a:ln w="5080">
                <a:solidFill>
                  <a:srgbClr val="FF0000"/>
                </a:solidFill>
                <a:round/>
                <a:headEnd/>
                <a:tailEnd/>
              </a:ln>
            </p:spPr>
            <p:txBody>
              <a:bodyPr/>
              <a:lstStyle/>
              <a:p>
                <a:endParaRPr lang="en-US"/>
              </a:p>
            </p:txBody>
          </p:sp>
          <p:sp>
            <p:nvSpPr>
              <p:cNvPr id="255827" name="Line 520"/>
              <p:cNvSpPr>
                <a:spLocks noChangeShapeType="1"/>
              </p:cNvSpPr>
              <p:nvPr/>
            </p:nvSpPr>
            <p:spPr bwMode="auto">
              <a:xfrm>
                <a:off x="4410" y="2467"/>
                <a:ext cx="8" cy="0"/>
              </a:xfrm>
              <a:prstGeom prst="line">
                <a:avLst/>
              </a:prstGeom>
              <a:noFill/>
              <a:ln w="5080">
                <a:solidFill>
                  <a:srgbClr val="FF0000"/>
                </a:solidFill>
                <a:round/>
                <a:headEnd/>
                <a:tailEnd/>
              </a:ln>
            </p:spPr>
            <p:txBody>
              <a:bodyPr/>
              <a:lstStyle/>
              <a:p>
                <a:endParaRPr lang="en-US"/>
              </a:p>
            </p:txBody>
          </p:sp>
          <p:sp>
            <p:nvSpPr>
              <p:cNvPr id="255828" name="Line 521"/>
              <p:cNvSpPr>
                <a:spLocks noChangeShapeType="1"/>
              </p:cNvSpPr>
              <p:nvPr/>
            </p:nvSpPr>
            <p:spPr bwMode="auto">
              <a:xfrm>
                <a:off x="4418" y="2467"/>
                <a:ext cx="8" cy="8"/>
              </a:xfrm>
              <a:prstGeom prst="line">
                <a:avLst/>
              </a:prstGeom>
              <a:noFill/>
              <a:ln w="5080">
                <a:solidFill>
                  <a:srgbClr val="FF0000"/>
                </a:solidFill>
                <a:round/>
                <a:headEnd/>
                <a:tailEnd/>
              </a:ln>
            </p:spPr>
            <p:txBody>
              <a:bodyPr/>
              <a:lstStyle/>
              <a:p>
                <a:endParaRPr lang="en-US"/>
              </a:p>
            </p:txBody>
          </p:sp>
          <p:sp>
            <p:nvSpPr>
              <p:cNvPr id="255829" name="Line 522"/>
              <p:cNvSpPr>
                <a:spLocks noChangeShapeType="1"/>
              </p:cNvSpPr>
              <p:nvPr/>
            </p:nvSpPr>
            <p:spPr bwMode="auto">
              <a:xfrm>
                <a:off x="4426" y="2475"/>
                <a:ext cx="8" cy="7"/>
              </a:xfrm>
              <a:prstGeom prst="line">
                <a:avLst/>
              </a:prstGeom>
              <a:noFill/>
              <a:ln w="5080">
                <a:solidFill>
                  <a:srgbClr val="FF0000"/>
                </a:solidFill>
                <a:round/>
                <a:headEnd/>
                <a:tailEnd/>
              </a:ln>
            </p:spPr>
            <p:txBody>
              <a:bodyPr/>
              <a:lstStyle/>
              <a:p>
                <a:endParaRPr lang="en-US"/>
              </a:p>
            </p:txBody>
          </p:sp>
          <p:sp>
            <p:nvSpPr>
              <p:cNvPr id="255830" name="Freeform 523"/>
              <p:cNvSpPr>
                <a:spLocks/>
              </p:cNvSpPr>
              <p:nvPr/>
            </p:nvSpPr>
            <p:spPr bwMode="auto">
              <a:xfrm>
                <a:off x="4434" y="2482"/>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FF0000"/>
                </a:solidFill>
                <a:prstDash val="solid"/>
                <a:round/>
                <a:headEnd/>
                <a:tailEnd/>
              </a:ln>
            </p:spPr>
            <p:txBody>
              <a:bodyPr/>
              <a:lstStyle/>
              <a:p>
                <a:endParaRPr lang="en-US"/>
              </a:p>
            </p:txBody>
          </p:sp>
          <p:sp>
            <p:nvSpPr>
              <p:cNvPr id="255831" name="Freeform 524"/>
              <p:cNvSpPr>
                <a:spLocks/>
              </p:cNvSpPr>
              <p:nvPr/>
            </p:nvSpPr>
            <p:spPr bwMode="auto">
              <a:xfrm>
                <a:off x="4442" y="2467"/>
                <a:ext cx="0" cy="23"/>
              </a:xfrm>
              <a:custGeom>
                <a:avLst/>
                <a:gdLst>
                  <a:gd name="T0" fmla="*/ 23 h 23"/>
                  <a:gd name="T1" fmla="*/ 15 h 23"/>
                  <a:gd name="T2" fmla="*/ 8 h 23"/>
                  <a:gd name="T3" fmla="*/ 0 h 23"/>
                  <a:gd name="T4" fmla="*/ 0 h 23"/>
                  <a:gd name="T5" fmla="*/ 0 60000 65536"/>
                  <a:gd name="T6" fmla="*/ 0 60000 65536"/>
                  <a:gd name="T7" fmla="*/ 0 60000 65536"/>
                  <a:gd name="T8" fmla="*/ 0 60000 65536"/>
                  <a:gd name="T9" fmla="*/ 0 60000 65536"/>
                  <a:gd name="T10" fmla="*/ 0 h 23"/>
                  <a:gd name="T11" fmla="*/ 23 h 23"/>
                </a:gdLst>
                <a:ahLst/>
                <a:cxnLst>
                  <a:cxn ang="T5">
                    <a:pos x="0" y="T0"/>
                  </a:cxn>
                  <a:cxn ang="T6">
                    <a:pos x="0" y="T1"/>
                  </a:cxn>
                  <a:cxn ang="T7">
                    <a:pos x="0" y="T2"/>
                  </a:cxn>
                  <a:cxn ang="T8">
                    <a:pos x="0" y="T3"/>
                  </a:cxn>
                  <a:cxn ang="T9">
                    <a:pos x="0" y="T4"/>
                  </a:cxn>
                </a:cxnLst>
                <a:rect l="0" t="T10" r="0" b="T11"/>
                <a:pathLst>
                  <a:path h="23">
                    <a:moveTo>
                      <a:pt x="0" y="23"/>
                    </a:moveTo>
                    <a:lnTo>
                      <a:pt x="0" y="15"/>
                    </a:lnTo>
                    <a:lnTo>
                      <a:pt x="0" y="8"/>
                    </a:lnTo>
                    <a:lnTo>
                      <a:pt x="0" y="0"/>
                    </a:lnTo>
                  </a:path>
                </a:pathLst>
              </a:custGeom>
              <a:noFill/>
              <a:ln w="5080">
                <a:solidFill>
                  <a:srgbClr val="FF0000"/>
                </a:solidFill>
                <a:prstDash val="solid"/>
                <a:round/>
                <a:headEnd/>
                <a:tailEnd/>
              </a:ln>
            </p:spPr>
            <p:txBody>
              <a:bodyPr/>
              <a:lstStyle/>
              <a:p>
                <a:endParaRPr lang="en-US"/>
              </a:p>
            </p:txBody>
          </p:sp>
          <p:sp>
            <p:nvSpPr>
              <p:cNvPr id="255832" name="Freeform 525"/>
              <p:cNvSpPr>
                <a:spLocks/>
              </p:cNvSpPr>
              <p:nvPr/>
            </p:nvSpPr>
            <p:spPr bwMode="auto">
              <a:xfrm>
                <a:off x="4442" y="2467"/>
                <a:ext cx="7" cy="23"/>
              </a:xfrm>
              <a:custGeom>
                <a:avLst/>
                <a:gdLst>
                  <a:gd name="T0" fmla="*/ 0 w 7"/>
                  <a:gd name="T1" fmla="*/ 0 h 23"/>
                  <a:gd name="T2" fmla="*/ 0 w 7"/>
                  <a:gd name="T3" fmla="*/ 0 h 23"/>
                  <a:gd name="T4" fmla="*/ 0 w 7"/>
                  <a:gd name="T5" fmla="*/ 8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8"/>
                    </a:lnTo>
                    <a:lnTo>
                      <a:pt x="7" y="23"/>
                    </a:lnTo>
                  </a:path>
                </a:pathLst>
              </a:custGeom>
              <a:noFill/>
              <a:ln w="5080">
                <a:solidFill>
                  <a:srgbClr val="FF0000"/>
                </a:solidFill>
                <a:prstDash val="solid"/>
                <a:round/>
                <a:headEnd/>
                <a:tailEnd/>
              </a:ln>
            </p:spPr>
            <p:txBody>
              <a:bodyPr/>
              <a:lstStyle/>
              <a:p>
                <a:endParaRPr lang="en-US"/>
              </a:p>
            </p:txBody>
          </p:sp>
          <p:sp>
            <p:nvSpPr>
              <p:cNvPr id="255833" name="Freeform 526"/>
              <p:cNvSpPr>
                <a:spLocks/>
              </p:cNvSpPr>
              <p:nvPr/>
            </p:nvSpPr>
            <p:spPr bwMode="auto">
              <a:xfrm>
                <a:off x="4449" y="249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834" name="Line 527"/>
              <p:cNvSpPr>
                <a:spLocks noChangeShapeType="1"/>
              </p:cNvSpPr>
              <p:nvPr/>
            </p:nvSpPr>
            <p:spPr bwMode="auto">
              <a:xfrm>
                <a:off x="4457" y="2498"/>
                <a:ext cx="8" cy="8"/>
              </a:xfrm>
              <a:prstGeom prst="line">
                <a:avLst/>
              </a:prstGeom>
              <a:noFill/>
              <a:ln w="5080">
                <a:solidFill>
                  <a:srgbClr val="FF0000"/>
                </a:solidFill>
                <a:round/>
                <a:headEnd/>
                <a:tailEnd/>
              </a:ln>
            </p:spPr>
            <p:txBody>
              <a:bodyPr/>
              <a:lstStyle/>
              <a:p>
                <a:endParaRPr lang="en-US"/>
              </a:p>
            </p:txBody>
          </p:sp>
          <p:sp>
            <p:nvSpPr>
              <p:cNvPr id="255835" name="Line 528"/>
              <p:cNvSpPr>
                <a:spLocks noChangeShapeType="1"/>
              </p:cNvSpPr>
              <p:nvPr/>
            </p:nvSpPr>
            <p:spPr bwMode="auto">
              <a:xfrm>
                <a:off x="4465" y="2506"/>
                <a:ext cx="8" cy="0"/>
              </a:xfrm>
              <a:prstGeom prst="line">
                <a:avLst/>
              </a:prstGeom>
              <a:noFill/>
              <a:ln w="5080">
                <a:solidFill>
                  <a:srgbClr val="FF0000"/>
                </a:solidFill>
                <a:round/>
                <a:headEnd/>
                <a:tailEnd/>
              </a:ln>
            </p:spPr>
            <p:txBody>
              <a:bodyPr/>
              <a:lstStyle/>
              <a:p>
                <a:endParaRPr lang="en-US"/>
              </a:p>
            </p:txBody>
          </p:sp>
          <p:sp>
            <p:nvSpPr>
              <p:cNvPr id="255836" name="Line 529"/>
              <p:cNvSpPr>
                <a:spLocks noChangeShapeType="1"/>
              </p:cNvSpPr>
              <p:nvPr/>
            </p:nvSpPr>
            <p:spPr bwMode="auto">
              <a:xfrm>
                <a:off x="4473" y="2506"/>
                <a:ext cx="7" cy="0"/>
              </a:xfrm>
              <a:prstGeom prst="line">
                <a:avLst/>
              </a:prstGeom>
              <a:noFill/>
              <a:ln w="5080">
                <a:solidFill>
                  <a:srgbClr val="FF0000"/>
                </a:solidFill>
                <a:round/>
                <a:headEnd/>
                <a:tailEnd/>
              </a:ln>
            </p:spPr>
            <p:txBody>
              <a:bodyPr/>
              <a:lstStyle/>
              <a:p>
                <a:endParaRPr lang="en-US"/>
              </a:p>
            </p:txBody>
          </p:sp>
          <p:sp>
            <p:nvSpPr>
              <p:cNvPr id="255837" name="Freeform 530"/>
              <p:cNvSpPr>
                <a:spLocks/>
              </p:cNvSpPr>
              <p:nvPr/>
            </p:nvSpPr>
            <p:spPr bwMode="auto">
              <a:xfrm>
                <a:off x="4480" y="250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38" name="Line 531"/>
              <p:cNvSpPr>
                <a:spLocks noChangeShapeType="1"/>
              </p:cNvSpPr>
              <p:nvPr/>
            </p:nvSpPr>
            <p:spPr bwMode="auto">
              <a:xfrm>
                <a:off x="4488" y="2514"/>
                <a:ext cx="8" cy="0"/>
              </a:xfrm>
              <a:prstGeom prst="line">
                <a:avLst/>
              </a:prstGeom>
              <a:noFill/>
              <a:ln w="5080">
                <a:solidFill>
                  <a:srgbClr val="FF0000"/>
                </a:solidFill>
                <a:round/>
                <a:headEnd/>
                <a:tailEnd/>
              </a:ln>
            </p:spPr>
            <p:txBody>
              <a:bodyPr/>
              <a:lstStyle/>
              <a:p>
                <a:endParaRPr lang="en-US"/>
              </a:p>
            </p:txBody>
          </p:sp>
          <p:sp>
            <p:nvSpPr>
              <p:cNvPr id="255839" name="Freeform 532"/>
              <p:cNvSpPr>
                <a:spLocks/>
              </p:cNvSpPr>
              <p:nvPr/>
            </p:nvSpPr>
            <p:spPr bwMode="auto">
              <a:xfrm>
                <a:off x="4496" y="251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840" name="Line 533"/>
              <p:cNvSpPr>
                <a:spLocks noChangeShapeType="1"/>
              </p:cNvSpPr>
              <p:nvPr/>
            </p:nvSpPr>
            <p:spPr bwMode="auto">
              <a:xfrm>
                <a:off x="4504" y="2521"/>
                <a:ext cx="8" cy="0"/>
              </a:xfrm>
              <a:prstGeom prst="line">
                <a:avLst/>
              </a:prstGeom>
              <a:noFill/>
              <a:ln w="5080">
                <a:solidFill>
                  <a:srgbClr val="FF0000"/>
                </a:solidFill>
                <a:round/>
                <a:headEnd/>
                <a:tailEnd/>
              </a:ln>
            </p:spPr>
            <p:txBody>
              <a:bodyPr/>
              <a:lstStyle/>
              <a:p>
                <a:endParaRPr lang="en-US"/>
              </a:p>
            </p:txBody>
          </p:sp>
          <p:sp>
            <p:nvSpPr>
              <p:cNvPr id="255841" name="Line 534"/>
              <p:cNvSpPr>
                <a:spLocks noChangeShapeType="1"/>
              </p:cNvSpPr>
              <p:nvPr/>
            </p:nvSpPr>
            <p:spPr bwMode="auto">
              <a:xfrm>
                <a:off x="4512" y="2521"/>
                <a:ext cx="7" cy="8"/>
              </a:xfrm>
              <a:prstGeom prst="line">
                <a:avLst/>
              </a:prstGeom>
              <a:noFill/>
              <a:ln w="5080">
                <a:solidFill>
                  <a:srgbClr val="FF0000"/>
                </a:solidFill>
                <a:round/>
                <a:headEnd/>
                <a:tailEnd/>
              </a:ln>
            </p:spPr>
            <p:txBody>
              <a:bodyPr/>
              <a:lstStyle/>
              <a:p>
                <a:endParaRPr lang="en-US"/>
              </a:p>
            </p:txBody>
          </p:sp>
          <p:sp>
            <p:nvSpPr>
              <p:cNvPr id="255842" name="Line 535"/>
              <p:cNvSpPr>
                <a:spLocks noChangeShapeType="1"/>
              </p:cNvSpPr>
              <p:nvPr/>
            </p:nvSpPr>
            <p:spPr bwMode="auto">
              <a:xfrm>
                <a:off x="4519" y="2529"/>
                <a:ext cx="8" cy="8"/>
              </a:xfrm>
              <a:prstGeom prst="line">
                <a:avLst/>
              </a:prstGeom>
              <a:noFill/>
              <a:ln w="5080">
                <a:solidFill>
                  <a:srgbClr val="FF0000"/>
                </a:solidFill>
                <a:round/>
                <a:headEnd/>
                <a:tailEnd/>
              </a:ln>
            </p:spPr>
            <p:txBody>
              <a:bodyPr/>
              <a:lstStyle/>
              <a:p>
                <a:endParaRPr lang="en-US"/>
              </a:p>
            </p:txBody>
          </p:sp>
          <p:sp>
            <p:nvSpPr>
              <p:cNvPr id="255843" name="Line 536"/>
              <p:cNvSpPr>
                <a:spLocks noChangeShapeType="1"/>
              </p:cNvSpPr>
              <p:nvPr/>
            </p:nvSpPr>
            <p:spPr bwMode="auto">
              <a:xfrm>
                <a:off x="4527" y="2537"/>
                <a:ext cx="8" cy="0"/>
              </a:xfrm>
              <a:prstGeom prst="line">
                <a:avLst/>
              </a:prstGeom>
              <a:noFill/>
              <a:ln w="5080">
                <a:solidFill>
                  <a:srgbClr val="FF0000"/>
                </a:solidFill>
                <a:round/>
                <a:headEnd/>
                <a:tailEnd/>
              </a:ln>
            </p:spPr>
            <p:txBody>
              <a:bodyPr/>
              <a:lstStyle/>
              <a:p>
                <a:endParaRPr lang="en-US"/>
              </a:p>
            </p:txBody>
          </p:sp>
          <p:sp>
            <p:nvSpPr>
              <p:cNvPr id="255844" name="Freeform 537"/>
              <p:cNvSpPr>
                <a:spLocks/>
              </p:cNvSpPr>
              <p:nvPr/>
            </p:nvSpPr>
            <p:spPr bwMode="auto">
              <a:xfrm>
                <a:off x="4535" y="253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45" name="Line 538"/>
              <p:cNvSpPr>
                <a:spLocks noChangeShapeType="1"/>
              </p:cNvSpPr>
              <p:nvPr/>
            </p:nvSpPr>
            <p:spPr bwMode="auto">
              <a:xfrm>
                <a:off x="4543" y="2545"/>
                <a:ext cx="7" cy="0"/>
              </a:xfrm>
              <a:prstGeom prst="line">
                <a:avLst/>
              </a:prstGeom>
              <a:noFill/>
              <a:ln w="5080">
                <a:solidFill>
                  <a:srgbClr val="FF0000"/>
                </a:solidFill>
                <a:round/>
                <a:headEnd/>
                <a:tailEnd/>
              </a:ln>
            </p:spPr>
            <p:txBody>
              <a:bodyPr/>
              <a:lstStyle/>
              <a:p>
                <a:endParaRPr lang="en-US"/>
              </a:p>
            </p:txBody>
          </p:sp>
          <p:sp>
            <p:nvSpPr>
              <p:cNvPr id="255846" name="Line 539"/>
              <p:cNvSpPr>
                <a:spLocks noChangeShapeType="1"/>
              </p:cNvSpPr>
              <p:nvPr/>
            </p:nvSpPr>
            <p:spPr bwMode="auto">
              <a:xfrm>
                <a:off x="4550" y="2545"/>
                <a:ext cx="8" cy="7"/>
              </a:xfrm>
              <a:prstGeom prst="line">
                <a:avLst/>
              </a:prstGeom>
              <a:noFill/>
              <a:ln w="5080">
                <a:solidFill>
                  <a:srgbClr val="FF0000"/>
                </a:solidFill>
                <a:round/>
                <a:headEnd/>
                <a:tailEnd/>
              </a:ln>
            </p:spPr>
            <p:txBody>
              <a:bodyPr/>
              <a:lstStyle/>
              <a:p>
                <a:endParaRPr lang="en-US"/>
              </a:p>
            </p:txBody>
          </p:sp>
          <p:sp>
            <p:nvSpPr>
              <p:cNvPr id="255847" name="Line 540"/>
              <p:cNvSpPr>
                <a:spLocks noChangeShapeType="1"/>
              </p:cNvSpPr>
              <p:nvPr/>
            </p:nvSpPr>
            <p:spPr bwMode="auto">
              <a:xfrm>
                <a:off x="4558" y="2552"/>
                <a:ext cx="8" cy="8"/>
              </a:xfrm>
              <a:prstGeom prst="line">
                <a:avLst/>
              </a:prstGeom>
              <a:noFill/>
              <a:ln w="5080">
                <a:solidFill>
                  <a:srgbClr val="FF0000"/>
                </a:solidFill>
                <a:round/>
                <a:headEnd/>
                <a:tailEnd/>
              </a:ln>
            </p:spPr>
            <p:txBody>
              <a:bodyPr/>
              <a:lstStyle/>
              <a:p>
                <a:endParaRPr lang="en-US"/>
              </a:p>
            </p:txBody>
          </p:sp>
          <p:sp>
            <p:nvSpPr>
              <p:cNvPr id="255848" name="Line 541"/>
              <p:cNvSpPr>
                <a:spLocks noChangeShapeType="1"/>
              </p:cNvSpPr>
              <p:nvPr/>
            </p:nvSpPr>
            <p:spPr bwMode="auto">
              <a:xfrm>
                <a:off x="4566" y="2560"/>
                <a:ext cx="8" cy="0"/>
              </a:xfrm>
              <a:prstGeom prst="line">
                <a:avLst/>
              </a:prstGeom>
              <a:noFill/>
              <a:ln w="5080">
                <a:solidFill>
                  <a:srgbClr val="FF0000"/>
                </a:solidFill>
                <a:round/>
                <a:headEnd/>
                <a:tailEnd/>
              </a:ln>
            </p:spPr>
            <p:txBody>
              <a:bodyPr/>
              <a:lstStyle/>
              <a:p>
                <a:endParaRPr lang="en-US"/>
              </a:p>
            </p:txBody>
          </p:sp>
          <p:sp>
            <p:nvSpPr>
              <p:cNvPr id="255849" name="Line 542"/>
              <p:cNvSpPr>
                <a:spLocks noChangeShapeType="1"/>
              </p:cNvSpPr>
              <p:nvPr/>
            </p:nvSpPr>
            <p:spPr bwMode="auto">
              <a:xfrm>
                <a:off x="4574" y="2560"/>
                <a:ext cx="8" cy="0"/>
              </a:xfrm>
              <a:prstGeom prst="line">
                <a:avLst/>
              </a:prstGeom>
              <a:noFill/>
              <a:ln w="5080">
                <a:solidFill>
                  <a:srgbClr val="FF0000"/>
                </a:solidFill>
                <a:round/>
                <a:headEnd/>
                <a:tailEnd/>
              </a:ln>
            </p:spPr>
            <p:txBody>
              <a:bodyPr/>
              <a:lstStyle/>
              <a:p>
                <a:endParaRPr lang="en-US"/>
              </a:p>
            </p:txBody>
          </p:sp>
          <p:sp>
            <p:nvSpPr>
              <p:cNvPr id="255850" name="Freeform 543"/>
              <p:cNvSpPr>
                <a:spLocks/>
              </p:cNvSpPr>
              <p:nvPr/>
            </p:nvSpPr>
            <p:spPr bwMode="auto">
              <a:xfrm>
                <a:off x="4582" y="256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851" name="Line 544"/>
              <p:cNvSpPr>
                <a:spLocks noChangeShapeType="1"/>
              </p:cNvSpPr>
              <p:nvPr/>
            </p:nvSpPr>
            <p:spPr bwMode="auto">
              <a:xfrm>
                <a:off x="4589" y="2568"/>
                <a:ext cx="8" cy="0"/>
              </a:xfrm>
              <a:prstGeom prst="line">
                <a:avLst/>
              </a:prstGeom>
              <a:noFill/>
              <a:ln w="5080">
                <a:solidFill>
                  <a:srgbClr val="FF0000"/>
                </a:solidFill>
                <a:round/>
                <a:headEnd/>
                <a:tailEnd/>
              </a:ln>
            </p:spPr>
            <p:txBody>
              <a:bodyPr/>
              <a:lstStyle/>
              <a:p>
                <a:endParaRPr lang="en-US"/>
              </a:p>
            </p:txBody>
          </p:sp>
          <p:sp>
            <p:nvSpPr>
              <p:cNvPr id="255852" name="Freeform 545"/>
              <p:cNvSpPr>
                <a:spLocks/>
              </p:cNvSpPr>
              <p:nvPr/>
            </p:nvSpPr>
            <p:spPr bwMode="auto">
              <a:xfrm>
                <a:off x="4597" y="256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53" name="Line 546"/>
              <p:cNvSpPr>
                <a:spLocks noChangeShapeType="1"/>
              </p:cNvSpPr>
              <p:nvPr/>
            </p:nvSpPr>
            <p:spPr bwMode="auto">
              <a:xfrm>
                <a:off x="4605" y="2576"/>
                <a:ext cx="8" cy="0"/>
              </a:xfrm>
              <a:prstGeom prst="line">
                <a:avLst/>
              </a:prstGeom>
              <a:noFill/>
              <a:ln w="5080">
                <a:solidFill>
                  <a:srgbClr val="FF0000"/>
                </a:solidFill>
                <a:round/>
                <a:headEnd/>
                <a:tailEnd/>
              </a:ln>
            </p:spPr>
            <p:txBody>
              <a:bodyPr/>
              <a:lstStyle/>
              <a:p>
                <a:endParaRPr lang="en-US"/>
              </a:p>
            </p:txBody>
          </p:sp>
          <p:sp>
            <p:nvSpPr>
              <p:cNvPr id="255854" name="Line 547"/>
              <p:cNvSpPr>
                <a:spLocks noChangeShapeType="1"/>
              </p:cNvSpPr>
              <p:nvPr/>
            </p:nvSpPr>
            <p:spPr bwMode="auto">
              <a:xfrm>
                <a:off x="4613" y="2576"/>
                <a:ext cx="7" cy="0"/>
              </a:xfrm>
              <a:prstGeom prst="line">
                <a:avLst/>
              </a:prstGeom>
              <a:noFill/>
              <a:ln w="5080">
                <a:solidFill>
                  <a:srgbClr val="FF0000"/>
                </a:solidFill>
                <a:round/>
                <a:headEnd/>
                <a:tailEnd/>
              </a:ln>
            </p:spPr>
            <p:txBody>
              <a:bodyPr/>
              <a:lstStyle/>
              <a:p>
                <a:endParaRPr lang="en-US"/>
              </a:p>
            </p:txBody>
          </p:sp>
          <p:sp>
            <p:nvSpPr>
              <p:cNvPr id="255855" name="Line 548"/>
              <p:cNvSpPr>
                <a:spLocks noChangeShapeType="1"/>
              </p:cNvSpPr>
              <p:nvPr/>
            </p:nvSpPr>
            <p:spPr bwMode="auto">
              <a:xfrm>
                <a:off x="4620" y="2576"/>
                <a:ext cx="8" cy="8"/>
              </a:xfrm>
              <a:prstGeom prst="line">
                <a:avLst/>
              </a:prstGeom>
              <a:noFill/>
              <a:ln w="5080">
                <a:solidFill>
                  <a:srgbClr val="FF0000"/>
                </a:solidFill>
                <a:round/>
                <a:headEnd/>
                <a:tailEnd/>
              </a:ln>
            </p:spPr>
            <p:txBody>
              <a:bodyPr/>
              <a:lstStyle/>
              <a:p>
                <a:endParaRPr lang="en-US"/>
              </a:p>
            </p:txBody>
          </p:sp>
          <p:sp>
            <p:nvSpPr>
              <p:cNvPr id="255856" name="Line 549"/>
              <p:cNvSpPr>
                <a:spLocks noChangeShapeType="1"/>
              </p:cNvSpPr>
              <p:nvPr/>
            </p:nvSpPr>
            <p:spPr bwMode="auto">
              <a:xfrm>
                <a:off x="4628" y="2584"/>
                <a:ext cx="8" cy="7"/>
              </a:xfrm>
              <a:prstGeom prst="line">
                <a:avLst/>
              </a:prstGeom>
              <a:noFill/>
              <a:ln w="5080">
                <a:solidFill>
                  <a:srgbClr val="FF0000"/>
                </a:solidFill>
                <a:round/>
                <a:headEnd/>
                <a:tailEnd/>
              </a:ln>
            </p:spPr>
            <p:txBody>
              <a:bodyPr/>
              <a:lstStyle/>
              <a:p>
                <a:endParaRPr lang="en-US"/>
              </a:p>
            </p:txBody>
          </p:sp>
          <p:sp>
            <p:nvSpPr>
              <p:cNvPr id="255857" name="Line 550"/>
              <p:cNvSpPr>
                <a:spLocks noChangeShapeType="1"/>
              </p:cNvSpPr>
              <p:nvPr/>
            </p:nvSpPr>
            <p:spPr bwMode="auto">
              <a:xfrm>
                <a:off x="4636" y="2591"/>
                <a:ext cx="8" cy="0"/>
              </a:xfrm>
              <a:prstGeom prst="line">
                <a:avLst/>
              </a:prstGeom>
              <a:noFill/>
              <a:ln w="5080">
                <a:solidFill>
                  <a:srgbClr val="FF0000"/>
                </a:solidFill>
                <a:round/>
                <a:headEnd/>
                <a:tailEnd/>
              </a:ln>
            </p:spPr>
            <p:txBody>
              <a:bodyPr/>
              <a:lstStyle/>
              <a:p>
                <a:endParaRPr lang="en-US"/>
              </a:p>
            </p:txBody>
          </p:sp>
          <p:sp>
            <p:nvSpPr>
              <p:cNvPr id="255858" name="Freeform 551"/>
              <p:cNvSpPr>
                <a:spLocks/>
              </p:cNvSpPr>
              <p:nvPr/>
            </p:nvSpPr>
            <p:spPr bwMode="auto">
              <a:xfrm>
                <a:off x="4644" y="259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59" name="Line 552"/>
              <p:cNvSpPr>
                <a:spLocks noChangeShapeType="1"/>
              </p:cNvSpPr>
              <p:nvPr/>
            </p:nvSpPr>
            <p:spPr bwMode="auto">
              <a:xfrm>
                <a:off x="4652" y="2599"/>
                <a:ext cx="7" cy="0"/>
              </a:xfrm>
              <a:prstGeom prst="line">
                <a:avLst/>
              </a:prstGeom>
              <a:noFill/>
              <a:ln w="5080">
                <a:solidFill>
                  <a:srgbClr val="FF0000"/>
                </a:solidFill>
                <a:round/>
                <a:headEnd/>
                <a:tailEnd/>
              </a:ln>
            </p:spPr>
            <p:txBody>
              <a:bodyPr/>
              <a:lstStyle/>
              <a:p>
                <a:endParaRPr lang="en-US"/>
              </a:p>
            </p:txBody>
          </p:sp>
          <p:sp>
            <p:nvSpPr>
              <p:cNvPr id="255860" name="Freeform 553"/>
              <p:cNvSpPr>
                <a:spLocks/>
              </p:cNvSpPr>
              <p:nvPr/>
            </p:nvSpPr>
            <p:spPr bwMode="auto">
              <a:xfrm>
                <a:off x="4659" y="259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61" name="Line 554"/>
              <p:cNvSpPr>
                <a:spLocks noChangeShapeType="1"/>
              </p:cNvSpPr>
              <p:nvPr/>
            </p:nvSpPr>
            <p:spPr bwMode="auto">
              <a:xfrm>
                <a:off x="4667" y="2607"/>
                <a:ext cx="8" cy="0"/>
              </a:xfrm>
              <a:prstGeom prst="line">
                <a:avLst/>
              </a:prstGeom>
              <a:noFill/>
              <a:ln w="5080">
                <a:solidFill>
                  <a:srgbClr val="FF0000"/>
                </a:solidFill>
                <a:round/>
                <a:headEnd/>
                <a:tailEnd/>
              </a:ln>
            </p:spPr>
            <p:txBody>
              <a:bodyPr/>
              <a:lstStyle/>
              <a:p>
                <a:endParaRPr lang="en-US"/>
              </a:p>
            </p:txBody>
          </p:sp>
          <p:sp>
            <p:nvSpPr>
              <p:cNvPr id="255862" name="Line 555"/>
              <p:cNvSpPr>
                <a:spLocks noChangeShapeType="1"/>
              </p:cNvSpPr>
              <p:nvPr/>
            </p:nvSpPr>
            <p:spPr bwMode="auto">
              <a:xfrm>
                <a:off x="4675" y="2607"/>
                <a:ext cx="8" cy="8"/>
              </a:xfrm>
              <a:prstGeom prst="line">
                <a:avLst/>
              </a:prstGeom>
              <a:noFill/>
              <a:ln w="5080">
                <a:solidFill>
                  <a:srgbClr val="FF0000"/>
                </a:solidFill>
                <a:round/>
                <a:headEnd/>
                <a:tailEnd/>
              </a:ln>
            </p:spPr>
            <p:txBody>
              <a:bodyPr/>
              <a:lstStyle/>
              <a:p>
                <a:endParaRPr lang="en-US"/>
              </a:p>
            </p:txBody>
          </p:sp>
          <p:sp>
            <p:nvSpPr>
              <p:cNvPr id="255863" name="Line 556"/>
              <p:cNvSpPr>
                <a:spLocks noChangeShapeType="1"/>
              </p:cNvSpPr>
              <p:nvPr/>
            </p:nvSpPr>
            <p:spPr bwMode="auto">
              <a:xfrm>
                <a:off x="4683" y="2615"/>
                <a:ext cx="7" cy="7"/>
              </a:xfrm>
              <a:prstGeom prst="line">
                <a:avLst/>
              </a:prstGeom>
              <a:noFill/>
              <a:ln w="5080">
                <a:solidFill>
                  <a:srgbClr val="FF0000"/>
                </a:solidFill>
                <a:round/>
                <a:headEnd/>
                <a:tailEnd/>
              </a:ln>
            </p:spPr>
            <p:txBody>
              <a:bodyPr/>
              <a:lstStyle/>
              <a:p>
                <a:endParaRPr lang="en-US"/>
              </a:p>
            </p:txBody>
          </p:sp>
          <p:sp>
            <p:nvSpPr>
              <p:cNvPr id="255864" name="Line 557"/>
              <p:cNvSpPr>
                <a:spLocks noChangeShapeType="1"/>
              </p:cNvSpPr>
              <p:nvPr/>
            </p:nvSpPr>
            <p:spPr bwMode="auto">
              <a:xfrm>
                <a:off x="4690" y="2622"/>
                <a:ext cx="8" cy="0"/>
              </a:xfrm>
              <a:prstGeom prst="line">
                <a:avLst/>
              </a:prstGeom>
              <a:noFill/>
              <a:ln w="5080">
                <a:solidFill>
                  <a:srgbClr val="FF0000"/>
                </a:solidFill>
                <a:round/>
                <a:headEnd/>
                <a:tailEnd/>
              </a:ln>
            </p:spPr>
            <p:txBody>
              <a:bodyPr/>
              <a:lstStyle/>
              <a:p>
                <a:endParaRPr lang="en-US"/>
              </a:p>
            </p:txBody>
          </p:sp>
          <p:sp>
            <p:nvSpPr>
              <p:cNvPr id="255865" name="Freeform 558"/>
              <p:cNvSpPr>
                <a:spLocks/>
              </p:cNvSpPr>
              <p:nvPr/>
            </p:nvSpPr>
            <p:spPr bwMode="auto">
              <a:xfrm>
                <a:off x="4698"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66" name="Line 559"/>
              <p:cNvSpPr>
                <a:spLocks noChangeShapeType="1"/>
              </p:cNvSpPr>
              <p:nvPr/>
            </p:nvSpPr>
            <p:spPr bwMode="auto">
              <a:xfrm>
                <a:off x="4706" y="2630"/>
                <a:ext cx="8" cy="0"/>
              </a:xfrm>
              <a:prstGeom prst="line">
                <a:avLst/>
              </a:prstGeom>
              <a:noFill/>
              <a:ln w="5080">
                <a:solidFill>
                  <a:srgbClr val="FF0000"/>
                </a:solidFill>
                <a:round/>
                <a:headEnd/>
                <a:tailEnd/>
              </a:ln>
            </p:spPr>
            <p:txBody>
              <a:bodyPr/>
              <a:lstStyle/>
              <a:p>
                <a:endParaRPr lang="en-US"/>
              </a:p>
            </p:txBody>
          </p:sp>
          <p:sp>
            <p:nvSpPr>
              <p:cNvPr id="255867" name="Freeform 560"/>
              <p:cNvSpPr>
                <a:spLocks/>
              </p:cNvSpPr>
              <p:nvPr/>
            </p:nvSpPr>
            <p:spPr bwMode="auto">
              <a:xfrm>
                <a:off x="4714" y="263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68" name="Line 561"/>
              <p:cNvSpPr>
                <a:spLocks noChangeShapeType="1"/>
              </p:cNvSpPr>
              <p:nvPr/>
            </p:nvSpPr>
            <p:spPr bwMode="auto">
              <a:xfrm>
                <a:off x="4722" y="2638"/>
                <a:ext cx="7" cy="0"/>
              </a:xfrm>
              <a:prstGeom prst="line">
                <a:avLst/>
              </a:prstGeom>
              <a:noFill/>
              <a:ln w="5080">
                <a:solidFill>
                  <a:srgbClr val="FF0000"/>
                </a:solidFill>
                <a:round/>
                <a:headEnd/>
                <a:tailEnd/>
              </a:ln>
            </p:spPr>
            <p:txBody>
              <a:bodyPr/>
              <a:lstStyle/>
              <a:p>
                <a:endParaRPr lang="en-US"/>
              </a:p>
            </p:txBody>
          </p:sp>
          <p:sp>
            <p:nvSpPr>
              <p:cNvPr id="255869" name="Freeform 562"/>
              <p:cNvSpPr>
                <a:spLocks/>
              </p:cNvSpPr>
              <p:nvPr/>
            </p:nvSpPr>
            <p:spPr bwMode="auto">
              <a:xfrm>
                <a:off x="4729" y="263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870" name="Line 563"/>
              <p:cNvSpPr>
                <a:spLocks noChangeShapeType="1"/>
              </p:cNvSpPr>
              <p:nvPr/>
            </p:nvSpPr>
            <p:spPr bwMode="auto">
              <a:xfrm>
                <a:off x="4737" y="2646"/>
                <a:ext cx="0" cy="0"/>
              </a:xfrm>
              <a:prstGeom prst="line">
                <a:avLst/>
              </a:prstGeom>
              <a:noFill/>
              <a:ln w="5080">
                <a:solidFill>
                  <a:srgbClr val="FF0000"/>
                </a:solidFill>
                <a:round/>
                <a:headEnd/>
                <a:tailEnd/>
              </a:ln>
            </p:spPr>
            <p:txBody>
              <a:bodyPr/>
              <a:lstStyle/>
              <a:p>
                <a:endParaRPr lang="en-US"/>
              </a:p>
            </p:txBody>
          </p:sp>
          <p:sp>
            <p:nvSpPr>
              <p:cNvPr id="255871" name="Freeform 564"/>
              <p:cNvSpPr>
                <a:spLocks/>
              </p:cNvSpPr>
              <p:nvPr/>
            </p:nvSpPr>
            <p:spPr bwMode="auto">
              <a:xfrm>
                <a:off x="4737" y="264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72" name="Line 565"/>
              <p:cNvSpPr>
                <a:spLocks noChangeShapeType="1"/>
              </p:cNvSpPr>
              <p:nvPr/>
            </p:nvSpPr>
            <p:spPr bwMode="auto">
              <a:xfrm>
                <a:off x="4745" y="2654"/>
                <a:ext cx="8" cy="0"/>
              </a:xfrm>
              <a:prstGeom prst="line">
                <a:avLst/>
              </a:prstGeom>
              <a:noFill/>
              <a:ln w="5080">
                <a:solidFill>
                  <a:srgbClr val="FF0000"/>
                </a:solidFill>
                <a:round/>
                <a:headEnd/>
                <a:tailEnd/>
              </a:ln>
            </p:spPr>
            <p:txBody>
              <a:bodyPr/>
              <a:lstStyle/>
              <a:p>
                <a:endParaRPr lang="en-US"/>
              </a:p>
            </p:txBody>
          </p:sp>
          <p:sp>
            <p:nvSpPr>
              <p:cNvPr id="255873" name="Freeform 566"/>
              <p:cNvSpPr>
                <a:spLocks/>
              </p:cNvSpPr>
              <p:nvPr/>
            </p:nvSpPr>
            <p:spPr bwMode="auto">
              <a:xfrm>
                <a:off x="4753" y="265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874" name="Line 567"/>
              <p:cNvSpPr>
                <a:spLocks noChangeShapeType="1"/>
              </p:cNvSpPr>
              <p:nvPr/>
            </p:nvSpPr>
            <p:spPr bwMode="auto">
              <a:xfrm>
                <a:off x="4760" y="2661"/>
                <a:ext cx="8" cy="0"/>
              </a:xfrm>
              <a:prstGeom prst="line">
                <a:avLst/>
              </a:prstGeom>
              <a:noFill/>
              <a:ln w="5080">
                <a:solidFill>
                  <a:srgbClr val="FF0000"/>
                </a:solidFill>
                <a:round/>
                <a:headEnd/>
                <a:tailEnd/>
              </a:ln>
            </p:spPr>
            <p:txBody>
              <a:bodyPr/>
              <a:lstStyle/>
              <a:p>
                <a:endParaRPr lang="en-US"/>
              </a:p>
            </p:txBody>
          </p:sp>
          <p:sp>
            <p:nvSpPr>
              <p:cNvPr id="255875" name="Freeform 568"/>
              <p:cNvSpPr>
                <a:spLocks/>
              </p:cNvSpPr>
              <p:nvPr/>
            </p:nvSpPr>
            <p:spPr bwMode="auto">
              <a:xfrm>
                <a:off x="4768"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76" name="Line 569"/>
              <p:cNvSpPr>
                <a:spLocks noChangeShapeType="1"/>
              </p:cNvSpPr>
              <p:nvPr/>
            </p:nvSpPr>
            <p:spPr bwMode="auto">
              <a:xfrm>
                <a:off x="4776" y="2669"/>
                <a:ext cx="8" cy="0"/>
              </a:xfrm>
              <a:prstGeom prst="line">
                <a:avLst/>
              </a:prstGeom>
              <a:noFill/>
              <a:ln w="5080">
                <a:solidFill>
                  <a:srgbClr val="FF0000"/>
                </a:solidFill>
                <a:round/>
                <a:headEnd/>
                <a:tailEnd/>
              </a:ln>
            </p:spPr>
            <p:txBody>
              <a:bodyPr/>
              <a:lstStyle/>
              <a:p>
                <a:endParaRPr lang="en-US"/>
              </a:p>
            </p:txBody>
          </p:sp>
          <p:sp>
            <p:nvSpPr>
              <p:cNvPr id="255877" name="Freeform 570"/>
              <p:cNvSpPr>
                <a:spLocks/>
              </p:cNvSpPr>
              <p:nvPr/>
            </p:nvSpPr>
            <p:spPr bwMode="auto">
              <a:xfrm>
                <a:off x="4784" y="266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78" name="Line 571"/>
              <p:cNvSpPr>
                <a:spLocks noChangeShapeType="1"/>
              </p:cNvSpPr>
              <p:nvPr/>
            </p:nvSpPr>
            <p:spPr bwMode="auto">
              <a:xfrm>
                <a:off x="4792" y="2677"/>
                <a:ext cx="7" cy="0"/>
              </a:xfrm>
              <a:prstGeom prst="line">
                <a:avLst/>
              </a:prstGeom>
              <a:noFill/>
              <a:ln w="5080">
                <a:solidFill>
                  <a:srgbClr val="FF0000"/>
                </a:solidFill>
                <a:round/>
                <a:headEnd/>
                <a:tailEnd/>
              </a:ln>
            </p:spPr>
            <p:txBody>
              <a:bodyPr/>
              <a:lstStyle/>
              <a:p>
                <a:endParaRPr lang="en-US"/>
              </a:p>
            </p:txBody>
          </p:sp>
          <p:sp>
            <p:nvSpPr>
              <p:cNvPr id="255879" name="Freeform 572"/>
              <p:cNvSpPr>
                <a:spLocks/>
              </p:cNvSpPr>
              <p:nvPr/>
            </p:nvSpPr>
            <p:spPr bwMode="auto">
              <a:xfrm>
                <a:off x="4799" y="267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80" name="Line 573"/>
              <p:cNvSpPr>
                <a:spLocks noChangeShapeType="1"/>
              </p:cNvSpPr>
              <p:nvPr/>
            </p:nvSpPr>
            <p:spPr bwMode="auto">
              <a:xfrm>
                <a:off x="4807" y="2685"/>
                <a:ext cx="8" cy="0"/>
              </a:xfrm>
              <a:prstGeom prst="line">
                <a:avLst/>
              </a:prstGeom>
              <a:noFill/>
              <a:ln w="5080">
                <a:solidFill>
                  <a:srgbClr val="FF0000"/>
                </a:solidFill>
                <a:round/>
                <a:headEnd/>
                <a:tailEnd/>
              </a:ln>
            </p:spPr>
            <p:txBody>
              <a:bodyPr/>
              <a:lstStyle/>
              <a:p>
                <a:endParaRPr lang="en-US"/>
              </a:p>
            </p:txBody>
          </p:sp>
          <p:sp>
            <p:nvSpPr>
              <p:cNvPr id="255881" name="Freeform 574"/>
              <p:cNvSpPr>
                <a:spLocks/>
              </p:cNvSpPr>
              <p:nvPr/>
            </p:nvSpPr>
            <p:spPr bwMode="auto">
              <a:xfrm>
                <a:off x="4815" y="268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882" name="Line 575"/>
              <p:cNvSpPr>
                <a:spLocks noChangeShapeType="1"/>
              </p:cNvSpPr>
              <p:nvPr/>
            </p:nvSpPr>
            <p:spPr bwMode="auto">
              <a:xfrm>
                <a:off x="4823" y="2692"/>
                <a:ext cx="7" cy="0"/>
              </a:xfrm>
              <a:prstGeom prst="line">
                <a:avLst/>
              </a:prstGeom>
              <a:noFill/>
              <a:ln w="5080">
                <a:solidFill>
                  <a:srgbClr val="FF0000"/>
                </a:solidFill>
                <a:round/>
                <a:headEnd/>
                <a:tailEnd/>
              </a:ln>
            </p:spPr>
            <p:txBody>
              <a:bodyPr/>
              <a:lstStyle/>
              <a:p>
                <a:endParaRPr lang="en-US"/>
              </a:p>
            </p:txBody>
          </p:sp>
          <p:sp>
            <p:nvSpPr>
              <p:cNvPr id="255883" name="Freeform 576"/>
              <p:cNvSpPr>
                <a:spLocks/>
              </p:cNvSpPr>
              <p:nvPr/>
            </p:nvSpPr>
            <p:spPr bwMode="auto">
              <a:xfrm>
                <a:off x="4830" y="269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84" name="Line 577"/>
              <p:cNvSpPr>
                <a:spLocks noChangeShapeType="1"/>
              </p:cNvSpPr>
              <p:nvPr/>
            </p:nvSpPr>
            <p:spPr bwMode="auto">
              <a:xfrm>
                <a:off x="4838" y="2700"/>
                <a:ext cx="8" cy="0"/>
              </a:xfrm>
              <a:prstGeom prst="line">
                <a:avLst/>
              </a:prstGeom>
              <a:noFill/>
              <a:ln w="5080">
                <a:solidFill>
                  <a:srgbClr val="FF0000"/>
                </a:solidFill>
                <a:round/>
                <a:headEnd/>
                <a:tailEnd/>
              </a:ln>
            </p:spPr>
            <p:txBody>
              <a:bodyPr/>
              <a:lstStyle/>
              <a:p>
                <a:endParaRPr lang="en-US"/>
              </a:p>
            </p:txBody>
          </p:sp>
          <p:sp>
            <p:nvSpPr>
              <p:cNvPr id="255885" name="Freeform 578"/>
              <p:cNvSpPr>
                <a:spLocks/>
              </p:cNvSpPr>
              <p:nvPr/>
            </p:nvSpPr>
            <p:spPr bwMode="auto">
              <a:xfrm>
                <a:off x="4846" y="270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86" name="Line 579"/>
              <p:cNvSpPr>
                <a:spLocks noChangeShapeType="1"/>
              </p:cNvSpPr>
              <p:nvPr/>
            </p:nvSpPr>
            <p:spPr bwMode="auto">
              <a:xfrm>
                <a:off x="4854" y="2708"/>
                <a:ext cx="8" cy="0"/>
              </a:xfrm>
              <a:prstGeom prst="line">
                <a:avLst/>
              </a:prstGeom>
              <a:noFill/>
              <a:ln w="5080">
                <a:solidFill>
                  <a:srgbClr val="FF0000"/>
                </a:solidFill>
                <a:round/>
                <a:headEnd/>
                <a:tailEnd/>
              </a:ln>
            </p:spPr>
            <p:txBody>
              <a:bodyPr/>
              <a:lstStyle/>
              <a:p>
                <a:endParaRPr lang="en-US"/>
              </a:p>
            </p:txBody>
          </p:sp>
          <p:sp>
            <p:nvSpPr>
              <p:cNvPr id="255887" name="Freeform 580"/>
              <p:cNvSpPr>
                <a:spLocks/>
              </p:cNvSpPr>
              <p:nvPr/>
            </p:nvSpPr>
            <p:spPr bwMode="auto">
              <a:xfrm>
                <a:off x="4862" y="270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888" name="Line 581"/>
              <p:cNvSpPr>
                <a:spLocks noChangeShapeType="1"/>
              </p:cNvSpPr>
              <p:nvPr/>
            </p:nvSpPr>
            <p:spPr bwMode="auto">
              <a:xfrm>
                <a:off x="4869" y="2716"/>
                <a:ext cx="8" cy="0"/>
              </a:xfrm>
              <a:prstGeom prst="line">
                <a:avLst/>
              </a:prstGeom>
              <a:noFill/>
              <a:ln w="5080">
                <a:solidFill>
                  <a:srgbClr val="FF0000"/>
                </a:solidFill>
                <a:round/>
                <a:headEnd/>
                <a:tailEnd/>
              </a:ln>
            </p:spPr>
            <p:txBody>
              <a:bodyPr/>
              <a:lstStyle/>
              <a:p>
                <a:endParaRPr lang="en-US"/>
              </a:p>
            </p:txBody>
          </p:sp>
          <p:sp>
            <p:nvSpPr>
              <p:cNvPr id="255889" name="Freeform 582"/>
              <p:cNvSpPr>
                <a:spLocks/>
              </p:cNvSpPr>
              <p:nvPr/>
            </p:nvSpPr>
            <p:spPr bwMode="auto">
              <a:xfrm>
                <a:off x="4877"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90" name="Line 583"/>
              <p:cNvSpPr>
                <a:spLocks noChangeShapeType="1"/>
              </p:cNvSpPr>
              <p:nvPr/>
            </p:nvSpPr>
            <p:spPr bwMode="auto">
              <a:xfrm>
                <a:off x="4885" y="2724"/>
                <a:ext cx="8" cy="0"/>
              </a:xfrm>
              <a:prstGeom prst="line">
                <a:avLst/>
              </a:prstGeom>
              <a:noFill/>
              <a:ln w="5080">
                <a:solidFill>
                  <a:srgbClr val="FF0000"/>
                </a:solidFill>
                <a:round/>
                <a:headEnd/>
                <a:tailEnd/>
              </a:ln>
            </p:spPr>
            <p:txBody>
              <a:bodyPr/>
              <a:lstStyle/>
              <a:p>
                <a:endParaRPr lang="en-US"/>
              </a:p>
            </p:txBody>
          </p:sp>
          <p:sp>
            <p:nvSpPr>
              <p:cNvPr id="255891" name="Freeform 584"/>
              <p:cNvSpPr>
                <a:spLocks/>
              </p:cNvSpPr>
              <p:nvPr/>
            </p:nvSpPr>
            <p:spPr bwMode="auto">
              <a:xfrm>
                <a:off x="4893" y="272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892" name="Line 585"/>
              <p:cNvSpPr>
                <a:spLocks noChangeShapeType="1"/>
              </p:cNvSpPr>
              <p:nvPr/>
            </p:nvSpPr>
            <p:spPr bwMode="auto">
              <a:xfrm>
                <a:off x="4900" y="2731"/>
                <a:ext cx="8" cy="0"/>
              </a:xfrm>
              <a:prstGeom prst="line">
                <a:avLst/>
              </a:prstGeom>
              <a:noFill/>
              <a:ln w="5080">
                <a:solidFill>
                  <a:srgbClr val="FF0000"/>
                </a:solidFill>
                <a:round/>
                <a:headEnd/>
                <a:tailEnd/>
              </a:ln>
            </p:spPr>
            <p:txBody>
              <a:bodyPr/>
              <a:lstStyle/>
              <a:p>
                <a:endParaRPr lang="en-US"/>
              </a:p>
            </p:txBody>
          </p:sp>
          <p:sp>
            <p:nvSpPr>
              <p:cNvPr id="255893" name="Freeform 586"/>
              <p:cNvSpPr>
                <a:spLocks/>
              </p:cNvSpPr>
              <p:nvPr/>
            </p:nvSpPr>
            <p:spPr bwMode="auto">
              <a:xfrm>
                <a:off x="4908" y="27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94" name="Line 587"/>
              <p:cNvSpPr>
                <a:spLocks noChangeShapeType="1"/>
              </p:cNvSpPr>
              <p:nvPr/>
            </p:nvSpPr>
            <p:spPr bwMode="auto">
              <a:xfrm>
                <a:off x="4916" y="2739"/>
                <a:ext cx="8" cy="0"/>
              </a:xfrm>
              <a:prstGeom prst="line">
                <a:avLst/>
              </a:prstGeom>
              <a:noFill/>
              <a:ln w="5080">
                <a:solidFill>
                  <a:srgbClr val="FF0000"/>
                </a:solidFill>
                <a:round/>
                <a:headEnd/>
                <a:tailEnd/>
              </a:ln>
            </p:spPr>
            <p:txBody>
              <a:bodyPr/>
              <a:lstStyle/>
              <a:p>
                <a:endParaRPr lang="en-US"/>
              </a:p>
            </p:txBody>
          </p:sp>
          <p:sp>
            <p:nvSpPr>
              <p:cNvPr id="255895" name="Freeform 588"/>
              <p:cNvSpPr>
                <a:spLocks/>
              </p:cNvSpPr>
              <p:nvPr/>
            </p:nvSpPr>
            <p:spPr bwMode="auto">
              <a:xfrm>
                <a:off x="4924" y="273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96" name="Line 589"/>
              <p:cNvSpPr>
                <a:spLocks noChangeShapeType="1"/>
              </p:cNvSpPr>
              <p:nvPr/>
            </p:nvSpPr>
            <p:spPr bwMode="auto">
              <a:xfrm>
                <a:off x="4932" y="2747"/>
                <a:ext cx="7" cy="0"/>
              </a:xfrm>
              <a:prstGeom prst="line">
                <a:avLst/>
              </a:prstGeom>
              <a:noFill/>
              <a:ln w="5080">
                <a:solidFill>
                  <a:srgbClr val="FF0000"/>
                </a:solidFill>
                <a:round/>
                <a:headEnd/>
                <a:tailEnd/>
              </a:ln>
            </p:spPr>
            <p:txBody>
              <a:bodyPr/>
              <a:lstStyle/>
              <a:p>
                <a:endParaRPr lang="en-US"/>
              </a:p>
            </p:txBody>
          </p:sp>
          <p:sp>
            <p:nvSpPr>
              <p:cNvPr id="255897" name="Freeform 590"/>
              <p:cNvSpPr>
                <a:spLocks/>
              </p:cNvSpPr>
              <p:nvPr/>
            </p:nvSpPr>
            <p:spPr bwMode="auto">
              <a:xfrm>
                <a:off x="4939" y="274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98" name="Line 591"/>
              <p:cNvSpPr>
                <a:spLocks noChangeShapeType="1"/>
              </p:cNvSpPr>
              <p:nvPr/>
            </p:nvSpPr>
            <p:spPr bwMode="auto">
              <a:xfrm>
                <a:off x="4947" y="2755"/>
                <a:ext cx="8" cy="0"/>
              </a:xfrm>
              <a:prstGeom prst="line">
                <a:avLst/>
              </a:prstGeom>
              <a:noFill/>
              <a:ln w="5080">
                <a:solidFill>
                  <a:srgbClr val="FF0000"/>
                </a:solidFill>
                <a:round/>
                <a:headEnd/>
                <a:tailEnd/>
              </a:ln>
            </p:spPr>
            <p:txBody>
              <a:bodyPr/>
              <a:lstStyle/>
              <a:p>
                <a:endParaRPr lang="en-US"/>
              </a:p>
            </p:txBody>
          </p:sp>
          <p:sp>
            <p:nvSpPr>
              <p:cNvPr id="255899" name="Freeform 592"/>
              <p:cNvSpPr>
                <a:spLocks/>
              </p:cNvSpPr>
              <p:nvPr/>
            </p:nvSpPr>
            <p:spPr bwMode="auto">
              <a:xfrm>
                <a:off x="4955" y="275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00" name="Line 593"/>
              <p:cNvSpPr>
                <a:spLocks noChangeShapeType="1"/>
              </p:cNvSpPr>
              <p:nvPr/>
            </p:nvSpPr>
            <p:spPr bwMode="auto">
              <a:xfrm>
                <a:off x="4963" y="2763"/>
                <a:ext cx="7" cy="0"/>
              </a:xfrm>
              <a:prstGeom prst="line">
                <a:avLst/>
              </a:prstGeom>
              <a:noFill/>
              <a:ln w="5080">
                <a:solidFill>
                  <a:srgbClr val="FF0000"/>
                </a:solidFill>
                <a:round/>
                <a:headEnd/>
                <a:tailEnd/>
              </a:ln>
            </p:spPr>
            <p:txBody>
              <a:bodyPr/>
              <a:lstStyle/>
              <a:p>
                <a:endParaRPr lang="en-US"/>
              </a:p>
            </p:txBody>
          </p:sp>
          <p:sp>
            <p:nvSpPr>
              <p:cNvPr id="255901" name="Freeform 594"/>
              <p:cNvSpPr>
                <a:spLocks/>
              </p:cNvSpPr>
              <p:nvPr/>
            </p:nvSpPr>
            <p:spPr bwMode="auto">
              <a:xfrm>
                <a:off x="4970" y="276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902" name="Line 595"/>
              <p:cNvSpPr>
                <a:spLocks noChangeShapeType="1"/>
              </p:cNvSpPr>
              <p:nvPr/>
            </p:nvSpPr>
            <p:spPr bwMode="auto">
              <a:xfrm>
                <a:off x="4978" y="2770"/>
                <a:ext cx="8" cy="0"/>
              </a:xfrm>
              <a:prstGeom prst="line">
                <a:avLst/>
              </a:prstGeom>
              <a:noFill/>
              <a:ln w="5080">
                <a:solidFill>
                  <a:srgbClr val="FF0000"/>
                </a:solidFill>
                <a:round/>
                <a:headEnd/>
                <a:tailEnd/>
              </a:ln>
            </p:spPr>
            <p:txBody>
              <a:bodyPr/>
              <a:lstStyle/>
              <a:p>
                <a:endParaRPr lang="en-US"/>
              </a:p>
            </p:txBody>
          </p:sp>
          <p:sp>
            <p:nvSpPr>
              <p:cNvPr id="255903" name="Freeform 596"/>
              <p:cNvSpPr>
                <a:spLocks/>
              </p:cNvSpPr>
              <p:nvPr/>
            </p:nvSpPr>
            <p:spPr bwMode="auto">
              <a:xfrm>
                <a:off x="4986" y="27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04" name="Line 597"/>
              <p:cNvSpPr>
                <a:spLocks noChangeShapeType="1"/>
              </p:cNvSpPr>
              <p:nvPr/>
            </p:nvSpPr>
            <p:spPr bwMode="auto">
              <a:xfrm>
                <a:off x="4994" y="2778"/>
                <a:ext cx="8" cy="0"/>
              </a:xfrm>
              <a:prstGeom prst="line">
                <a:avLst/>
              </a:prstGeom>
              <a:noFill/>
              <a:ln w="5080">
                <a:solidFill>
                  <a:srgbClr val="FF0000"/>
                </a:solidFill>
                <a:round/>
                <a:headEnd/>
                <a:tailEnd/>
              </a:ln>
            </p:spPr>
            <p:txBody>
              <a:bodyPr/>
              <a:lstStyle/>
              <a:p>
                <a:endParaRPr lang="en-US"/>
              </a:p>
            </p:txBody>
          </p:sp>
          <p:sp>
            <p:nvSpPr>
              <p:cNvPr id="255905" name="Line 598"/>
              <p:cNvSpPr>
                <a:spLocks noChangeShapeType="1"/>
              </p:cNvSpPr>
              <p:nvPr/>
            </p:nvSpPr>
            <p:spPr bwMode="auto">
              <a:xfrm>
                <a:off x="5002" y="2778"/>
                <a:ext cx="7" cy="0"/>
              </a:xfrm>
              <a:prstGeom prst="line">
                <a:avLst/>
              </a:prstGeom>
              <a:noFill/>
              <a:ln w="5080">
                <a:solidFill>
                  <a:srgbClr val="FF0000"/>
                </a:solidFill>
                <a:round/>
                <a:headEnd/>
                <a:tailEnd/>
              </a:ln>
            </p:spPr>
            <p:txBody>
              <a:bodyPr/>
              <a:lstStyle/>
              <a:p>
                <a:endParaRPr lang="en-US"/>
              </a:p>
            </p:txBody>
          </p:sp>
          <p:sp>
            <p:nvSpPr>
              <p:cNvPr id="255906" name="Line 599"/>
              <p:cNvSpPr>
                <a:spLocks noChangeShapeType="1"/>
              </p:cNvSpPr>
              <p:nvPr/>
            </p:nvSpPr>
            <p:spPr bwMode="auto">
              <a:xfrm>
                <a:off x="5009" y="2778"/>
                <a:ext cx="8" cy="8"/>
              </a:xfrm>
              <a:prstGeom prst="line">
                <a:avLst/>
              </a:prstGeom>
              <a:noFill/>
              <a:ln w="5080">
                <a:solidFill>
                  <a:srgbClr val="FF0000"/>
                </a:solidFill>
                <a:round/>
                <a:headEnd/>
                <a:tailEnd/>
              </a:ln>
            </p:spPr>
            <p:txBody>
              <a:bodyPr/>
              <a:lstStyle/>
              <a:p>
                <a:endParaRPr lang="en-US"/>
              </a:p>
            </p:txBody>
          </p:sp>
          <p:sp>
            <p:nvSpPr>
              <p:cNvPr id="255907" name="Line 600"/>
              <p:cNvSpPr>
                <a:spLocks noChangeShapeType="1"/>
              </p:cNvSpPr>
              <p:nvPr/>
            </p:nvSpPr>
            <p:spPr bwMode="auto">
              <a:xfrm>
                <a:off x="5017" y="2786"/>
                <a:ext cx="8" cy="8"/>
              </a:xfrm>
              <a:prstGeom prst="line">
                <a:avLst/>
              </a:prstGeom>
              <a:noFill/>
              <a:ln w="5080">
                <a:solidFill>
                  <a:srgbClr val="FF0000"/>
                </a:solidFill>
                <a:round/>
                <a:headEnd/>
                <a:tailEnd/>
              </a:ln>
            </p:spPr>
            <p:txBody>
              <a:bodyPr/>
              <a:lstStyle/>
              <a:p>
                <a:endParaRPr lang="en-US"/>
              </a:p>
            </p:txBody>
          </p:sp>
          <p:sp>
            <p:nvSpPr>
              <p:cNvPr id="255908" name="Line 601"/>
              <p:cNvSpPr>
                <a:spLocks noChangeShapeType="1"/>
              </p:cNvSpPr>
              <p:nvPr/>
            </p:nvSpPr>
            <p:spPr bwMode="auto">
              <a:xfrm>
                <a:off x="5025" y="2794"/>
                <a:ext cx="8" cy="0"/>
              </a:xfrm>
              <a:prstGeom prst="line">
                <a:avLst/>
              </a:prstGeom>
              <a:noFill/>
              <a:ln w="5080">
                <a:solidFill>
                  <a:srgbClr val="FF0000"/>
                </a:solidFill>
                <a:round/>
                <a:headEnd/>
                <a:tailEnd/>
              </a:ln>
            </p:spPr>
            <p:txBody>
              <a:bodyPr/>
              <a:lstStyle/>
              <a:p>
                <a:endParaRPr lang="en-US"/>
              </a:p>
            </p:txBody>
          </p:sp>
          <p:sp>
            <p:nvSpPr>
              <p:cNvPr id="255909" name="Freeform 602"/>
              <p:cNvSpPr>
                <a:spLocks/>
              </p:cNvSpPr>
              <p:nvPr/>
            </p:nvSpPr>
            <p:spPr bwMode="auto">
              <a:xfrm>
                <a:off x="5033" y="2794"/>
                <a:ext cx="0" cy="7"/>
              </a:xfrm>
              <a:custGeom>
                <a:avLst/>
                <a:gdLst>
                  <a:gd name="T0" fmla="*/ 0 h 7"/>
                  <a:gd name="T1" fmla="*/ 0 h 7"/>
                  <a:gd name="T2" fmla="*/ 7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0"/>
                    </a:lnTo>
                    <a:lnTo>
                      <a:pt x="0" y="7"/>
                    </a:lnTo>
                  </a:path>
                </a:pathLst>
              </a:custGeom>
              <a:noFill/>
              <a:ln w="5080">
                <a:solidFill>
                  <a:srgbClr val="FF0000"/>
                </a:solidFill>
                <a:prstDash val="solid"/>
                <a:round/>
                <a:headEnd/>
                <a:tailEnd/>
              </a:ln>
            </p:spPr>
            <p:txBody>
              <a:bodyPr/>
              <a:lstStyle/>
              <a:p>
                <a:endParaRPr lang="en-US"/>
              </a:p>
            </p:txBody>
          </p:sp>
          <p:sp>
            <p:nvSpPr>
              <p:cNvPr id="255910" name="Line 603"/>
              <p:cNvSpPr>
                <a:spLocks noChangeShapeType="1"/>
              </p:cNvSpPr>
              <p:nvPr/>
            </p:nvSpPr>
            <p:spPr bwMode="auto">
              <a:xfrm>
                <a:off x="5033" y="2801"/>
                <a:ext cx="7" cy="0"/>
              </a:xfrm>
              <a:prstGeom prst="line">
                <a:avLst/>
              </a:prstGeom>
              <a:noFill/>
              <a:ln w="5080">
                <a:solidFill>
                  <a:srgbClr val="FF0000"/>
                </a:solidFill>
                <a:round/>
                <a:headEnd/>
                <a:tailEnd/>
              </a:ln>
            </p:spPr>
            <p:txBody>
              <a:bodyPr/>
              <a:lstStyle/>
              <a:p>
                <a:endParaRPr lang="en-US"/>
              </a:p>
            </p:txBody>
          </p:sp>
          <p:sp>
            <p:nvSpPr>
              <p:cNvPr id="255911" name="Line 604"/>
              <p:cNvSpPr>
                <a:spLocks noChangeShapeType="1"/>
              </p:cNvSpPr>
              <p:nvPr/>
            </p:nvSpPr>
            <p:spPr bwMode="auto">
              <a:xfrm>
                <a:off x="5040" y="2801"/>
                <a:ext cx="8" cy="0"/>
              </a:xfrm>
              <a:prstGeom prst="line">
                <a:avLst/>
              </a:prstGeom>
              <a:noFill/>
              <a:ln w="5080">
                <a:solidFill>
                  <a:srgbClr val="FF0000"/>
                </a:solidFill>
                <a:round/>
                <a:headEnd/>
                <a:tailEnd/>
              </a:ln>
            </p:spPr>
            <p:txBody>
              <a:bodyPr/>
              <a:lstStyle/>
              <a:p>
                <a:endParaRPr lang="en-US"/>
              </a:p>
            </p:txBody>
          </p:sp>
          <p:sp>
            <p:nvSpPr>
              <p:cNvPr id="255912" name="Freeform 605"/>
              <p:cNvSpPr>
                <a:spLocks/>
              </p:cNvSpPr>
              <p:nvPr/>
            </p:nvSpPr>
            <p:spPr bwMode="auto">
              <a:xfrm>
                <a:off x="5048" y="28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13" name="Line 606"/>
              <p:cNvSpPr>
                <a:spLocks noChangeShapeType="1"/>
              </p:cNvSpPr>
              <p:nvPr/>
            </p:nvSpPr>
            <p:spPr bwMode="auto">
              <a:xfrm>
                <a:off x="5056" y="2809"/>
                <a:ext cx="8" cy="0"/>
              </a:xfrm>
              <a:prstGeom prst="line">
                <a:avLst/>
              </a:prstGeom>
              <a:noFill/>
              <a:ln w="5080">
                <a:solidFill>
                  <a:srgbClr val="FF0000"/>
                </a:solidFill>
                <a:round/>
                <a:headEnd/>
                <a:tailEnd/>
              </a:ln>
            </p:spPr>
            <p:txBody>
              <a:bodyPr/>
              <a:lstStyle/>
              <a:p>
                <a:endParaRPr lang="en-US"/>
              </a:p>
            </p:txBody>
          </p:sp>
          <p:sp>
            <p:nvSpPr>
              <p:cNvPr id="255914" name="Line 607"/>
              <p:cNvSpPr>
                <a:spLocks noChangeShapeType="1"/>
              </p:cNvSpPr>
              <p:nvPr/>
            </p:nvSpPr>
            <p:spPr bwMode="auto">
              <a:xfrm>
                <a:off x="5064" y="2809"/>
                <a:ext cx="8" cy="8"/>
              </a:xfrm>
              <a:prstGeom prst="line">
                <a:avLst/>
              </a:prstGeom>
              <a:noFill/>
              <a:ln w="5080">
                <a:solidFill>
                  <a:srgbClr val="FF0000"/>
                </a:solidFill>
                <a:round/>
                <a:headEnd/>
                <a:tailEnd/>
              </a:ln>
            </p:spPr>
            <p:txBody>
              <a:bodyPr/>
              <a:lstStyle/>
              <a:p>
                <a:endParaRPr lang="en-US"/>
              </a:p>
            </p:txBody>
          </p:sp>
          <p:sp>
            <p:nvSpPr>
              <p:cNvPr id="255915" name="Line 608"/>
              <p:cNvSpPr>
                <a:spLocks noChangeShapeType="1"/>
              </p:cNvSpPr>
              <p:nvPr/>
            </p:nvSpPr>
            <p:spPr bwMode="auto">
              <a:xfrm>
                <a:off x="5072" y="2817"/>
                <a:ext cx="7" cy="8"/>
              </a:xfrm>
              <a:prstGeom prst="line">
                <a:avLst/>
              </a:prstGeom>
              <a:noFill/>
              <a:ln w="5080">
                <a:solidFill>
                  <a:srgbClr val="FF0000"/>
                </a:solidFill>
                <a:round/>
                <a:headEnd/>
                <a:tailEnd/>
              </a:ln>
            </p:spPr>
            <p:txBody>
              <a:bodyPr/>
              <a:lstStyle/>
              <a:p>
                <a:endParaRPr lang="en-US"/>
              </a:p>
            </p:txBody>
          </p:sp>
          <p:sp>
            <p:nvSpPr>
              <p:cNvPr id="255916" name="Line 609"/>
              <p:cNvSpPr>
                <a:spLocks noChangeShapeType="1"/>
              </p:cNvSpPr>
              <p:nvPr/>
            </p:nvSpPr>
            <p:spPr bwMode="auto">
              <a:xfrm>
                <a:off x="5079" y="2825"/>
                <a:ext cx="8" cy="0"/>
              </a:xfrm>
              <a:prstGeom prst="line">
                <a:avLst/>
              </a:prstGeom>
              <a:noFill/>
              <a:ln w="5080">
                <a:solidFill>
                  <a:srgbClr val="FF0000"/>
                </a:solidFill>
                <a:round/>
                <a:headEnd/>
                <a:tailEnd/>
              </a:ln>
            </p:spPr>
            <p:txBody>
              <a:bodyPr/>
              <a:lstStyle/>
              <a:p>
                <a:endParaRPr lang="en-US"/>
              </a:p>
            </p:txBody>
          </p:sp>
          <p:sp>
            <p:nvSpPr>
              <p:cNvPr id="255917" name="Line 610"/>
              <p:cNvSpPr>
                <a:spLocks noChangeShapeType="1"/>
              </p:cNvSpPr>
              <p:nvPr/>
            </p:nvSpPr>
            <p:spPr bwMode="auto">
              <a:xfrm>
                <a:off x="5087" y="2825"/>
                <a:ext cx="8" cy="0"/>
              </a:xfrm>
              <a:prstGeom prst="line">
                <a:avLst/>
              </a:prstGeom>
              <a:noFill/>
              <a:ln w="5080">
                <a:solidFill>
                  <a:srgbClr val="FF0000"/>
                </a:solidFill>
                <a:round/>
                <a:headEnd/>
                <a:tailEnd/>
              </a:ln>
            </p:spPr>
            <p:txBody>
              <a:bodyPr/>
              <a:lstStyle/>
              <a:p>
                <a:endParaRPr lang="en-US"/>
              </a:p>
            </p:txBody>
          </p:sp>
          <p:sp>
            <p:nvSpPr>
              <p:cNvPr id="255918" name="Freeform 611"/>
              <p:cNvSpPr>
                <a:spLocks/>
              </p:cNvSpPr>
              <p:nvPr/>
            </p:nvSpPr>
            <p:spPr bwMode="auto">
              <a:xfrm>
                <a:off x="5095"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19" name="Line 612"/>
              <p:cNvSpPr>
                <a:spLocks noChangeShapeType="1"/>
              </p:cNvSpPr>
              <p:nvPr/>
            </p:nvSpPr>
            <p:spPr bwMode="auto">
              <a:xfrm>
                <a:off x="5103" y="2833"/>
                <a:ext cx="8" cy="0"/>
              </a:xfrm>
              <a:prstGeom prst="line">
                <a:avLst/>
              </a:prstGeom>
              <a:noFill/>
              <a:ln w="5080">
                <a:solidFill>
                  <a:srgbClr val="FF0000"/>
                </a:solidFill>
                <a:round/>
                <a:headEnd/>
                <a:tailEnd/>
              </a:ln>
            </p:spPr>
            <p:txBody>
              <a:bodyPr/>
              <a:lstStyle/>
              <a:p>
                <a:endParaRPr lang="en-US"/>
              </a:p>
            </p:txBody>
          </p:sp>
          <p:sp>
            <p:nvSpPr>
              <p:cNvPr id="255920" name="Freeform 613"/>
              <p:cNvSpPr>
                <a:spLocks/>
              </p:cNvSpPr>
              <p:nvPr/>
            </p:nvSpPr>
            <p:spPr bwMode="auto">
              <a:xfrm>
                <a:off x="5111" y="283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921" name="Line 614"/>
              <p:cNvSpPr>
                <a:spLocks noChangeShapeType="1"/>
              </p:cNvSpPr>
              <p:nvPr/>
            </p:nvSpPr>
            <p:spPr bwMode="auto">
              <a:xfrm>
                <a:off x="5118" y="2840"/>
                <a:ext cx="8" cy="0"/>
              </a:xfrm>
              <a:prstGeom prst="line">
                <a:avLst/>
              </a:prstGeom>
              <a:noFill/>
              <a:ln w="5080">
                <a:solidFill>
                  <a:srgbClr val="FF0000"/>
                </a:solidFill>
                <a:round/>
                <a:headEnd/>
                <a:tailEnd/>
              </a:ln>
            </p:spPr>
            <p:txBody>
              <a:bodyPr/>
              <a:lstStyle/>
              <a:p>
                <a:endParaRPr lang="en-US"/>
              </a:p>
            </p:txBody>
          </p:sp>
          <p:sp>
            <p:nvSpPr>
              <p:cNvPr id="255922" name="Freeform 615"/>
              <p:cNvSpPr>
                <a:spLocks/>
              </p:cNvSpPr>
              <p:nvPr/>
            </p:nvSpPr>
            <p:spPr bwMode="auto">
              <a:xfrm>
                <a:off x="5126" y="28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23" name="Line 616"/>
              <p:cNvSpPr>
                <a:spLocks noChangeShapeType="1"/>
              </p:cNvSpPr>
              <p:nvPr/>
            </p:nvSpPr>
            <p:spPr bwMode="auto">
              <a:xfrm>
                <a:off x="5134" y="2848"/>
                <a:ext cx="8" cy="0"/>
              </a:xfrm>
              <a:prstGeom prst="line">
                <a:avLst/>
              </a:prstGeom>
              <a:noFill/>
              <a:ln w="5080">
                <a:solidFill>
                  <a:srgbClr val="FF0000"/>
                </a:solidFill>
                <a:round/>
                <a:headEnd/>
                <a:tailEnd/>
              </a:ln>
            </p:spPr>
            <p:txBody>
              <a:bodyPr/>
              <a:lstStyle/>
              <a:p>
                <a:endParaRPr lang="en-US"/>
              </a:p>
            </p:txBody>
          </p:sp>
        </p:grpSp>
        <p:grpSp>
          <p:nvGrpSpPr>
            <p:cNvPr id="226315" name="Group 617"/>
            <p:cNvGrpSpPr>
              <a:grpSpLocks/>
            </p:cNvGrpSpPr>
            <p:nvPr/>
          </p:nvGrpSpPr>
          <p:grpSpPr bwMode="auto">
            <a:xfrm>
              <a:off x="778" y="1175"/>
              <a:ext cx="5476" cy="1829"/>
              <a:chOff x="778" y="1175"/>
              <a:chExt cx="5476" cy="1829"/>
            </a:xfrm>
          </p:grpSpPr>
          <p:sp>
            <p:nvSpPr>
              <p:cNvPr id="255524" name="Freeform 618"/>
              <p:cNvSpPr>
                <a:spLocks/>
              </p:cNvSpPr>
              <p:nvPr/>
            </p:nvSpPr>
            <p:spPr bwMode="auto">
              <a:xfrm>
                <a:off x="5142" y="284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525" name="Line 619"/>
              <p:cNvSpPr>
                <a:spLocks noChangeShapeType="1"/>
              </p:cNvSpPr>
              <p:nvPr/>
            </p:nvSpPr>
            <p:spPr bwMode="auto">
              <a:xfrm>
                <a:off x="5149" y="2856"/>
                <a:ext cx="8" cy="0"/>
              </a:xfrm>
              <a:prstGeom prst="line">
                <a:avLst/>
              </a:prstGeom>
              <a:noFill/>
              <a:ln w="5080">
                <a:solidFill>
                  <a:srgbClr val="FF0000"/>
                </a:solidFill>
                <a:round/>
                <a:headEnd/>
                <a:tailEnd/>
              </a:ln>
            </p:spPr>
            <p:txBody>
              <a:bodyPr/>
              <a:lstStyle/>
              <a:p>
                <a:endParaRPr lang="en-US"/>
              </a:p>
            </p:txBody>
          </p:sp>
          <p:sp>
            <p:nvSpPr>
              <p:cNvPr id="255526" name="Line 620"/>
              <p:cNvSpPr>
                <a:spLocks noChangeShapeType="1"/>
              </p:cNvSpPr>
              <p:nvPr/>
            </p:nvSpPr>
            <p:spPr bwMode="auto">
              <a:xfrm>
                <a:off x="5157" y="2856"/>
                <a:ext cx="8" cy="0"/>
              </a:xfrm>
              <a:prstGeom prst="line">
                <a:avLst/>
              </a:prstGeom>
              <a:noFill/>
              <a:ln w="5080">
                <a:solidFill>
                  <a:srgbClr val="FF0000"/>
                </a:solidFill>
                <a:round/>
                <a:headEnd/>
                <a:tailEnd/>
              </a:ln>
            </p:spPr>
            <p:txBody>
              <a:bodyPr/>
              <a:lstStyle/>
              <a:p>
                <a:endParaRPr lang="en-US"/>
              </a:p>
            </p:txBody>
          </p:sp>
          <p:sp>
            <p:nvSpPr>
              <p:cNvPr id="255527" name="Freeform 621"/>
              <p:cNvSpPr>
                <a:spLocks/>
              </p:cNvSpPr>
              <p:nvPr/>
            </p:nvSpPr>
            <p:spPr bwMode="auto">
              <a:xfrm>
                <a:off x="5165" y="285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28" name="Line 622"/>
              <p:cNvSpPr>
                <a:spLocks noChangeShapeType="1"/>
              </p:cNvSpPr>
              <p:nvPr/>
            </p:nvSpPr>
            <p:spPr bwMode="auto">
              <a:xfrm>
                <a:off x="5173" y="2864"/>
                <a:ext cx="8" cy="0"/>
              </a:xfrm>
              <a:prstGeom prst="line">
                <a:avLst/>
              </a:prstGeom>
              <a:noFill/>
              <a:ln w="5080">
                <a:solidFill>
                  <a:srgbClr val="FF0000"/>
                </a:solidFill>
                <a:round/>
                <a:headEnd/>
                <a:tailEnd/>
              </a:ln>
            </p:spPr>
            <p:txBody>
              <a:bodyPr/>
              <a:lstStyle/>
              <a:p>
                <a:endParaRPr lang="en-US"/>
              </a:p>
            </p:txBody>
          </p:sp>
          <p:sp>
            <p:nvSpPr>
              <p:cNvPr id="255529" name="Freeform 623"/>
              <p:cNvSpPr>
                <a:spLocks/>
              </p:cNvSpPr>
              <p:nvPr/>
            </p:nvSpPr>
            <p:spPr bwMode="auto">
              <a:xfrm>
                <a:off x="5181" y="286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530" name="Line 624"/>
              <p:cNvSpPr>
                <a:spLocks noChangeShapeType="1"/>
              </p:cNvSpPr>
              <p:nvPr/>
            </p:nvSpPr>
            <p:spPr bwMode="auto">
              <a:xfrm>
                <a:off x="5188" y="2871"/>
                <a:ext cx="8" cy="0"/>
              </a:xfrm>
              <a:prstGeom prst="line">
                <a:avLst/>
              </a:prstGeom>
              <a:noFill/>
              <a:ln w="5080">
                <a:solidFill>
                  <a:srgbClr val="FF0000"/>
                </a:solidFill>
                <a:round/>
                <a:headEnd/>
                <a:tailEnd/>
              </a:ln>
            </p:spPr>
            <p:txBody>
              <a:bodyPr/>
              <a:lstStyle/>
              <a:p>
                <a:endParaRPr lang="en-US"/>
              </a:p>
            </p:txBody>
          </p:sp>
          <p:sp>
            <p:nvSpPr>
              <p:cNvPr id="255531" name="Line 625"/>
              <p:cNvSpPr>
                <a:spLocks noChangeShapeType="1"/>
              </p:cNvSpPr>
              <p:nvPr/>
            </p:nvSpPr>
            <p:spPr bwMode="auto">
              <a:xfrm>
                <a:off x="5196" y="2871"/>
                <a:ext cx="8" cy="0"/>
              </a:xfrm>
              <a:prstGeom prst="line">
                <a:avLst/>
              </a:prstGeom>
              <a:noFill/>
              <a:ln w="5080">
                <a:solidFill>
                  <a:srgbClr val="FF0000"/>
                </a:solidFill>
                <a:round/>
                <a:headEnd/>
                <a:tailEnd/>
              </a:ln>
            </p:spPr>
            <p:txBody>
              <a:bodyPr/>
              <a:lstStyle/>
              <a:p>
                <a:endParaRPr lang="en-US"/>
              </a:p>
            </p:txBody>
          </p:sp>
          <p:sp>
            <p:nvSpPr>
              <p:cNvPr id="255532" name="Freeform 626"/>
              <p:cNvSpPr>
                <a:spLocks/>
              </p:cNvSpPr>
              <p:nvPr/>
            </p:nvSpPr>
            <p:spPr bwMode="auto">
              <a:xfrm>
                <a:off x="5204" y="287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33" name="Line 627"/>
              <p:cNvSpPr>
                <a:spLocks noChangeShapeType="1"/>
              </p:cNvSpPr>
              <p:nvPr/>
            </p:nvSpPr>
            <p:spPr bwMode="auto">
              <a:xfrm>
                <a:off x="5212" y="2879"/>
                <a:ext cx="7" cy="0"/>
              </a:xfrm>
              <a:prstGeom prst="line">
                <a:avLst/>
              </a:prstGeom>
              <a:noFill/>
              <a:ln w="5080">
                <a:solidFill>
                  <a:srgbClr val="FF0000"/>
                </a:solidFill>
                <a:round/>
                <a:headEnd/>
                <a:tailEnd/>
              </a:ln>
            </p:spPr>
            <p:txBody>
              <a:bodyPr/>
              <a:lstStyle/>
              <a:p>
                <a:endParaRPr lang="en-US"/>
              </a:p>
            </p:txBody>
          </p:sp>
          <p:sp>
            <p:nvSpPr>
              <p:cNvPr id="255534" name="Freeform 628"/>
              <p:cNvSpPr>
                <a:spLocks/>
              </p:cNvSpPr>
              <p:nvPr/>
            </p:nvSpPr>
            <p:spPr bwMode="auto">
              <a:xfrm>
                <a:off x="5219"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35" name="Line 629"/>
              <p:cNvSpPr>
                <a:spLocks noChangeShapeType="1"/>
              </p:cNvSpPr>
              <p:nvPr/>
            </p:nvSpPr>
            <p:spPr bwMode="auto">
              <a:xfrm>
                <a:off x="5227" y="2887"/>
                <a:ext cx="8" cy="0"/>
              </a:xfrm>
              <a:prstGeom prst="line">
                <a:avLst/>
              </a:prstGeom>
              <a:noFill/>
              <a:ln w="5080">
                <a:solidFill>
                  <a:srgbClr val="FF0000"/>
                </a:solidFill>
                <a:round/>
                <a:headEnd/>
                <a:tailEnd/>
              </a:ln>
            </p:spPr>
            <p:txBody>
              <a:bodyPr/>
              <a:lstStyle/>
              <a:p>
                <a:endParaRPr lang="en-US"/>
              </a:p>
            </p:txBody>
          </p:sp>
          <p:sp>
            <p:nvSpPr>
              <p:cNvPr id="255536" name="Line 630"/>
              <p:cNvSpPr>
                <a:spLocks noChangeShapeType="1"/>
              </p:cNvSpPr>
              <p:nvPr/>
            </p:nvSpPr>
            <p:spPr bwMode="auto">
              <a:xfrm>
                <a:off x="5235" y="2887"/>
                <a:ext cx="8" cy="0"/>
              </a:xfrm>
              <a:prstGeom prst="line">
                <a:avLst/>
              </a:prstGeom>
              <a:noFill/>
              <a:ln w="5080">
                <a:solidFill>
                  <a:srgbClr val="FF0000"/>
                </a:solidFill>
                <a:round/>
                <a:headEnd/>
                <a:tailEnd/>
              </a:ln>
            </p:spPr>
            <p:txBody>
              <a:bodyPr/>
              <a:lstStyle/>
              <a:p>
                <a:endParaRPr lang="en-US"/>
              </a:p>
            </p:txBody>
          </p:sp>
          <p:sp>
            <p:nvSpPr>
              <p:cNvPr id="255537" name="Freeform 631"/>
              <p:cNvSpPr>
                <a:spLocks/>
              </p:cNvSpPr>
              <p:nvPr/>
            </p:nvSpPr>
            <p:spPr bwMode="auto">
              <a:xfrm>
                <a:off x="5243" y="288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38" name="Line 632"/>
              <p:cNvSpPr>
                <a:spLocks noChangeShapeType="1"/>
              </p:cNvSpPr>
              <p:nvPr/>
            </p:nvSpPr>
            <p:spPr bwMode="auto">
              <a:xfrm>
                <a:off x="5251" y="2895"/>
                <a:ext cx="7" cy="0"/>
              </a:xfrm>
              <a:prstGeom prst="line">
                <a:avLst/>
              </a:prstGeom>
              <a:noFill/>
              <a:ln w="5080">
                <a:solidFill>
                  <a:srgbClr val="FF0000"/>
                </a:solidFill>
                <a:round/>
                <a:headEnd/>
                <a:tailEnd/>
              </a:ln>
            </p:spPr>
            <p:txBody>
              <a:bodyPr/>
              <a:lstStyle/>
              <a:p>
                <a:endParaRPr lang="en-US"/>
              </a:p>
            </p:txBody>
          </p:sp>
          <p:sp>
            <p:nvSpPr>
              <p:cNvPr id="255539" name="Freeform 633"/>
              <p:cNvSpPr>
                <a:spLocks/>
              </p:cNvSpPr>
              <p:nvPr/>
            </p:nvSpPr>
            <p:spPr bwMode="auto">
              <a:xfrm>
                <a:off x="5258"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40" name="Line 634"/>
              <p:cNvSpPr>
                <a:spLocks noChangeShapeType="1"/>
              </p:cNvSpPr>
              <p:nvPr/>
            </p:nvSpPr>
            <p:spPr bwMode="auto">
              <a:xfrm>
                <a:off x="5266" y="2903"/>
                <a:ext cx="8" cy="0"/>
              </a:xfrm>
              <a:prstGeom prst="line">
                <a:avLst/>
              </a:prstGeom>
              <a:noFill/>
              <a:ln w="5080">
                <a:solidFill>
                  <a:srgbClr val="FF0000"/>
                </a:solidFill>
                <a:round/>
                <a:headEnd/>
                <a:tailEnd/>
              </a:ln>
            </p:spPr>
            <p:txBody>
              <a:bodyPr/>
              <a:lstStyle/>
              <a:p>
                <a:endParaRPr lang="en-US"/>
              </a:p>
            </p:txBody>
          </p:sp>
          <p:sp>
            <p:nvSpPr>
              <p:cNvPr id="255541" name="Line 635"/>
              <p:cNvSpPr>
                <a:spLocks noChangeShapeType="1"/>
              </p:cNvSpPr>
              <p:nvPr/>
            </p:nvSpPr>
            <p:spPr bwMode="auto">
              <a:xfrm>
                <a:off x="5274" y="2903"/>
                <a:ext cx="8" cy="0"/>
              </a:xfrm>
              <a:prstGeom prst="line">
                <a:avLst/>
              </a:prstGeom>
              <a:noFill/>
              <a:ln w="5080">
                <a:solidFill>
                  <a:srgbClr val="FF0000"/>
                </a:solidFill>
                <a:round/>
                <a:headEnd/>
                <a:tailEnd/>
              </a:ln>
            </p:spPr>
            <p:txBody>
              <a:bodyPr/>
              <a:lstStyle/>
              <a:p>
                <a:endParaRPr lang="en-US"/>
              </a:p>
            </p:txBody>
          </p:sp>
          <p:sp>
            <p:nvSpPr>
              <p:cNvPr id="255542" name="Freeform 636"/>
              <p:cNvSpPr>
                <a:spLocks/>
              </p:cNvSpPr>
              <p:nvPr/>
            </p:nvSpPr>
            <p:spPr bwMode="auto">
              <a:xfrm>
                <a:off x="5282" y="290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543" name="Line 637"/>
              <p:cNvSpPr>
                <a:spLocks noChangeShapeType="1"/>
              </p:cNvSpPr>
              <p:nvPr/>
            </p:nvSpPr>
            <p:spPr bwMode="auto">
              <a:xfrm>
                <a:off x="5289" y="2910"/>
                <a:ext cx="8" cy="0"/>
              </a:xfrm>
              <a:prstGeom prst="line">
                <a:avLst/>
              </a:prstGeom>
              <a:noFill/>
              <a:ln w="5080">
                <a:solidFill>
                  <a:srgbClr val="FF0000"/>
                </a:solidFill>
                <a:round/>
                <a:headEnd/>
                <a:tailEnd/>
              </a:ln>
            </p:spPr>
            <p:txBody>
              <a:bodyPr/>
              <a:lstStyle/>
              <a:p>
                <a:endParaRPr lang="en-US"/>
              </a:p>
            </p:txBody>
          </p:sp>
          <p:sp>
            <p:nvSpPr>
              <p:cNvPr id="255544" name="Line 638"/>
              <p:cNvSpPr>
                <a:spLocks noChangeShapeType="1"/>
              </p:cNvSpPr>
              <p:nvPr/>
            </p:nvSpPr>
            <p:spPr bwMode="auto">
              <a:xfrm>
                <a:off x="5297" y="2910"/>
                <a:ext cx="8" cy="0"/>
              </a:xfrm>
              <a:prstGeom prst="line">
                <a:avLst/>
              </a:prstGeom>
              <a:noFill/>
              <a:ln w="5080">
                <a:solidFill>
                  <a:srgbClr val="FF0000"/>
                </a:solidFill>
                <a:round/>
                <a:headEnd/>
                <a:tailEnd/>
              </a:ln>
            </p:spPr>
            <p:txBody>
              <a:bodyPr/>
              <a:lstStyle/>
              <a:p>
                <a:endParaRPr lang="en-US"/>
              </a:p>
            </p:txBody>
          </p:sp>
          <p:sp>
            <p:nvSpPr>
              <p:cNvPr id="255545" name="Line 639"/>
              <p:cNvSpPr>
                <a:spLocks noChangeShapeType="1"/>
              </p:cNvSpPr>
              <p:nvPr/>
            </p:nvSpPr>
            <p:spPr bwMode="auto">
              <a:xfrm>
                <a:off x="5305" y="2910"/>
                <a:ext cx="8" cy="0"/>
              </a:xfrm>
              <a:prstGeom prst="line">
                <a:avLst/>
              </a:prstGeom>
              <a:noFill/>
              <a:ln w="5080">
                <a:solidFill>
                  <a:srgbClr val="FF0000"/>
                </a:solidFill>
                <a:round/>
                <a:headEnd/>
                <a:tailEnd/>
              </a:ln>
            </p:spPr>
            <p:txBody>
              <a:bodyPr/>
              <a:lstStyle/>
              <a:p>
                <a:endParaRPr lang="en-US"/>
              </a:p>
            </p:txBody>
          </p:sp>
          <p:sp>
            <p:nvSpPr>
              <p:cNvPr id="255546" name="Freeform 640"/>
              <p:cNvSpPr>
                <a:spLocks/>
              </p:cNvSpPr>
              <p:nvPr/>
            </p:nvSpPr>
            <p:spPr bwMode="auto">
              <a:xfrm>
                <a:off x="5313" y="2910"/>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547" name="Line 641"/>
              <p:cNvSpPr>
                <a:spLocks noChangeShapeType="1"/>
              </p:cNvSpPr>
              <p:nvPr/>
            </p:nvSpPr>
            <p:spPr bwMode="auto">
              <a:xfrm>
                <a:off x="5321" y="2918"/>
                <a:ext cx="0" cy="0"/>
              </a:xfrm>
              <a:prstGeom prst="line">
                <a:avLst/>
              </a:prstGeom>
              <a:noFill/>
              <a:ln w="5080">
                <a:solidFill>
                  <a:srgbClr val="FF0000"/>
                </a:solidFill>
                <a:round/>
                <a:headEnd/>
                <a:tailEnd/>
              </a:ln>
            </p:spPr>
            <p:txBody>
              <a:bodyPr/>
              <a:lstStyle/>
              <a:p>
                <a:endParaRPr lang="en-US"/>
              </a:p>
            </p:txBody>
          </p:sp>
          <p:sp>
            <p:nvSpPr>
              <p:cNvPr id="255548" name="Line 642"/>
              <p:cNvSpPr>
                <a:spLocks noChangeShapeType="1"/>
              </p:cNvSpPr>
              <p:nvPr/>
            </p:nvSpPr>
            <p:spPr bwMode="auto">
              <a:xfrm>
                <a:off x="5321" y="2918"/>
                <a:ext cx="7" cy="0"/>
              </a:xfrm>
              <a:prstGeom prst="line">
                <a:avLst/>
              </a:prstGeom>
              <a:noFill/>
              <a:ln w="5080">
                <a:solidFill>
                  <a:srgbClr val="FF0000"/>
                </a:solidFill>
                <a:round/>
                <a:headEnd/>
                <a:tailEnd/>
              </a:ln>
            </p:spPr>
            <p:txBody>
              <a:bodyPr/>
              <a:lstStyle/>
              <a:p>
                <a:endParaRPr lang="en-US"/>
              </a:p>
            </p:txBody>
          </p:sp>
          <p:sp>
            <p:nvSpPr>
              <p:cNvPr id="255549" name="Freeform 643"/>
              <p:cNvSpPr>
                <a:spLocks/>
              </p:cNvSpPr>
              <p:nvPr/>
            </p:nvSpPr>
            <p:spPr bwMode="auto">
              <a:xfrm>
                <a:off x="5328" y="291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550" name="Freeform 644"/>
              <p:cNvSpPr>
                <a:spLocks/>
              </p:cNvSpPr>
              <p:nvPr/>
            </p:nvSpPr>
            <p:spPr bwMode="auto">
              <a:xfrm>
                <a:off x="5336" y="2903"/>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551" name="Freeform 645"/>
              <p:cNvSpPr>
                <a:spLocks/>
              </p:cNvSpPr>
              <p:nvPr/>
            </p:nvSpPr>
            <p:spPr bwMode="auto">
              <a:xfrm>
                <a:off x="5344" y="2903"/>
                <a:ext cx="8" cy="23"/>
              </a:xfrm>
              <a:custGeom>
                <a:avLst/>
                <a:gdLst>
                  <a:gd name="T0" fmla="*/ 0 w 8"/>
                  <a:gd name="T1" fmla="*/ 0 h 23"/>
                  <a:gd name="T2" fmla="*/ 0 w 8"/>
                  <a:gd name="T3" fmla="*/ 0 h 23"/>
                  <a:gd name="T4" fmla="*/ 0 w 8"/>
                  <a:gd name="T5" fmla="*/ 7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7"/>
                    </a:lnTo>
                    <a:lnTo>
                      <a:pt x="8" y="23"/>
                    </a:lnTo>
                  </a:path>
                </a:pathLst>
              </a:custGeom>
              <a:noFill/>
              <a:ln w="5080">
                <a:solidFill>
                  <a:srgbClr val="FF0000"/>
                </a:solidFill>
                <a:prstDash val="solid"/>
                <a:round/>
                <a:headEnd/>
                <a:tailEnd/>
              </a:ln>
            </p:spPr>
            <p:txBody>
              <a:bodyPr/>
              <a:lstStyle/>
              <a:p>
                <a:endParaRPr lang="en-US"/>
              </a:p>
            </p:txBody>
          </p:sp>
          <p:sp>
            <p:nvSpPr>
              <p:cNvPr id="255552" name="Line 646"/>
              <p:cNvSpPr>
                <a:spLocks noChangeShapeType="1"/>
              </p:cNvSpPr>
              <p:nvPr/>
            </p:nvSpPr>
            <p:spPr bwMode="auto">
              <a:xfrm>
                <a:off x="5352" y="2926"/>
                <a:ext cx="7" cy="8"/>
              </a:xfrm>
              <a:prstGeom prst="line">
                <a:avLst/>
              </a:prstGeom>
              <a:noFill/>
              <a:ln w="5080">
                <a:solidFill>
                  <a:srgbClr val="FF0000"/>
                </a:solidFill>
                <a:round/>
                <a:headEnd/>
                <a:tailEnd/>
              </a:ln>
            </p:spPr>
            <p:txBody>
              <a:bodyPr/>
              <a:lstStyle/>
              <a:p>
                <a:endParaRPr lang="en-US"/>
              </a:p>
            </p:txBody>
          </p:sp>
          <p:sp>
            <p:nvSpPr>
              <p:cNvPr id="255553" name="Line 647"/>
              <p:cNvSpPr>
                <a:spLocks noChangeShapeType="1"/>
              </p:cNvSpPr>
              <p:nvPr/>
            </p:nvSpPr>
            <p:spPr bwMode="auto">
              <a:xfrm>
                <a:off x="5359" y="2934"/>
                <a:ext cx="8" cy="0"/>
              </a:xfrm>
              <a:prstGeom prst="line">
                <a:avLst/>
              </a:prstGeom>
              <a:noFill/>
              <a:ln w="5080">
                <a:solidFill>
                  <a:srgbClr val="FF0000"/>
                </a:solidFill>
                <a:round/>
                <a:headEnd/>
                <a:tailEnd/>
              </a:ln>
            </p:spPr>
            <p:txBody>
              <a:bodyPr/>
              <a:lstStyle/>
              <a:p>
                <a:endParaRPr lang="en-US"/>
              </a:p>
            </p:txBody>
          </p:sp>
          <p:sp>
            <p:nvSpPr>
              <p:cNvPr id="255554" name="Line 648"/>
              <p:cNvSpPr>
                <a:spLocks noChangeShapeType="1"/>
              </p:cNvSpPr>
              <p:nvPr/>
            </p:nvSpPr>
            <p:spPr bwMode="auto">
              <a:xfrm>
                <a:off x="5367" y="2934"/>
                <a:ext cx="8" cy="0"/>
              </a:xfrm>
              <a:prstGeom prst="line">
                <a:avLst/>
              </a:prstGeom>
              <a:noFill/>
              <a:ln w="5080">
                <a:solidFill>
                  <a:srgbClr val="FF0000"/>
                </a:solidFill>
                <a:round/>
                <a:headEnd/>
                <a:tailEnd/>
              </a:ln>
            </p:spPr>
            <p:txBody>
              <a:bodyPr/>
              <a:lstStyle/>
              <a:p>
                <a:endParaRPr lang="en-US"/>
              </a:p>
            </p:txBody>
          </p:sp>
          <p:sp>
            <p:nvSpPr>
              <p:cNvPr id="255555" name="Line 649"/>
              <p:cNvSpPr>
                <a:spLocks noChangeShapeType="1"/>
              </p:cNvSpPr>
              <p:nvPr/>
            </p:nvSpPr>
            <p:spPr bwMode="auto">
              <a:xfrm>
                <a:off x="5375" y="2934"/>
                <a:ext cx="8" cy="0"/>
              </a:xfrm>
              <a:prstGeom prst="line">
                <a:avLst/>
              </a:prstGeom>
              <a:noFill/>
              <a:ln w="5080">
                <a:solidFill>
                  <a:srgbClr val="FF0000"/>
                </a:solidFill>
                <a:round/>
                <a:headEnd/>
                <a:tailEnd/>
              </a:ln>
            </p:spPr>
            <p:txBody>
              <a:bodyPr/>
              <a:lstStyle/>
              <a:p>
                <a:endParaRPr lang="en-US"/>
              </a:p>
            </p:txBody>
          </p:sp>
          <p:sp>
            <p:nvSpPr>
              <p:cNvPr id="255556" name="Freeform 650"/>
              <p:cNvSpPr>
                <a:spLocks/>
              </p:cNvSpPr>
              <p:nvPr/>
            </p:nvSpPr>
            <p:spPr bwMode="auto">
              <a:xfrm>
                <a:off x="5383"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557" name="Line 651"/>
              <p:cNvSpPr>
                <a:spLocks noChangeShapeType="1"/>
              </p:cNvSpPr>
              <p:nvPr/>
            </p:nvSpPr>
            <p:spPr bwMode="auto">
              <a:xfrm>
                <a:off x="5391" y="2941"/>
                <a:ext cx="7" cy="0"/>
              </a:xfrm>
              <a:prstGeom prst="line">
                <a:avLst/>
              </a:prstGeom>
              <a:noFill/>
              <a:ln w="5080">
                <a:solidFill>
                  <a:srgbClr val="FF0000"/>
                </a:solidFill>
                <a:round/>
                <a:headEnd/>
                <a:tailEnd/>
              </a:ln>
            </p:spPr>
            <p:txBody>
              <a:bodyPr/>
              <a:lstStyle/>
              <a:p>
                <a:endParaRPr lang="en-US"/>
              </a:p>
            </p:txBody>
          </p:sp>
          <p:sp>
            <p:nvSpPr>
              <p:cNvPr id="255558" name="Freeform 652"/>
              <p:cNvSpPr>
                <a:spLocks/>
              </p:cNvSpPr>
              <p:nvPr/>
            </p:nvSpPr>
            <p:spPr bwMode="auto">
              <a:xfrm>
                <a:off x="5398"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59" name="Line 653"/>
              <p:cNvSpPr>
                <a:spLocks noChangeShapeType="1"/>
              </p:cNvSpPr>
              <p:nvPr/>
            </p:nvSpPr>
            <p:spPr bwMode="auto">
              <a:xfrm>
                <a:off x="5406" y="2949"/>
                <a:ext cx="8" cy="0"/>
              </a:xfrm>
              <a:prstGeom prst="line">
                <a:avLst/>
              </a:prstGeom>
              <a:noFill/>
              <a:ln w="5080">
                <a:solidFill>
                  <a:srgbClr val="FF0000"/>
                </a:solidFill>
                <a:round/>
                <a:headEnd/>
                <a:tailEnd/>
              </a:ln>
            </p:spPr>
            <p:txBody>
              <a:bodyPr/>
              <a:lstStyle/>
              <a:p>
                <a:endParaRPr lang="en-US"/>
              </a:p>
            </p:txBody>
          </p:sp>
          <p:sp>
            <p:nvSpPr>
              <p:cNvPr id="255560" name="Line 654"/>
              <p:cNvSpPr>
                <a:spLocks noChangeShapeType="1"/>
              </p:cNvSpPr>
              <p:nvPr/>
            </p:nvSpPr>
            <p:spPr bwMode="auto">
              <a:xfrm>
                <a:off x="5414" y="2949"/>
                <a:ext cx="8" cy="0"/>
              </a:xfrm>
              <a:prstGeom prst="line">
                <a:avLst/>
              </a:prstGeom>
              <a:noFill/>
              <a:ln w="5080">
                <a:solidFill>
                  <a:srgbClr val="FF0000"/>
                </a:solidFill>
                <a:round/>
                <a:headEnd/>
                <a:tailEnd/>
              </a:ln>
            </p:spPr>
            <p:txBody>
              <a:bodyPr/>
              <a:lstStyle/>
              <a:p>
                <a:endParaRPr lang="en-US"/>
              </a:p>
            </p:txBody>
          </p:sp>
          <p:sp>
            <p:nvSpPr>
              <p:cNvPr id="255561" name="Line 655"/>
              <p:cNvSpPr>
                <a:spLocks noChangeShapeType="1"/>
              </p:cNvSpPr>
              <p:nvPr/>
            </p:nvSpPr>
            <p:spPr bwMode="auto">
              <a:xfrm>
                <a:off x="5422" y="2949"/>
                <a:ext cx="7" cy="0"/>
              </a:xfrm>
              <a:prstGeom prst="line">
                <a:avLst/>
              </a:prstGeom>
              <a:noFill/>
              <a:ln w="5080">
                <a:solidFill>
                  <a:srgbClr val="FF0000"/>
                </a:solidFill>
                <a:round/>
                <a:headEnd/>
                <a:tailEnd/>
              </a:ln>
            </p:spPr>
            <p:txBody>
              <a:bodyPr/>
              <a:lstStyle/>
              <a:p>
                <a:endParaRPr lang="en-US"/>
              </a:p>
            </p:txBody>
          </p:sp>
          <p:sp>
            <p:nvSpPr>
              <p:cNvPr id="255562" name="Freeform 656"/>
              <p:cNvSpPr>
                <a:spLocks/>
              </p:cNvSpPr>
              <p:nvPr/>
            </p:nvSpPr>
            <p:spPr bwMode="auto">
              <a:xfrm>
                <a:off x="5429"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63" name="Line 657"/>
              <p:cNvSpPr>
                <a:spLocks noChangeShapeType="1"/>
              </p:cNvSpPr>
              <p:nvPr/>
            </p:nvSpPr>
            <p:spPr bwMode="auto">
              <a:xfrm>
                <a:off x="5437" y="2957"/>
                <a:ext cx="8" cy="0"/>
              </a:xfrm>
              <a:prstGeom prst="line">
                <a:avLst/>
              </a:prstGeom>
              <a:noFill/>
              <a:ln w="5080">
                <a:solidFill>
                  <a:srgbClr val="FF0000"/>
                </a:solidFill>
                <a:round/>
                <a:headEnd/>
                <a:tailEnd/>
              </a:ln>
            </p:spPr>
            <p:txBody>
              <a:bodyPr/>
              <a:lstStyle/>
              <a:p>
                <a:endParaRPr lang="en-US"/>
              </a:p>
            </p:txBody>
          </p:sp>
          <p:sp>
            <p:nvSpPr>
              <p:cNvPr id="255564" name="Line 658"/>
              <p:cNvSpPr>
                <a:spLocks noChangeShapeType="1"/>
              </p:cNvSpPr>
              <p:nvPr/>
            </p:nvSpPr>
            <p:spPr bwMode="auto">
              <a:xfrm>
                <a:off x="5445" y="2957"/>
                <a:ext cx="8" cy="0"/>
              </a:xfrm>
              <a:prstGeom prst="line">
                <a:avLst/>
              </a:prstGeom>
              <a:noFill/>
              <a:ln w="5080">
                <a:solidFill>
                  <a:srgbClr val="FF0000"/>
                </a:solidFill>
                <a:round/>
                <a:headEnd/>
                <a:tailEnd/>
              </a:ln>
            </p:spPr>
            <p:txBody>
              <a:bodyPr/>
              <a:lstStyle/>
              <a:p>
                <a:endParaRPr lang="en-US"/>
              </a:p>
            </p:txBody>
          </p:sp>
          <p:sp>
            <p:nvSpPr>
              <p:cNvPr id="255565" name="Line 659"/>
              <p:cNvSpPr>
                <a:spLocks noChangeShapeType="1"/>
              </p:cNvSpPr>
              <p:nvPr/>
            </p:nvSpPr>
            <p:spPr bwMode="auto">
              <a:xfrm>
                <a:off x="5453" y="2957"/>
                <a:ext cx="8" cy="0"/>
              </a:xfrm>
              <a:prstGeom prst="line">
                <a:avLst/>
              </a:prstGeom>
              <a:noFill/>
              <a:ln w="5080">
                <a:solidFill>
                  <a:srgbClr val="FF0000"/>
                </a:solidFill>
                <a:round/>
                <a:headEnd/>
                <a:tailEnd/>
              </a:ln>
            </p:spPr>
            <p:txBody>
              <a:bodyPr/>
              <a:lstStyle/>
              <a:p>
                <a:endParaRPr lang="en-US"/>
              </a:p>
            </p:txBody>
          </p:sp>
          <p:sp>
            <p:nvSpPr>
              <p:cNvPr id="255566" name="Line 660"/>
              <p:cNvSpPr>
                <a:spLocks noChangeShapeType="1"/>
              </p:cNvSpPr>
              <p:nvPr/>
            </p:nvSpPr>
            <p:spPr bwMode="auto">
              <a:xfrm>
                <a:off x="5461" y="2957"/>
                <a:ext cx="7" cy="0"/>
              </a:xfrm>
              <a:prstGeom prst="line">
                <a:avLst/>
              </a:prstGeom>
              <a:noFill/>
              <a:ln w="5080">
                <a:solidFill>
                  <a:srgbClr val="FF0000"/>
                </a:solidFill>
                <a:round/>
                <a:headEnd/>
                <a:tailEnd/>
              </a:ln>
            </p:spPr>
            <p:txBody>
              <a:bodyPr/>
              <a:lstStyle/>
              <a:p>
                <a:endParaRPr lang="en-US"/>
              </a:p>
            </p:txBody>
          </p:sp>
          <p:sp>
            <p:nvSpPr>
              <p:cNvPr id="255567" name="Freeform 661"/>
              <p:cNvSpPr>
                <a:spLocks/>
              </p:cNvSpPr>
              <p:nvPr/>
            </p:nvSpPr>
            <p:spPr bwMode="auto">
              <a:xfrm>
                <a:off x="5468"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68" name="Line 662"/>
              <p:cNvSpPr>
                <a:spLocks noChangeShapeType="1"/>
              </p:cNvSpPr>
              <p:nvPr/>
            </p:nvSpPr>
            <p:spPr bwMode="auto">
              <a:xfrm>
                <a:off x="5476" y="2965"/>
                <a:ext cx="8" cy="0"/>
              </a:xfrm>
              <a:prstGeom prst="line">
                <a:avLst/>
              </a:prstGeom>
              <a:noFill/>
              <a:ln w="5080">
                <a:solidFill>
                  <a:srgbClr val="FF0000"/>
                </a:solidFill>
                <a:round/>
                <a:headEnd/>
                <a:tailEnd/>
              </a:ln>
            </p:spPr>
            <p:txBody>
              <a:bodyPr/>
              <a:lstStyle/>
              <a:p>
                <a:endParaRPr lang="en-US"/>
              </a:p>
            </p:txBody>
          </p:sp>
          <p:sp>
            <p:nvSpPr>
              <p:cNvPr id="255569" name="Line 663"/>
              <p:cNvSpPr>
                <a:spLocks noChangeShapeType="1"/>
              </p:cNvSpPr>
              <p:nvPr/>
            </p:nvSpPr>
            <p:spPr bwMode="auto">
              <a:xfrm>
                <a:off x="5484" y="2965"/>
                <a:ext cx="8" cy="0"/>
              </a:xfrm>
              <a:prstGeom prst="line">
                <a:avLst/>
              </a:prstGeom>
              <a:noFill/>
              <a:ln w="5080">
                <a:solidFill>
                  <a:srgbClr val="FF0000"/>
                </a:solidFill>
                <a:round/>
                <a:headEnd/>
                <a:tailEnd/>
              </a:ln>
            </p:spPr>
            <p:txBody>
              <a:bodyPr/>
              <a:lstStyle/>
              <a:p>
                <a:endParaRPr lang="en-US"/>
              </a:p>
            </p:txBody>
          </p:sp>
          <p:sp>
            <p:nvSpPr>
              <p:cNvPr id="255570" name="Line 664"/>
              <p:cNvSpPr>
                <a:spLocks noChangeShapeType="1"/>
              </p:cNvSpPr>
              <p:nvPr/>
            </p:nvSpPr>
            <p:spPr bwMode="auto">
              <a:xfrm>
                <a:off x="5492" y="2965"/>
                <a:ext cx="7" cy="0"/>
              </a:xfrm>
              <a:prstGeom prst="line">
                <a:avLst/>
              </a:prstGeom>
              <a:noFill/>
              <a:ln w="5080">
                <a:solidFill>
                  <a:srgbClr val="FF0000"/>
                </a:solidFill>
                <a:round/>
                <a:headEnd/>
                <a:tailEnd/>
              </a:ln>
            </p:spPr>
            <p:txBody>
              <a:bodyPr/>
              <a:lstStyle/>
              <a:p>
                <a:endParaRPr lang="en-US"/>
              </a:p>
            </p:txBody>
          </p:sp>
          <p:sp>
            <p:nvSpPr>
              <p:cNvPr id="255571" name="Line 665"/>
              <p:cNvSpPr>
                <a:spLocks noChangeShapeType="1"/>
              </p:cNvSpPr>
              <p:nvPr/>
            </p:nvSpPr>
            <p:spPr bwMode="auto">
              <a:xfrm flipV="1">
                <a:off x="5499" y="2957"/>
                <a:ext cx="8" cy="8"/>
              </a:xfrm>
              <a:prstGeom prst="line">
                <a:avLst/>
              </a:prstGeom>
              <a:noFill/>
              <a:ln w="5080">
                <a:solidFill>
                  <a:srgbClr val="FF0000"/>
                </a:solidFill>
                <a:round/>
                <a:headEnd/>
                <a:tailEnd/>
              </a:ln>
            </p:spPr>
            <p:txBody>
              <a:bodyPr/>
              <a:lstStyle/>
              <a:p>
                <a:endParaRPr lang="en-US"/>
              </a:p>
            </p:txBody>
          </p:sp>
          <p:sp>
            <p:nvSpPr>
              <p:cNvPr id="255572" name="Freeform 666"/>
              <p:cNvSpPr>
                <a:spLocks/>
              </p:cNvSpPr>
              <p:nvPr/>
            </p:nvSpPr>
            <p:spPr bwMode="auto">
              <a:xfrm>
                <a:off x="5507" y="2934"/>
                <a:ext cx="8" cy="23"/>
              </a:xfrm>
              <a:custGeom>
                <a:avLst/>
                <a:gdLst>
                  <a:gd name="T0" fmla="*/ 0 w 8"/>
                  <a:gd name="T1" fmla="*/ 23 h 23"/>
                  <a:gd name="T2" fmla="*/ 0 w 8"/>
                  <a:gd name="T3" fmla="*/ 7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573" name="Freeform 667"/>
              <p:cNvSpPr>
                <a:spLocks/>
              </p:cNvSpPr>
              <p:nvPr/>
            </p:nvSpPr>
            <p:spPr bwMode="auto">
              <a:xfrm>
                <a:off x="5515"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574" name="Freeform 668"/>
              <p:cNvSpPr>
                <a:spLocks/>
              </p:cNvSpPr>
              <p:nvPr/>
            </p:nvSpPr>
            <p:spPr bwMode="auto">
              <a:xfrm>
                <a:off x="5523" y="2941"/>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FF0000"/>
                </a:solidFill>
                <a:prstDash val="solid"/>
                <a:round/>
                <a:headEnd/>
                <a:tailEnd/>
              </a:ln>
            </p:spPr>
            <p:txBody>
              <a:bodyPr/>
              <a:lstStyle/>
              <a:p>
                <a:endParaRPr lang="en-US"/>
              </a:p>
            </p:txBody>
          </p:sp>
          <p:sp>
            <p:nvSpPr>
              <p:cNvPr id="255575" name="Line 669"/>
              <p:cNvSpPr>
                <a:spLocks noChangeShapeType="1"/>
              </p:cNvSpPr>
              <p:nvPr/>
            </p:nvSpPr>
            <p:spPr bwMode="auto">
              <a:xfrm>
                <a:off x="5531" y="2965"/>
                <a:ext cx="7" cy="8"/>
              </a:xfrm>
              <a:prstGeom prst="line">
                <a:avLst/>
              </a:prstGeom>
              <a:noFill/>
              <a:ln w="5080">
                <a:solidFill>
                  <a:srgbClr val="FF0000"/>
                </a:solidFill>
                <a:round/>
                <a:headEnd/>
                <a:tailEnd/>
              </a:ln>
            </p:spPr>
            <p:txBody>
              <a:bodyPr/>
              <a:lstStyle/>
              <a:p>
                <a:endParaRPr lang="en-US"/>
              </a:p>
            </p:txBody>
          </p:sp>
          <p:sp>
            <p:nvSpPr>
              <p:cNvPr id="255576" name="Line 670"/>
              <p:cNvSpPr>
                <a:spLocks noChangeShapeType="1"/>
              </p:cNvSpPr>
              <p:nvPr/>
            </p:nvSpPr>
            <p:spPr bwMode="auto">
              <a:xfrm>
                <a:off x="5538" y="2973"/>
                <a:ext cx="8" cy="0"/>
              </a:xfrm>
              <a:prstGeom prst="line">
                <a:avLst/>
              </a:prstGeom>
              <a:noFill/>
              <a:ln w="5080">
                <a:solidFill>
                  <a:srgbClr val="FF0000"/>
                </a:solidFill>
                <a:round/>
                <a:headEnd/>
                <a:tailEnd/>
              </a:ln>
            </p:spPr>
            <p:txBody>
              <a:bodyPr/>
              <a:lstStyle/>
              <a:p>
                <a:endParaRPr lang="en-US"/>
              </a:p>
            </p:txBody>
          </p:sp>
          <p:sp>
            <p:nvSpPr>
              <p:cNvPr id="255577" name="Line 671"/>
              <p:cNvSpPr>
                <a:spLocks noChangeShapeType="1"/>
              </p:cNvSpPr>
              <p:nvPr/>
            </p:nvSpPr>
            <p:spPr bwMode="auto">
              <a:xfrm>
                <a:off x="5546" y="2973"/>
                <a:ext cx="8" cy="0"/>
              </a:xfrm>
              <a:prstGeom prst="line">
                <a:avLst/>
              </a:prstGeom>
              <a:noFill/>
              <a:ln w="5080">
                <a:solidFill>
                  <a:srgbClr val="FF0000"/>
                </a:solidFill>
                <a:round/>
                <a:headEnd/>
                <a:tailEnd/>
              </a:ln>
            </p:spPr>
            <p:txBody>
              <a:bodyPr/>
              <a:lstStyle/>
              <a:p>
                <a:endParaRPr lang="en-US"/>
              </a:p>
            </p:txBody>
          </p:sp>
          <p:sp>
            <p:nvSpPr>
              <p:cNvPr id="255578" name="Line 672"/>
              <p:cNvSpPr>
                <a:spLocks noChangeShapeType="1"/>
              </p:cNvSpPr>
              <p:nvPr/>
            </p:nvSpPr>
            <p:spPr bwMode="auto">
              <a:xfrm>
                <a:off x="5554" y="2973"/>
                <a:ext cx="8" cy="0"/>
              </a:xfrm>
              <a:prstGeom prst="line">
                <a:avLst/>
              </a:prstGeom>
              <a:noFill/>
              <a:ln w="5080">
                <a:solidFill>
                  <a:srgbClr val="FF0000"/>
                </a:solidFill>
                <a:round/>
                <a:headEnd/>
                <a:tailEnd/>
              </a:ln>
            </p:spPr>
            <p:txBody>
              <a:bodyPr/>
              <a:lstStyle/>
              <a:p>
                <a:endParaRPr lang="en-US"/>
              </a:p>
            </p:txBody>
          </p:sp>
          <p:sp>
            <p:nvSpPr>
              <p:cNvPr id="255579" name="Line 673"/>
              <p:cNvSpPr>
                <a:spLocks noChangeShapeType="1"/>
              </p:cNvSpPr>
              <p:nvPr/>
            </p:nvSpPr>
            <p:spPr bwMode="auto">
              <a:xfrm>
                <a:off x="5562" y="2973"/>
                <a:ext cx="7" cy="0"/>
              </a:xfrm>
              <a:prstGeom prst="line">
                <a:avLst/>
              </a:prstGeom>
              <a:noFill/>
              <a:ln w="5080">
                <a:solidFill>
                  <a:srgbClr val="FF0000"/>
                </a:solidFill>
                <a:round/>
                <a:headEnd/>
                <a:tailEnd/>
              </a:ln>
            </p:spPr>
            <p:txBody>
              <a:bodyPr/>
              <a:lstStyle/>
              <a:p>
                <a:endParaRPr lang="en-US"/>
              </a:p>
            </p:txBody>
          </p:sp>
          <p:sp>
            <p:nvSpPr>
              <p:cNvPr id="255580" name="Line 674"/>
              <p:cNvSpPr>
                <a:spLocks noChangeShapeType="1"/>
              </p:cNvSpPr>
              <p:nvPr/>
            </p:nvSpPr>
            <p:spPr bwMode="auto">
              <a:xfrm>
                <a:off x="5569" y="2973"/>
                <a:ext cx="8" cy="0"/>
              </a:xfrm>
              <a:prstGeom prst="line">
                <a:avLst/>
              </a:prstGeom>
              <a:noFill/>
              <a:ln w="5080">
                <a:solidFill>
                  <a:srgbClr val="FF0000"/>
                </a:solidFill>
                <a:round/>
                <a:headEnd/>
                <a:tailEnd/>
              </a:ln>
            </p:spPr>
            <p:txBody>
              <a:bodyPr/>
              <a:lstStyle/>
              <a:p>
                <a:endParaRPr lang="en-US"/>
              </a:p>
            </p:txBody>
          </p:sp>
          <p:sp>
            <p:nvSpPr>
              <p:cNvPr id="255581" name="Line 675"/>
              <p:cNvSpPr>
                <a:spLocks noChangeShapeType="1"/>
              </p:cNvSpPr>
              <p:nvPr/>
            </p:nvSpPr>
            <p:spPr bwMode="auto">
              <a:xfrm>
                <a:off x="5577" y="2973"/>
                <a:ext cx="8" cy="0"/>
              </a:xfrm>
              <a:prstGeom prst="line">
                <a:avLst/>
              </a:prstGeom>
              <a:noFill/>
              <a:ln w="5080">
                <a:solidFill>
                  <a:srgbClr val="FF0000"/>
                </a:solidFill>
                <a:round/>
                <a:headEnd/>
                <a:tailEnd/>
              </a:ln>
            </p:spPr>
            <p:txBody>
              <a:bodyPr/>
              <a:lstStyle/>
              <a:p>
                <a:endParaRPr lang="en-US"/>
              </a:p>
            </p:txBody>
          </p:sp>
          <p:sp>
            <p:nvSpPr>
              <p:cNvPr id="255582" name="Freeform 676"/>
              <p:cNvSpPr>
                <a:spLocks/>
              </p:cNvSpPr>
              <p:nvPr/>
            </p:nvSpPr>
            <p:spPr bwMode="auto">
              <a:xfrm>
                <a:off x="5585"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583" name="Line 677"/>
              <p:cNvSpPr>
                <a:spLocks noChangeShapeType="1"/>
              </p:cNvSpPr>
              <p:nvPr/>
            </p:nvSpPr>
            <p:spPr bwMode="auto">
              <a:xfrm>
                <a:off x="5593" y="2980"/>
                <a:ext cx="8" cy="0"/>
              </a:xfrm>
              <a:prstGeom prst="line">
                <a:avLst/>
              </a:prstGeom>
              <a:noFill/>
              <a:ln w="5080">
                <a:solidFill>
                  <a:srgbClr val="FF0000"/>
                </a:solidFill>
                <a:round/>
                <a:headEnd/>
                <a:tailEnd/>
              </a:ln>
            </p:spPr>
            <p:txBody>
              <a:bodyPr/>
              <a:lstStyle/>
              <a:p>
                <a:endParaRPr lang="en-US"/>
              </a:p>
            </p:txBody>
          </p:sp>
          <p:sp>
            <p:nvSpPr>
              <p:cNvPr id="255584" name="Line 678"/>
              <p:cNvSpPr>
                <a:spLocks noChangeShapeType="1"/>
              </p:cNvSpPr>
              <p:nvPr/>
            </p:nvSpPr>
            <p:spPr bwMode="auto">
              <a:xfrm>
                <a:off x="5601" y="2980"/>
                <a:ext cx="7" cy="0"/>
              </a:xfrm>
              <a:prstGeom prst="line">
                <a:avLst/>
              </a:prstGeom>
              <a:noFill/>
              <a:ln w="5080">
                <a:solidFill>
                  <a:srgbClr val="FF0000"/>
                </a:solidFill>
                <a:round/>
                <a:headEnd/>
                <a:tailEnd/>
              </a:ln>
            </p:spPr>
            <p:txBody>
              <a:bodyPr/>
              <a:lstStyle/>
              <a:p>
                <a:endParaRPr lang="en-US"/>
              </a:p>
            </p:txBody>
          </p:sp>
          <p:sp>
            <p:nvSpPr>
              <p:cNvPr id="255585" name="Line 679"/>
              <p:cNvSpPr>
                <a:spLocks noChangeShapeType="1"/>
              </p:cNvSpPr>
              <p:nvPr/>
            </p:nvSpPr>
            <p:spPr bwMode="auto">
              <a:xfrm>
                <a:off x="5608" y="2980"/>
                <a:ext cx="8" cy="0"/>
              </a:xfrm>
              <a:prstGeom prst="line">
                <a:avLst/>
              </a:prstGeom>
              <a:noFill/>
              <a:ln w="5080">
                <a:solidFill>
                  <a:srgbClr val="FF0000"/>
                </a:solidFill>
                <a:round/>
                <a:headEnd/>
                <a:tailEnd/>
              </a:ln>
            </p:spPr>
            <p:txBody>
              <a:bodyPr/>
              <a:lstStyle/>
              <a:p>
                <a:endParaRPr lang="en-US"/>
              </a:p>
            </p:txBody>
          </p:sp>
          <p:sp>
            <p:nvSpPr>
              <p:cNvPr id="255586" name="Line 680"/>
              <p:cNvSpPr>
                <a:spLocks noChangeShapeType="1"/>
              </p:cNvSpPr>
              <p:nvPr/>
            </p:nvSpPr>
            <p:spPr bwMode="auto">
              <a:xfrm>
                <a:off x="5616" y="2980"/>
                <a:ext cx="0" cy="0"/>
              </a:xfrm>
              <a:prstGeom prst="line">
                <a:avLst/>
              </a:prstGeom>
              <a:noFill/>
              <a:ln w="5080">
                <a:solidFill>
                  <a:srgbClr val="FF0000"/>
                </a:solidFill>
                <a:round/>
                <a:headEnd/>
                <a:tailEnd/>
              </a:ln>
            </p:spPr>
            <p:txBody>
              <a:bodyPr/>
              <a:lstStyle/>
              <a:p>
                <a:endParaRPr lang="en-US"/>
              </a:p>
            </p:txBody>
          </p:sp>
          <p:sp>
            <p:nvSpPr>
              <p:cNvPr id="255587" name="Line 681"/>
              <p:cNvSpPr>
                <a:spLocks noChangeShapeType="1"/>
              </p:cNvSpPr>
              <p:nvPr/>
            </p:nvSpPr>
            <p:spPr bwMode="auto">
              <a:xfrm>
                <a:off x="5616" y="2980"/>
                <a:ext cx="8" cy="0"/>
              </a:xfrm>
              <a:prstGeom prst="line">
                <a:avLst/>
              </a:prstGeom>
              <a:noFill/>
              <a:ln w="5080">
                <a:solidFill>
                  <a:srgbClr val="FF0000"/>
                </a:solidFill>
                <a:round/>
                <a:headEnd/>
                <a:tailEnd/>
              </a:ln>
            </p:spPr>
            <p:txBody>
              <a:bodyPr/>
              <a:lstStyle/>
              <a:p>
                <a:endParaRPr lang="en-US"/>
              </a:p>
            </p:txBody>
          </p:sp>
          <p:sp>
            <p:nvSpPr>
              <p:cNvPr id="255588" name="Line 682"/>
              <p:cNvSpPr>
                <a:spLocks noChangeShapeType="1"/>
              </p:cNvSpPr>
              <p:nvPr/>
            </p:nvSpPr>
            <p:spPr bwMode="auto">
              <a:xfrm>
                <a:off x="5624" y="2980"/>
                <a:ext cx="8" cy="0"/>
              </a:xfrm>
              <a:prstGeom prst="line">
                <a:avLst/>
              </a:prstGeom>
              <a:noFill/>
              <a:ln w="5080">
                <a:solidFill>
                  <a:srgbClr val="FF0000"/>
                </a:solidFill>
                <a:round/>
                <a:headEnd/>
                <a:tailEnd/>
              </a:ln>
            </p:spPr>
            <p:txBody>
              <a:bodyPr/>
              <a:lstStyle/>
              <a:p>
                <a:endParaRPr lang="en-US"/>
              </a:p>
            </p:txBody>
          </p:sp>
          <p:sp>
            <p:nvSpPr>
              <p:cNvPr id="255589" name="Freeform 683"/>
              <p:cNvSpPr>
                <a:spLocks/>
              </p:cNvSpPr>
              <p:nvPr/>
            </p:nvSpPr>
            <p:spPr bwMode="auto">
              <a:xfrm>
                <a:off x="5632" y="2973"/>
                <a:ext cx="7" cy="7"/>
              </a:xfrm>
              <a:custGeom>
                <a:avLst/>
                <a:gdLst>
                  <a:gd name="T0" fmla="*/ 0 w 7"/>
                  <a:gd name="T1" fmla="*/ 7 h 7"/>
                  <a:gd name="T2" fmla="*/ 0 w 7"/>
                  <a:gd name="T3" fmla="*/ 0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590" name="Freeform 684"/>
              <p:cNvSpPr>
                <a:spLocks/>
              </p:cNvSpPr>
              <p:nvPr/>
            </p:nvSpPr>
            <p:spPr bwMode="auto">
              <a:xfrm>
                <a:off x="5639"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591" name="Freeform 685"/>
              <p:cNvSpPr>
                <a:spLocks/>
              </p:cNvSpPr>
              <p:nvPr/>
            </p:nvSpPr>
            <p:spPr bwMode="auto">
              <a:xfrm>
                <a:off x="5647" y="2973"/>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592" name="Freeform 686"/>
              <p:cNvSpPr>
                <a:spLocks/>
              </p:cNvSpPr>
              <p:nvPr/>
            </p:nvSpPr>
            <p:spPr bwMode="auto">
              <a:xfrm>
                <a:off x="5655" y="297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593" name="Freeform 687"/>
              <p:cNvSpPr>
                <a:spLocks/>
              </p:cNvSpPr>
              <p:nvPr/>
            </p:nvSpPr>
            <p:spPr bwMode="auto">
              <a:xfrm>
                <a:off x="5663" y="2949"/>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FF0000"/>
                </a:solidFill>
                <a:prstDash val="solid"/>
                <a:round/>
                <a:headEnd/>
                <a:tailEnd/>
              </a:ln>
            </p:spPr>
            <p:txBody>
              <a:bodyPr/>
              <a:lstStyle/>
              <a:p>
                <a:endParaRPr lang="en-US"/>
              </a:p>
            </p:txBody>
          </p:sp>
          <p:sp>
            <p:nvSpPr>
              <p:cNvPr id="255594" name="Freeform 688"/>
              <p:cNvSpPr>
                <a:spLocks/>
              </p:cNvSpPr>
              <p:nvPr/>
            </p:nvSpPr>
            <p:spPr bwMode="auto">
              <a:xfrm>
                <a:off x="5671" y="2949"/>
                <a:ext cx="7" cy="31"/>
              </a:xfrm>
              <a:custGeom>
                <a:avLst/>
                <a:gdLst>
                  <a:gd name="T0" fmla="*/ 0 w 7"/>
                  <a:gd name="T1" fmla="*/ 0 h 31"/>
                  <a:gd name="T2" fmla="*/ 0 w 7"/>
                  <a:gd name="T3" fmla="*/ 8 h 31"/>
                  <a:gd name="T4" fmla="*/ 0 w 7"/>
                  <a:gd name="T5" fmla="*/ 16 h 31"/>
                  <a:gd name="T6" fmla="*/ 7 w 7"/>
                  <a:gd name="T7" fmla="*/ 24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4"/>
                    </a:lnTo>
                    <a:lnTo>
                      <a:pt x="7" y="31"/>
                    </a:lnTo>
                  </a:path>
                </a:pathLst>
              </a:custGeom>
              <a:noFill/>
              <a:ln w="5080">
                <a:solidFill>
                  <a:srgbClr val="FF0000"/>
                </a:solidFill>
                <a:prstDash val="solid"/>
                <a:round/>
                <a:headEnd/>
                <a:tailEnd/>
              </a:ln>
            </p:spPr>
            <p:txBody>
              <a:bodyPr/>
              <a:lstStyle/>
              <a:p>
                <a:endParaRPr lang="en-US"/>
              </a:p>
            </p:txBody>
          </p:sp>
          <p:sp>
            <p:nvSpPr>
              <p:cNvPr id="255595" name="Line 689"/>
              <p:cNvSpPr>
                <a:spLocks noChangeShapeType="1"/>
              </p:cNvSpPr>
              <p:nvPr/>
            </p:nvSpPr>
            <p:spPr bwMode="auto">
              <a:xfrm>
                <a:off x="5678" y="2980"/>
                <a:ext cx="8" cy="8"/>
              </a:xfrm>
              <a:prstGeom prst="line">
                <a:avLst/>
              </a:prstGeom>
              <a:noFill/>
              <a:ln w="5080">
                <a:solidFill>
                  <a:srgbClr val="FF0000"/>
                </a:solidFill>
                <a:round/>
                <a:headEnd/>
                <a:tailEnd/>
              </a:ln>
            </p:spPr>
            <p:txBody>
              <a:bodyPr/>
              <a:lstStyle/>
              <a:p>
                <a:endParaRPr lang="en-US"/>
              </a:p>
            </p:txBody>
          </p:sp>
          <p:sp>
            <p:nvSpPr>
              <p:cNvPr id="255596" name="Line 690"/>
              <p:cNvSpPr>
                <a:spLocks noChangeShapeType="1"/>
              </p:cNvSpPr>
              <p:nvPr/>
            </p:nvSpPr>
            <p:spPr bwMode="auto">
              <a:xfrm>
                <a:off x="5686" y="2988"/>
                <a:ext cx="8" cy="0"/>
              </a:xfrm>
              <a:prstGeom prst="line">
                <a:avLst/>
              </a:prstGeom>
              <a:noFill/>
              <a:ln w="5080">
                <a:solidFill>
                  <a:srgbClr val="FF0000"/>
                </a:solidFill>
                <a:round/>
                <a:headEnd/>
                <a:tailEnd/>
              </a:ln>
            </p:spPr>
            <p:txBody>
              <a:bodyPr/>
              <a:lstStyle/>
              <a:p>
                <a:endParaRPr lang="en-US"/>
              </a:p>
            </p:txBody>
          </p:sp>
          <p:sp>
            <p:nvSpPr>
              <p:cNvPr id="255597" name="Line 691"/>
              <p:cNvSpPr>
                <a:spLocks noChangeShapeType="1"/>
              </p:cNvSpPr>
              <p:nvPr/>
            </p:nvSpPr>
            <p:spPr bwMode="auto">
              <a:xfrm>
                <a:off x="5694" y="2988"/>
                <a:ext cx="8" cy="0"/>
              </a:xfrm>
              <a:prstGeom prst="line">
                <a:avLst/>
              </a:prstGeom>
              <a:noFill/>
              <a:ln w="5080">
                <a:solidFill>
                  <a:srgbClr val="FF0000"/>
                </a:solidFill>
                <a:round/>
                <a:headEnd/>
                <a:tailEnd/>
              </a:ln>
            </p:spPr>
            <p:txBody>
              <a:bodyPr/>
              <a:lstStyle/>
              <a:p>
                <a:endParaRPr lang="en-US"/>
              </a:p>
            </p:txBody>
          </p:sp>
          <p:sp>
            <p:nvSpPr>
              <p:cNvPr id="255598" name="Line 692"/>
              <p:cNvSpPr>
                <a:spLocks noChangeShapeType="1"/>
              </p:cNvSpPr>
              <p:nvPr/>
            </p:nvSpPr>
            <p:spPr bwMode="auto">
              <a:xfrm>
                <a:off x="5702" y="2988"/>
                <a:ext cx="7" cy="0"/>
              </a:xfrm>
              <a:prstGeom prst="line">
                <a:avLst/>
              </a:prstGeom>
              <a:noFill/>
              <a:ln w="5080">
                <a:solidFill>
                  <a:srgbClr val="FF0000"/>
                </a:solidFill>
                <a:round/>
                <a:headEnd/>
                <a:tailEnd/>
              </a:ln>
            </p:spPr>
            <p:txBody>
              <a:bodyPr/>
              <a:lstStyle/>
              <a:p>
                <a:endParaRPr lang="en-US"/>
              </a:p>
            </p:txBody>
          </p:sp>
          <p:sp>
            <p:nvSpPr>
              <p:cNvPr id="255599" name="Line 693"/>
              <p:cNvSpPr>
                <a:spLocks noChangeShapeType="1"/>
              </p:cNvSpPr>
              <p:nvPr/>
            </p:nvSpPr>
            <p:spPr bwMode="auto">
              <a:xfrm>
                <a:off x="5709" y="2988"/>
                <a:ext cx="8" cy="0"/>
              </a:xfrm>
              <a:prstGeom prst="line">
                <a:avLst/>
              </a:prstGeom>
              <a:noFill/>
              <a:ln w="5080">
                <a:solidFill>
                  <a:srgbClr val="FF0000"/>
                </a:solidFill>
                <a:round/>
                <a:headEnd/>
                <a:tailEnd/>
              </a:ln>
            </p:spPr>
            <p:txBody>
              <a:bodyPr/>
              <a:lstStyle/>
              <a:p>
                <a:endParaRPr lang="en-US"/>
              </a:p>
            </p:txBody>
          </p:sp>
          <p:sp>
            <p:nvSpPr>
              <p:cNvPr id="255600" name="Line 694"/>
              <p:cNvSpPr>
                <a:spLocks noChangeShapeType="1"/>
              </p:cNvSpPr>
              <p:nvPr/>
            </p:nvSpPr>
            <p:spPr bwMode="auto">
              <a:xfrm>
                <a:off x="5717" y="2988"/>
                <a:ext cx="8" cy="0"/>
              </a:xfrm>
              <a:prstGeom prst="line">
                <a:avLst/>
              </a:prstGeom>
              <a:noFill/>
              <a:ln w="5080">
                <a:solidFill>
                  <a:srgbClr val="FF0000"/>
                </a:solidFill>
                <a:round/>
                <a:headEnd/>
                <a:tailEnd/>
              </a:ln>
            </p:spPr>
            <p:txBody>
              <a:bodyPr/>
              <a:lstStyle/>
              <a:p>
                <a:endParaRPr lang="en-US"/>
              </a:p>
            </p:txBody>
          </p:sp>
          <p:sp>
            <p:nvSpPr>
              <p:cNvPr id="255601" name="Line 695"/>
              <p:cNvSpPr>
                <a:spLocks noChangeShapeType="1"/>
              </p:cNvSpPr>
              <p:nvPr/>
            </p:nvSpPr>
            <p:spPr bwMode="auto">
              <a:xfrm>
                <a:off x="5725" y="2988"/>
                <a:ext cx="8" cy="0"/>
              </a:xfrm>
              <a:prstGeom prst="line">
                <a:avLst/>
              </a:prstGeom>
              <a:noFill/>
              <a:ln w="5080">
                <a:solidFill>
                  <a:srgbClr val="FF0000"/>
                </a:solidFill>
                <a:round/>
                <a:headEnd/>
                <a:tailEnd/>
              </a:ln>
            </p:spPr>
            <p:txBody>
              <a:bodyPr/>
              <a:lstStyle/>
              <a:p>
                <a:endParaRPr lang="en-US"/>
              </a:p>
            </p:txBody>
          </p:sp>
          <p:sp>
            <p:nvSpPr>
              <p:cNvPr id="255602" name="Freeform 696"/>
              <p:cNvSpPr>
                <a:spLocks/>
              </p:cNvSpPr>
              <p:nvPr/>
            </p:nvSpPr>
            <p:spPr bwMode="auto">
              <a:xfrm>
                <a:off x="5733"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03" name="Freeform 697"/>
              <p:cNvSpPr>
                <a:spLocks/>
              </p:cNvSpPr>
              <p:nvPr/>
            </p:nvSpPr>
            <p:spPr bwMode="auto">
              <a:xfrm>
                <a:off x="5741"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604" name="Line 698"/>
              <p:cNvSpPr>
                <a:spLocks noChangeShapeType="1"/>
              </p:cNvSpPr>
              <p:nvPr/>
            </p:nvSpPr>
            <p:spPr bwMode="auto">
              <a:xfrm>
                <a:off x="5748" y="2988"/>
                <a:ext cx="8" cy="0"/>
              </a:xfrm>
              <a:prstGeom prst="line">
                <a:avLst/>
              </a:prstGeom>
              <a:noFill/>
              <a:ln w="5080">
                <a:solidFill>
                  <a:srgbClr val="FF0000"/>
                </a:solidFill>
                <a:round/>
                <a:headEnd/>
                <a:tailEnd/>
              </a:ln>
            </p:spPr>
            <p:txBody>
              <a:bodyPr/>
              <a:lstStyle/>
              <a:p>
                <a:endParaRPr lang="en-US"/>
              </a:p>
            </p:txBody>
          </p:sp>
          <p:sp>
            <p:nvSpPr>
              <p:cNvPr id="255605" name="Line 699"/>
              <p:cNvSpPr>
                <a:spLocks noChangeShapeType="1"/>
              </p:cNvSpPr>
              <p:nvPr/>
            </p:nvSpPr>
            <p:spPr bwMode="auto">
              <a:xfrm>
                <a:off x="5756" y="2988"/>
                <a:ext cx="8" cy="0"/>
              </a:xfrm>
              <a:prstGeom prst="line">
                <a:avLst/>
              </a:prstGeom>
              <a:noFill/>
              <a:ln w="5080">
                <a:solidFill>
                  <a:srgbClr val="FF0000"/>
                </a:solidFill>
                <a:round/>
                <a:headEnd/>
                <a:tailEnd/>
              </a:ln>
            </p:spPr>
            <p:txBody>
              <a:bodyPr/>
              <a:lstStyle/>
              <a:p>
                <a:endParaRPr lang="en-US"/>
              </a:p>
            </p:txBody>
          </p:sp>
          <p:sp>
            <p:nvSpPr>
              <p:cNvPr id="255606" name="Line 700"/>
              <p:cNvSpPr>
                <a:spLocks noChangeShapeType="1"/>
              </p:cNvSpPr>
              <p:nvPr/>
            </p:nvSpPr>
            <p:spPr bwMode="auto">
              <a:xfrm>
                <a:off x="5764" y="2988"/>
                <a:ext cx="8" cy="0"/>
              </a:xfrm>
              <a:prstGeom prst="line">
                <a:avLst/>
              </a:prstGeom>
              <a:noFill/>
              <a:ln w="5080">
                <a:solidFill>
                  <a:srgbClr val="FF0000"/>
                </a:solidFill>
                <a:round/>
                <a:headEnd/>
                <a:tailEnd/>
              </a:ln>
            </p:spPr>
            <p:txBody>
              <a:bodyPr/>
              <a:lstStyle/>
              <a:p>
                <a:endParaRPr lang="en-US"/>
              </a:p>
            </p:txBody>
          </p:sp>
          <p:sp>
            <p:nvSpPr>
              <p:cNvPr id="255607" name="Line 701"/>
              <p:cNvSpPr>
                <a:spLocks noChangeShapeType="1"/>
              </p:cNvSpPr>
              <p:nvPr/>
            </p:nvSpPr>
            <p:spPr bwMode="auto">
              <a:xfrm>
                <a:off x="5772" y="2988"/>
                <a:ext cx="7" cy="0"/>
              </a:xfrm>
              <a:prstGeom prst="line">
                <a:avLst/>
              </a:prstGeom>
              <a:noFill/>
              <a:ln w="5080">
                <a:solidFill>
                  <a:srgbClr val="FF0000"/>
                </a:solidFill>
                <a:round/>
                <a:headEnd/>
                <a:tailEnd/>
              </a:ln>
            </p:spPr>
            <p:txBody>
              <a:bodyPr/>
              <a:lstStyle/>
              <a:p>
                <a:endParaRPr lang="en-US"/>
              </a:p>
            </p:txBody>
          </p:sp>
          <p:sp>
            <p:nvSpPr>
              <p:cNvPr id="255608" name="Line 702"/>
              <p:cNvSpPr>
                <a:spLocks noChangeShapeType="1"/>
              </p:cNvSpPr>
              <p:nvPr/>
            </p:nvSpPr>
            <p:spPr bwMode="auto">
              <a:xfrm>
                <a:off x="5779" y="2988"/>
                <a:ext cx="8" cy="0"/>
              </a:xfrm>
              <a:prstGeom prst="line">
                <a:avLst/>
              </a:prstGeom>
              <a:noFill/>
              <a:ln w="5080">
                <a:solidFill>
                  <a:srgbClr val="FF0000"/>
                </a:solidFill>
                <a:round/>
                <a:headEnd/>
                <a:tailEnd/>
              </a:ln>
            </p:spPr>
            <p:txBody>
              <a:bodyPr/>
              <a:lstStyle/>
              <a:p>
                <a:endParaRPr lang="en-US"/>
              </a:p>
            </p:txBody>
          </p:sp>
          <p:sp>
            <p:nvSpPr>
              <p:cNvPr id="255609" name="Line 703"/>
              <p:cNvSpPr>
                <a:spLocks noChangeShapeType="1"/>
              </p:cNvSpPr>
              <p:nvPr/>
            </p:nvSpPr>
            <p:spPr bwMode="auto">
              <a:xfrm>
                <a:off x="5787" y="2988"/>
                <a:ext cx="8" cy="0"/>
              </a:xfrm>
              <a:prstGeom prst="line">
                <a:avLst/>
              </a:prstGeom>
              <a:noFill/>
              <a:ln w="5080">
                <a:solidFill>
                  <a:srgbClr val="FF0000"/>
                </a:solidFill>
                <a:round/>
                <a:headEnd/>
                <a:tailEnd/>
              </a:ln>
            </p:spPr>
            <p:txBody>
              <a:bodyPr/>
              <a:lstStyle/>
              <a:p>
                <a:endParaRPr lang="en-US"/>
              </a:p>
            </p:txBody>
          </p:sp>
          <p:sp>
            <p:nvSpPr>
              <p:cNvPr id="255610" name="Line 704"/>
              <p:cNvSpPr>
                <a:spLocks noChangeShapeType="1"/>
              </p:cNvSpPr>
              <p:nvPr/>
            </p:nvSpPr>
            <p:spPr bwMode="auto">
              <a:xfrm>
                <a:off x="5795" y="2988"/>
                <a:ext cx="8" cy="0"/>
              </a:xfrm>
              <a:prstGeom prst="line">
                <a:avLst/>
              </a:prstGeom>
              <a:noFill/>
              <a:ln w="5080">
                <a:solidFill>
                  <a:srgbClr val="FF0000"/>
                </a:solidFill>
                <a:round/>
                <a:headEnd/>
                <a:tailEnd/>
              </a:ln>
            </p:spPr>
            <p:txBody>
              <a:bodyPr/>
              <a:lstStyle/>
              <a:p>
                <a:endParaRPr lang="en-US"/>
              </a:p>
            </p:txBody>
          </p:sp>
          <p:sp>
            <p:nvSpPr>
              <p:cNvPr id="255611" name="Line 705"/>
              <p:cNvSpPr>
                <a:spLocks noChangeShapeType="1"/>
              </p:cNvSpPr>
              <p:nvPr/>
            </p:nvSpPr>
            <p:spPr bwMode="auto">
              <a:xfrm>
                <a:off x="5803" y="2988"/>
                <a:ext cx="8" cy="0"/>
              </a:xfrm>
              <a:prstGeom prst="line">
                <a:avLst/>
              </a:prstGeom>
              <a:noFill/>
              <a:ln w="5080">
                <a:solidFill>
                  <a:srgbClr val="FF0000"/>
                </a:solidFill>
                <a:round/>
                <a:headEnd/>
                <a:tailEnd/>
              </a:ln>
            </p:spPr>
            <p:txBody>
              <a:bodyPr/>
              <a:lstStyle/>
              <a:p>
                <a:endParaRPr lang="en-US"/>
              </a:p>
            </p:txBody>
          </p:sp>
          <p:sp>
            <p:nvSpPr>
              <p:cNvPr id="255612" name="Line 706"/>
              <p:cNvSpPr>
                <a:spLocks noChangeShapeType="1"/>
              </p:cNvSpPr>
              <p:nvPr/>
            </p:nvSpPr>
            <p:spPr bwMode="auto">
              <a:xfrm>
                <a:off x="5811" y="2988"/>
                <a:ext cx="7" cy="0"/>
              </a:xfrm>
              <a:prstGeom prst="line">
                <a:avLst/>
              </a:prstGeom>
              <a:noFill/>
              <a:ln w="5080">
                <a:solidFill>
                  <a:srgbClr val="FF0000"/>
                </a:solidFill>
                <a:round/>
                <a:headEnd/>
                <a:tailEnd/>
              </a:ln>
            </p:spPr>
            <p:txBody>
              <a:bodyPr/>
              <a:lstStyle/>
              <a:p>
                <a:endParaRPr lang="en-US"/>
              </a:p>
            </p:txBody>
          </p:sp>
          <p:sp>
            <p:nvSpPr>
              <p:cNvPr id="255613" name="Line 707"/>
              <p:cNvSpPr>
                <a:spLocks noChangeShapeType="1"/>
              </p:cNvSpPr>
              <p:nvPr/>
            </p:nvSpPr>
            <p:spPr bwMode="auto">
              <a:xfrm>
                <a:off x="5818" y="2988"/>
                <a:ext cx="8" cy="0"/>
              </a:xfrm>
              <a:prstGeom prst="line">
                <a:avLst/>
              </a:prstGeom>
              <a:noFill/>
              <a:ln w="5080">
                <a:solidFill>
                  <a:srgbClr val="FF0000"/>
                </a:solidFill>
                <a:round/>
                <a:headEnd/>
                <a:tailEnd/>
              </a:ln>
            </p:spPr>
            <p:txBody>
              <a:bodyPr/>
              <a:lstStyle/>
              <a:p>
                <a:endParaRPr lang="en-US"/>
              </a:p>
            </p:txBody>
          </p:sp>
          <p:sp>
            <p:nvSpPr>
              <p:cNvPr id="255614" name="Line 708"/>
              <p:cNvSpPr>
                <a:spLocks noChangeShapeType="1"/>
              </p:cNvSpPr>
              <p:nvPr/>
            </p:nvSpPr>
            <p:spPr bwMode="auto">
              <a:xfrm>
                <a:off x="5826" y="2988"/>
                <a:ext cx="8" cy="0"/>
              </a:xfrm>
              <a:prstGeom prst="line">
                <a:avLst/>
              </a:prstGeom>
              <a:noFill/>
              <a:ln w="5080">
                <a:solidFill>
                  <a:srgbClr val="FF0000"/>
                </a:solidFill>
                <a:round/>
                <a:headEnd/>
                <a:tailEnd/>
              </a:ln>
            </p:spPr>
            <p:txBody>
              <a:bodyPr/>
              <a:lstStyle/>
              <a:p>
                <a:endParaRPr lang="en-US"/>
              </a:p>
            </p:txBody>
          </p:sp>
          <p:sp>
            <p:nvSpPr>
              <p:cNvPr id="255615" name="Line 709"/>
              <p:cNvSpPr>
                <a:spLocks noChangeShapeType="1"/>
              </p:cNvSpPr>
              <p:nvPr/>
            </p:nvSpPr>
            <p:spPr bwMode="auto">
              <a:xfrm>
                <a:off x="5834" y="2988"/>
                <a:ext cx="8" cy="0"/>
              </a:xfrm>
              <a:prstGeom prst="line">
                <a:avLst/>
              </a:prstGeom>
              <a:noFill/>
              <a:ln w="5080">
                <a:solidFill>
                  <a:srgbClr val="FF0000"/>
                </a:solidFill>
                <a:round/>
                <a:headEnd/>
                <a:tailEnd/>
              </a:ln>
            </p:spPr>
            <p:txBody>
              <a:bodyPr/>
              <a:lstStyle/>
              <a:p>
                <a:endParaRPr lang="en-US"/>
              </a:p>
            </p:txBody>
          </p:sp>
          <p:sp>
            <p:nvSpPr>
              <p:cNvPr id="255616" name="Line 710"/>
              <p:cNvSpPr>
                <a:spLocks noChangeShapeType="1"/>
              </p:cNvSpPr>
              <p:nvPr/>
            </p:nvSpPr>
            <p:spPr bwMode="auto">
              <a:xfrm>
                <a:off x="5842" y="2988"/>
                <a:ext cx="7" cy="0"/>
              </a:xfrm>
              <a:prstGeom prst="line">
                <a:avLst/>
              </a:prstGeom>
              <a:noFill/>
              <a:ln w="5080">
                <a:solidFill>
                  <a:srgbClr val="FF0000"/>
                </a:solidFill>
                <a:round/>
                <a:headEnd/>
                <a:tailEnd/>
              </a:ln>
            </p:spPr>
            <p:txBody>
              <a:bodyPr/>
              <a:lstStyle/>
              <a:p>
                <a:endParaRPr lang="en-US"/>
              </a:p>
            </p:txBody>
          </p:sp>
          <p:sp>
            <p:nvSpPr>
              <p:cNvPr id="255617" name="Line 711"/>
              <p:cNvSpPr>
                <a:spLocks noChangeShapeType="1"/>
              </p:cNvSpPr>
              <p:nvPr/>
            </p:nvSpPr>
            <p:spPr bwMode="auto">
              <a:xfrm>
                <a:off x="5849" y="2988"/>
                <a:ext cx="8" cy="0"/>
              </a:xfrm>
              <a:prstGeom prst="line">
                <a:avLst/>
              </a:prstGeom>
              <a:noFill/>
              <a:ln w="5080">
                <a:solidFill>
                  <a:srgbClr val="FF0000"/>
                </a:solidFill>
                <a:round/>
                <a:headEnd/>
                <a:tailEnd/>
              </a:ln>
            </p:spPr>
            <p:txBody>
              <a:bodyPr/>
              <a:lstStyle/>
              <a:p>
                <a:endParaRPr lang="en-US"/>
              </a:p>
            </p:txBody>
          </p:sp>
          <p:sp>
            <p:nvSpPr>
              <p:cNvPr id="255618" name="Line 712"/>
              <p:cNvSpPr>
                <a:spLocks noChangeShapeType="1"/>
              </p:cNvSpPr>
              <p:nvPr/>
            </p:nvSpPr>
            <p:spPr bwMode="auto">
              <a:xfrm>
                <a:off x="5857" y="2988"/>
                <a:ext cx="8" cy="0"/>
              </a:xfrm>
              <a:prstGeom prst="line">
                <a:avLst/>
              </a:prstGeom>
              <a:noFill/>
              <a:ln w="5080">
                <a:solidFill>
                  <a:srgbClr val="FF0000"/>
                </a:solidFill>
                <a:round/>
                <a:headEnd/>
                <a:tailEnd/>
              </a:ln>
            </p:spPr>
            <p:txBody>
              <a:bodyPr/>
              <a:lstStyle/>
              <a:p>
                <a:endParaRPr lang="en-US"/>
              </a:p>
            </p:txBody>
          </p:sp>
          <p:sp>
            <p:nvSpPr>
              <p:cNvPr id="255619" name="Freeform 713"/>
              <p:cNvSpPr>
                <a:spLocks/>
              </p:cNvSpPr>
              <p:nvPr/>
            </p:nvSpPr>
            <p:spPr bwMode="auto">
              <a:xfrm>
                <a:off x="5865" y="29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620" name="Freeform 714"/>
              <p:cNvSpPr>
                <a:spLocks/>
              </p:cNvSpPr>
              <p:nvPr/>
            </p:nvSpPr>
            <p:spPr bwMode="auto">
              <a:xfrm>
                <a:off x="5873"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21" name="Freeform 715"/>
              <p:cNvSpPr>
                <a:spLocks/>
              </p:cNvSpPr>
              <p:nvPr/>
            </p:nvSpPr>
            <p:spPr bwMode="auto">
              <a:xfrm>
                <a:off x="5881" y="298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622" name="Freeform 716"/>
              <p:cNvSpPr>
                <a:spLocks/>
              </p:cNvSpPr>
              <p:nvPr/>
            </p:nvSpPr>
            <p:spPr bwMode="auto">
              <a:xfrm>
                <a:off x="5888" y="29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623" name="Line 717"/>
              <p:cNvSpPr>
                <a:spLocks noChangeShapeType="1"/>
              </p:cNvSpPr>
              <p:nvPr/>
            </p:nvSpPr>
            <p:spPr bwMode="auto">
              <a:xfrm>
                <a:off x="5896" y="2988"/>
                <a:ext cx="8" cy="0"/>
              </a:xfrm>
              <a:prstGeom prst="line">
                <a:avLst/>
              </a:prstGeom>
              <a:noFill/>
              <a:ln w="5080">
                <a:solidFill>
                  <a:srgbClr val="FF0000"/>
                </a:solidFill>
                <a:round/>
                <a:headEnd/>
                <a:tailEnd/>
              </a:ln>
            </p:spPr>
            <p:txBody>
              <a:bodyPr/>
              <a:lstStyle/>
              <a:p>
                <a:endParaRPr lang="en-US"/>
              </a:p>
            </p:txBody>
          </p:sp>
          <p:sp>
            <p:nvSpPr>
              <p:cNvPr id="255624" name="Freeform 718"/>
              <p:cNvSpPr>
                <a:spLocks/>
              </p:cNvSpPr>
              <p:nvPr/>
            </p:nvSpPr>
            <p:spPr bwMode="auto">
              <a:xfrm>
                <a:off x="5904" y="298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625" name="Line 719"/>
              <p:cNvSpPr>
                <a:spLocks noChangeShapeType="1"/>
              </p:cNvSpPr>
              <p:nvPr/>
            </p:nvSpPr>
            <p:spPr bwMode="auto">
              <a:xfrm>
                <a:off x="5912" y="2996"/>
                <a:ext cx="0" cy="0"/>
              </a:xfrm>
              <a:prstGeom prst="line">
                <a:avLst/>
              </a:prstGeom>
              <a:noFill/>
              <a:ln w="5080">
                <a:solidFill>
                  <a:srgbClr val="FF0000"/>
                </a:solidFill>
                <a:round/>
                <a:headEnd/>
                <a:tailEnd/>
              </a:ln>
            </p:spPr>
            <p:txBody>
              <a:bodyPr/>
              <a:lstStyle/>
              <a:p>
                <a:endParaRPr lang="en-US"/>
              </a:p>
            </p:txBody>
          </p:sp>
          <p:sp>
            <p:nvSpPr>
              <p:cNvPr id="255626" name="Line 720"/>
              <p:cNvSpPr>
                <a:spLocks noChangeShapeType="1"/>
              </p:cNvSpPr>
              <p:nvPr/>
            </p:nvSpPr>
            <p:spPr bwMode="auto">
              <a:xfrm>
                <a:off x="5912" y="2996"/>
                <a:ext cx="7" cy="0"/>
              </a:xfrm>
              <a:prstGeom prst="line">
                <a:avLst/>
              </a:prstGeom>
              <a:noFill/>
              <a:ln w="5080">
                <a:solidFill>
                  <a:srgbClr val="FF0000"/>
                </a:solidFill>
                <a:round/>
                <a:headEnd/>
                <a:tailEnd/>
              </a:ln>
            </p:spPr>
            <p:txBody>
              <a:bodyPr/>
              <a:lstStyle/>
              <a:p>
                <a:endParaRPr lang="en-US"/>
              </a:p>
            </p:txBody>
          </p:sp>
          <p:sp>
            <p:nvSpPr>
              <p:cNvPr id="255627" name="Line 721"/>
              <p:cNvSpPr>
                <a:spLocks noChangeShapeType="1"/>
              </p:cNvSpPr>
              <p:nvPr/>
            </p:nvSpPr>
            <p:spPr bwMode="auto">
              <a:xfrm>
                <a:off x="5919" y="2996"/>
                <a:ext cx="8" cy="0"/>
              </a:xfrm>
              <a:prstGeom prst="line">
                <a:avLst/>
              </a:prstGeom>
              <a:noFill/>
              <a:ln w="5080">
                <a:solidFill>
                  <a:srgbClr val="FF0000"/>
                </a:solidFill>
                <a:round/>
                <a:headEnd/>
                <a:tailEnd/>
              </a:ln>
            </p:spPr>
            <p:txBody>
              <a:bodyPr/>
              <a:lstStyle/>
              <a:p>
                <a:endParaRPr lang="en-US"/>
              </a:p>
            </p:txBody>
          </p:sp>
          <p:sp>
            <p:nvSpPr>
              <p:cNvPr id="255628" name="Line 722"/>
              <p:cNvSpPr>
                <a:spLocks noChangeShapeType="1"/>
              </p:cNvSpPr>
              <p:nvPr/>
            </p:nvSpPr>
            <p:spPr bwMode="auto">
              <a:xfrm>
                <a:off x="5927" y="2996"/>
                <a:ext cx="8" cy="0"/>
              </a:xfrm>
              <a:prstGeom prst="line">
                <a:avLst/>
              </a:prstGeom>
              <a:noFill/>
              <a:ln w="5080">
                <a:solidFill>
                  <a:srgbClr val="FF0000"/>
                </a:solidFill>
                <a:round/>
                <a:headEnd/>
                <a:tailEnd/>
              </a:ln>
            </p:spPr>
            <p:txBody>
              <a:bodyPr/>
              <a:lstStyle/>
              <a:p>
                <a:endParaRPr lang="en-US"/>
              </a:p>
            </p:txBody>
          </p:sp>
          <p:sp>
            <p:nvSpPr>
              <p:cNvPr id="255629" name="Line 723"/>
              <p:cNvSpPr>
                <a:spLocks noChangeShapeType="1"/>
              </p:cNvSpPr>
              <p:nvPr/>
            </p:nvSpPr>
            <p:spPr bwMode="auto">
              <a:xfrm>
                <a:off x="5935" y="2996"/>
                <a:ext cx="8" cy="0"/>
              </a:xfrm>
              <a:prstGeom prst="line">
                <a:avLst/>
              </a:prstGeom>
              <a:noFill/>
              <a:ln w="5080">
                <a:solidFill>
                  <a:srgbClr val="FF0000"/>
                </a:solidFill>
                <a:round/>
                <a:headEnd/>
                <a:tailEnd/>
              </a:ln>
            </p:spPr>
            <p:txBody>
              <a:bodyPr/>
              <a:lstStyle/>
              <a:p>
                <a:endParaRPr lang="en-US"/>
              </a:p>
            </p:txBody>
          </p:sp>
          <p:sp>
            <p:nvSpPr>
              <p:cNvPr id="255630" name="Line 724"/>
              <p:cNvSpPr>
                <a:spLocks noChangeShapeType="1"/>
              </p:cNvSpPr>
              <p:nvPr/>
            </p:nvSpPr>
            <p:spPr bwMode="auto">
              <a:xfrm>
                <a:off x="5943" y="2996"/>
                <a:ext cx="8" cy="0"/>
              </a:xfrm>
              <a:prstGeom prst="line">
                <a:avLst/>
              </a:prstGeom>
              <a:noFill/>
              <a:ln w="5080">
                <a:solidFill>
                  <a:srgbClr val="FF0000"/>
                </a:solidFill>
                <a:round/>
                <a:headEnd/>
                <a:tailEnd/>
              </a:ln>
            </p:spPr>
            <p:txBody>
              <a:bodyPr/>
              <a:lstStyle/>
              <a:p>
                <a:endParaRPr lang="en-US"/>
              </a:p>
            </p:txBody>
          </p:sp>
          <p:sp>
            <p:nvSpPr>
              <p:cNvPr id="255631" name="Line 725"/>
              <p:cNvSpPr>
                <a:spLocks noChangeShapeType="1"/>
              </p:cNvSpPr>
              <p:nvPr/>
            </p:nvSpPr>
            <p:spPr bwMode="auto">
              <a:xfrm>
                <a:off x="5951" y="2996"/>
                <a:ext cx="7" cy="0"/>
              </a:xfrm>
              <a:prstGeom prst="line">
                <a:avLst/>
              </a:prstGeom>
              <a:noFill/>
              <a:ln w="5080">
                <a:solidFill>
                  <a:srgbClr val="FF0000"/>
                </a:solidFill>
                <a:round/>
                <a:headEnd/>
                <a:tailEnd/>
              </a:ln>
            </p:spPr>
            <p:txBody>
              <a:bodyPr/>
              <a:lstStyle/>
              <a:p>
                <a:endParaRPr lang="en-US"/>
              </a:p>
            </p:txBody>
          </p:sp>
          <p:sp>
            <p:nvSpPr>
              <p:cNvPr id="255632" name="Freeform 726"/>
              <p:cNvSpPr>
                <a:spLocks/>
              </p:cNvSpPr>
              <p:nvPr/>
            </p:nvSpPr>
            <p:spPr bwMode="auto">
              <a:xfrm>
                <a:off x="595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33" name="Freeform 727"/>
              <p:cNvSpPr>
                <a:spLocks/>
              </p:cNvSpPr>
              <p:nvPr/>
            </p:nvSpPr>
            <p:spPr bwMode="auto">
              <a:xfrm>
                <a:off x="596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634" name="Line 728"/>
              <p:cNvSpPr>
                <a:spLocks noChangeShapeType="1"/>
              </p:cNvSpPr>
              <p:nvPr/>
            </p:nvSpPr>
            <p:spPr bwMode="auto">
              <a:xfrm>
                <a:off x="5974" y="2996"/>
                <a:ext cx="8" cy="0"/>
              </a:xfrm>
              <a:prstGeom prst="line">
                <a:avLst/>
              </a:prstGeom>
              <a:noFill/>
              <a:ln w="5080">
                <a:solidFill>
                  <a:srgbClr val="FF0000"/>
                </a:solidFill>
                <a:round/>
                <a:headEnd/>
                <a:tailEnd/>
              </a:ln>
            </p:spPr>
            <p:txBody>
              <a:bodyPr/>
              <a:lstStyle/>
              <a:p>
                <a:endParaRPr lang="en-US"/>
              </a:p>
            </p:txBody>
          </p:sp>
          <p:sp>
            <p:nvSpPr>
              <p:cNvPr id="255635" name="Line 729"/>
              <p:cNvSpPr>
                <a:spLocks noChangeShapeType="1"/>
              </p:cNvSpPr>
              <p:nvPr/>
            </p:nvSpPr>
            <p:spPr bwMode="auto">
              <a:xfrm>
                <a:off x="5982" y="2996"/>
                <a:ext cx="7" cy="0"/>
              </a:xfrm>
              <a:prstGeom prst="line">
                <a:avLst/>
              </a:prstGeom>
              <a:noFill/>
              <a:ln w="5080">
                <a:solidFill>
                  <a:srgbClr val="FF0000"/>
                </a:solidFill>
                <a:round/>
                <a:headEnd/>
                <a:tailEnd/>
              </a:ln>
            </p:spPr>
            <p:txBody>
              <a:bodyPr/>
              <a:lstStyle/>
              <a:p>
                <a:endParaRPr lang="en-US"/>
              </a:p>
            </p:txBody>
          </p:sp>
          <p:sp>
            <p:nvSpPr>
              <p:cNvPr id="255636" name="Freeform 730"/>
              <p:cNvSpPr>
                <a:spLocks/>
              </p:cNvSpPr>
              <p:nvPr/>
            </p:nvSpPr>
            <p:spPr bwMode="auto">
              <a:xfrm>
                <a:off x="5989"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637" name="Freeform 731"/>
              <p:cNvSpPr>
                <a:spLocks/>
              </p:cNvSpPr>
              <p:nvPr/>
            </p:nvSpPr>
            <p:spPr bwMode="auto">
              <a:xfrm>
                <a:off x="5997"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638" name="Line 732"/>
              <p:cNvSpPr>
                <a:spLocks noChangeShapeType="1"/>
              </p:cNvSpPr>
              <p:nvPr/>
            </p:nvSpPr>
            <p:spPr bwMode="auto">
              <a:xfrm>
                <a:off x="6005" y="2996"/>
                <a:ext cx="8" cy="0"/>
              </a:xfrm>
              <a:prstGeom prst="line">
                <a:avLst/>
              </a:prstGeom>
              <a:noFill/>
              <a:ln w="5080">
                <a:solidFill>
                  <a:srgbClr val="FF0000"/>
                </a:solidFill>
                <a:round/>
                <a:headEnd/>
                <a:tailEnd/>
              </a:ln>
            </p:spPr>
            <p:txBody>
              <a:bodyPr/>
              <a:lstStyle/>
              <a:p>
                <a:endParaRPr lang="en-US"/>
              </a:p>
            </p:txBody>
          </p:sp>
          <p:sp>
            <p:nvSpPr>
              <p:cNvPr id="255639" name="Line 733"/>
              <p:cNvSpPr>
                <a:spLocks noChangeShapeType="1"/>
              </p:cNvSpPr>
              <p:nvPr/>
            </p:nvSpPr>
            <p:spPr bwMode="auto">
              <a:xfrm>
                <a:off x="6013" y="2996"/>
                <a:ext cx="8" cy="0"/>
              </a:xfrm>
              <a:prstGeom prst="line">
                <a:avLst/>
              </a:prstGeom>
              <a:noFill/>
              <a:ln w="5080">
                <a:solidFill>
                  <a:srgbClr val="FF0000"/>
                </a:solidFill>
                <a:round/>
                <a:headEnd/>
                <a:tailEnd/>
              </a:ln>
            </p:spPr>
            <p:txBody>
              <a:bodyPr/>
              <a:lstStyle/>
              <a:p>
                <a:endParaRPr lang="en-US"/>
              </a:p>
            </p:txBody>
          </p:sp>
          <p:sp>
            <p:nvSpPr>
              <p:cNvPr id="255640" name="Line 734"/>
              <p:cNvSpPr>
                <a:spLocks noChangeShapeType="1"/>
              </p:cNvSpPr>
              <p:nvPr/>
            </p:nvSpPr>
            <p:spPr bwMode="auto">
              <a:xfrm>
                <a:off x="6021" y="2996"/>
                <a:ext cx="7" cy="0"/>
              </a:xfrm>
              <a:prstGeom prst="line">
                <a:avLst/>
              </a:prstGeom>
              <a:noFill/>
              <a:ln w="5080">
                <a:solidFill>
                  <a:srgbClr val="FF0000"/>
                </a:solidFill>
                <a:round/>
                <a:headEnd/>
                <a:tailEnd/>
              </a:ln>
            </p:spPr>
            <p:txBody>
              <a:bodyPr/>
              <a:lstStyle/>
              <a:p>
                <a:endParaRPr lang="en-US"/>
              </a:p>
            </p:txBody>
          </p:sp>
          <p:sp>
            <p:nvSpPr>
              <p:cNvPr id="255641" name="Freeform 735"/>
              <p:cNvSpPr>
                <a:spLocks/>
              </p:cNvSpPr>
              <p:nvPr/>
            </p:nvSpPr>
            <p:spPr bwMode="auto">
              <a:xfrm>
                <a:off x="602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42" name="Freeform 736"/>
              <p:cNvSpPr>
                <a:spLocks/>
              </p:cNvSpPr>
              <p:nvPr/>
            </p:nvSpPr>
            <p:spPr bwMode="auto">
              <a:xfrm>
                <a:off x="603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643" name="Line 737"/>
              <p:cNvSpPr>
                <a:spLocks noChangeShapeType="1"/>
              </p:cNvSpPr>
              <p:nvPr/>
            </p:nvSpPr>
            <p:spPr bwMode="auto">
              <a:xfrm>
                <a:off x="6044" y="2996"/>
                <a:ext cx="8" cy="0"/>
              </a:xfrm>
              <a:prstGeom prst="line">
                <a:avLst/>
              </a:prstGeom>
              <a:noFill/>
              <a:ln w="5080">
                <a:solidFill>
                  <a:srgbClr val="FF0000"/>
                </a:solidFill>
                <a:round/>
                <a:headEnd/>
                <a:tailEnd/>
              </a:ln>
            </p:spPr>
            <p:txBody>
              <a:bodyPr/>
              <a:lstStyle/>
              <a:p>
                <a:endParaRPr lang="en-US"/>
              </a:p>
            </p:txBody>
          </p:sp>
          <p:sp>
            <p:nvSpPr>
              <p:cNvPr id="255644" name="Line 738"/>
              <p:cNvSpPr>
                <a:spLocks noChangeShapeType="1"/>
              </p:cNvSpPr>
              <p:nvPr/>
            </p:nvSpPr>
            <p:spPr bwMode="auto">
              <a:xfrm>
                <a:off x="6052" y="2996"/>
                <a:ext cx="7" cy="0"/>
              </a:xfrm>
              <a:prstGeom prst="line">
                <a:avLst/>
              </a:prstGeom>
              <a:noFill/>
              <a:ln w="5080">
                <a:solidFill>
                  <a:srgbClr val="FF0000"/>
                </a:solidFill>
                <a:round/>
                <a:headEnd/>
                <a:tailEnd/>
              </a:ln>
            </p:spPr>
            <p:txBody>
              <a:bodyPr/>
              <a:lstStyle/>
              <a:p>
                <a:endParaRPr lang="en-US"/>
              </a:p>
            </p:txBody>
          </p:sp>
          <p:sp>
            <p:nvSpPr>
              <p:cNvPr id="255645" name="Line 739"/>
              <p:cNvSpPr>
                <a:spLocks noChangeShapeType="1"/>
              </p:cNvSpPr>
              <p:nvPr/>
            </p:nvSpPr>
            <p:spPr bwMode="auto">
              <a:xfrm>
                <a:off x="6059" y="2996"/>
                <a:ext cx="8" cy="0"/>
              </a:xfrm>
              <a:prstGeom prst="line">
                <a:avLst/>
              </a:prstGeom>
              <a:noFill/>
              <a:ln w="5080">
                <a:solidFill>
                  <a:srgbClr val="FF0000"/>
                </a:solidFill>
                <a:round/>
                <a:headEnd/>
                <a:tailEnd/>
              </a:ln>
            </p:spPr>
            <p:txBody>
              <a:bodyPr/>
              <a:lstStyle/>
              <a:p>
                <a:endParaRPr lang="en-US"/>
              </a:p>
            </p:txBody>
          </p:sp>
          <p:sp>
            <p:nvSpPr>
              <p:cNvPr id="255646" name="Freeform 740"/>
              <p:cNvSpPr>
                <a:spLocks/>
              </p:cNvSpPr>
              <p:nvPr/>
            </p:nvSpPr>
            <p:spPr bwMode="auto">
              <a:xfrm>
                <a:off x="6067"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647" name="Freeform 741"/>
              <p:cNvSpPr>
                <a:spLocks/>
              </p:cNvSpPr>
              <p:nvPr/>
            </p:nvSpPr>
            <p:spPr bwMode="auto">
              <a:xfrm>
                <a:off x="6075"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648" name="Line 742"/>
              <p:cNvSpPr>
                <a:spLocks noChangeShapeType="1"/>
              </p:cNvSpPr>
              <p:nvPr/>
            </p:nvSpPr>
            <p:spPr bwMode="auto">
              <a:xfrm>
                <a:off x="6083" y="2996"/>
                <a:ext cx="8" cy="0"/>
              </a:xfrm>
              <a:prstGeom prst="line">
                <a:avLst/>
              </a:prstGeom>
              <a:noFill/>
              <a:ln w="5080">
                <a:solidFill>
                  <a:srgbClr val="FF0000"/>
                </a:solidFill>
                <a:round/>
                <a:headEnd/>
                <a:tailEnd/>
              </a:ln>
            </p:spPr>
            <p:txBody>
              <a:bodyPr/>
              <a:lstStyle/>
              <a:p>
                <a:endParaRPr lang="en-US"/>
              </a:p>
            </p:txBody>
          </p:sp>
          <p:sp>
            <p:nvSpPr>
              <p:cNvPr id="255649" name="Freeform 743"/>
              <p:cNvSpPr>
                <a:spLocks/>
              </p:cNvSpPr>
              <p:nvPr/>
            </p:nvSpPr>
            <p:spPr bwMode="auto">
              <a:xfrm>
                <a:off x="6091"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650" name="Line 744"/>
              <p:cNvSpPr>
                <a:spLocks noChangeShapeType="1"/>
              </p:cNvSpPr>
              <p:nvPr/>
            </p:nvSpPr>
            <p:spPr bwMode="auto">
              <a:xfrm>
                <a:off x="6098" y="3004"/>
                <a:ext cx="8" cy="0"/>
              </a:xfrm>
              <a:prstGeom prst="line">
                <a:avLst/>
              </a:prstGeom>
              <a:noFill/>
              <a:ln w="5080">
                <a:solidFill>
                  <a:srgbClr val="FF0000"/>
                </a:solidFill>
                <a:round/>
                <a:headEnd/>
                <a:tailEnd/>
              </a:ln>
            </p:spPr>
            <p:txBody>
              <a:bodyPr/>
              <a:lstStyle/>
              <a:p>
                <a:endParaRPr lang="en-US"/>
              </a:p>
            </p:txBody>
          </p:sp>
          <p:sp>
            <p:nvSpPr>
              <p:cNvPr id="255651" name="Line 745"/>
              <p:cNvSpPr>
                <a:spLocks noChangeShapeType="1"/>
              </p:cNvSpPr>
              <p:nvPr/>
            </p:nvSpPr>
            <p:spPr bwMode="auto">
              <a:xfrm>
                <a:off x="6106" y="3004"/>
                <a:ext cx="8" cy="0"/>
              </a:xfrm>
              <a:prstGeom prst="line">
                <a:avLst/>
              </a:prstGeom>
              <a:noFill/>
              <a:ln w="5080">
                <a:solidFill>
                  <a:srgbClr val="FF0000"/>
                </a:solidFill>
                <a:round/>
                <a:headEnd/>
                <a:tailEnd/>
              </a:ln>
            </p:spPr>
            <p:txBody>
              <a:bodyPr/>
              <a:lstStyle/>
              <a:p>
                <a:endParaRPr lang="en-US"/>
              </a:p>
            </p:txBody>
          </p:sp>
          <p:sp>
            <p:nvSpPr>
              <p:cNvPr id="255652" name="Line 746"/>
              <p:cNvSpPr>
                <a:spLocks noChangeShapeType="1"/>
              </p:cNvSpPr>
              <p:nvPr/>
            </p:nvSpPr>
            <p:spPr bwMode="auto">
              <a:xfrm>
                <a:off x="6114" y="3004"/>
                <a:ext cx="8" cy="0"/>
              </a:xfrm>
              <a:prstGeom prst="line">
                <a:avLst/>
              </a:prstGeom>
              <a:noFill/>
              <a:ln w="5080">
                <a:solidFill>
                  <a:srgbClr val="FF0000"/>
                </a:solidFill>
                <a:round/>
                <a:headEnd/>
                <a:tailEnd/>
              </a:ln>
            </p:spPr>
            <p:txBody>
              <a:bodyPr/>
              <a:lstStyle/>
              <a:p>
                <a:endParaRPr lang="en-US"/>
              </a:p>
            </p:txBody>
          </p:sp>
          <p:sp>
            <p:nvSpPr>
              <p:cNvPr id="255653" name="Line 747"/>
              <p:cNvSpPr>
                <a:spLocks noChangeShapeType="1"/>
              </p:cNvSpPr>
              <p:nvPr/>
            </p:nvSpPr>
            <p:spPr bwMode="auto">
              <a:xfrm>
                <a:off x="6122" y="3004"/>
                <a:ext cx="7" cy="0"/>
              </a:xfrm>
              <a:prstGeom prst="line">
                <a:avLst/>
              </a:prstGeom>
              <a:noFill/>
              <a:ln w="5080">
                <a:solidFill>
                  <a:srgbClr val="FF0000"/>
                </a:solidFill>
                <a:round/>
                <a:headEnd/>
                <a:tailEnd/>
              </a:ln>
            </p:spPr>
            <p:txBody>
              <a:bodyPr/>
              <a:lstStyle/>
              <a:p>
                <a:endParaRPr lang="en-US"/>
              </a:p>
            </p:txBody>
          </p:sp>
          <p:sp>
            <p:nvSpPr>
              <p:cNvPr id="255654" name="Line 748"/>
              <p:cNvSpPr>
                <a:spLocks noChangeShapeType="1"/>
              </p:cNvSpPr>
              <p:nvPr/>
            </p:nvSpPr>
            <p:spPr bwMode="auto">
              <a:xfrm>
                <a:off x="6129" y="3004"/>
                <a:ext cx="8" cy="0"/>
              </a:xfrm>
              <a:prstGeom prst="line">
                <a:avLst/>
              </a:prstGeom>
              <a:noFill/>
              <a:ln w="5080">
                <a:solidFill>
                  <a:srgbClr val="FF0000"/>
                </a:solidFill>
                <a:round/>
                <a:headEnd/>
                <a:tailEnd/>
              </a:ln>
            </p:spPr>
            <p:txBody>
              <a:bodyPr/>
              <a:lstStyle/>
              <a:p>
                <a:endParaRPr lang="en-US"/>
              </a:p>
            </p:txBody>
          </p:sp>
          <p:sp>
            <p:nvSpPr>
              <p:cNvPr id="255655" name="Line 749"/>
              <p:cNvSpPr>
                <a:spLocks noChangeShapeType="1"/>
              </p:cNvSpPr>
              <p:nvPr/>
            </p:nvSpPr>
            <p:spPr bwMode="auto">
              <a:xfrm>
                <a:off x="6137" y="3004"/>
                <a:ext cx="8" cy="0"/>
              </a:xfrm>
              <a:prstGeom prst="line">
                <a:avLst/>
              </a:prstGeom>
              <a:noFill/>
              <a:ln w="5080">
                <a:solidFill>
                  <a:srgbClr val="FF0000"/>
                </a:solidFill>
                <a:round/>
                <a:headEnd/>
                <a:tailEnd/>
              </a:ln>
            </p:spPr>
            <p:txBody>
              <a:bodyPr/>
              <a:lstStyle/>
              <a:p>
                <a:endParaRPr lang="en-US"/>
              </a:p>
            </p:txBody>
          </p:sp>
          <p:sp>
            <p:nvSpPr>
              <p:cNvPr id="255656" name="Line 750"/>
              <p:cNvSpPr>
                <a:spLocks noChangeShapeType="1"/>
              </p:cNvSpPr>
              <p:nvPr/>
            </p:nvSpPr>
            <p:spPr bwMode="auto">
              <a:xfrm>
                <a:off x="6145" y="3004"/>
                <a:ext cx="8" cy="0"/>
              </a:xfrm>
              <a:prstGeom prst="line">
                <a:avLst/>
              </a:prstGeom>
              <a:noFill/>
              <a:ln w="5080">
                <a:solidFill>
                  <a:srgbClr val="FF0000"/>
                </a:solidFill>
                <a:round/>
                <a:headEnd/>
                <a:tailEnd/>
              </a:ln>
            </p:spPr>
            <p:txBody>
              <a:bodyPr/>
              <a:lstStyle/>
              <a:p>
                <a:endParaRPr lang="en-US"/>
              </a:p>
            </p:txBody>
          </p:sp>
          <p:sp>
            <p:nvSpPr>
              <p:cNvPr id="255657" name="Line 751"/>
              <p:cNvSpPr>
                <a:spLocks noChangeShapeType="1"/>
              </p:cNvSpPr>
              <p:nvPr/>
            </p:nvSpPr>
            <p:spPr bwMode="auto">
              <a:xfrm>
                <a:off x="6153" y="3004"/>
                <a:ext cx="8" cy="0"/>
              </a:xfrm>
              <a:prstGeom prst="line">
                <a:avLst/>
              </a:prstGeom>
              <a:noFill/>
              <a:ln w="5080">
                <a:solidFill>
                  <a:srgbClr val="FF0000"/>
                </a:solidFill>
                <a:round/>
                <a:headEnd/>
                <a:tailEnd/>
              </a:ln>
            </p:spPr>
            <p:txBody>
              <a:bodyPr/>
              <a:lstStyle/>
              <a:p>
                <a:endParaRPr lang="en-US"/>
              </a:p>
            </p:txBody>
          </p:sp>
          <p:sp>
            <p:nvSpPr>
              <p:cNvPr id="255658" name="Line 752"/>
              <p:cNvSpPr>
                <a:spLocks noChangeShapeType="1"/>
              </p:cNvSpPr>
              <p:nvPr/>
            </p:nvSpPr>
            <p:spPr bwMode="auto">
              <a:xfrm>
                <a:off x="6161" y="3004"/>
                <a:ext cx="7" cy="0"/>
              </a:xfrm>
              <a:prstGeom prst="line">
                <a:avLst/>
              </a:prstGeom>
              <a:noFill/>
              <a:ln w="5080">
                <a:solidFill>
                  <a:srgbClr val="FF0000"/>
                </a:solidFill>
                <a:round/>
                <a:headEnd/>
                <a:tailEnd/>
              </a:ln>
            </p:spPr>
            <p:txBody>
              <a:bodyPr/>
              <a:lstStyle/>
              <a:p>
                <a:endParaRPr lang="en-US"/>
              </a:p>
            </p:txBody>
          </p:sp>
          <p:sp>
            <p:nvSpPr>
              <p:cNvPr id="255659" name="Freeform 753"/>
              <p:cNvSpPr>
                <a:spLocks/>
              </p:cNvSpPr>
              <p:nvPr/>
            </p:nvSpPr>
            <p:spPr bwMode="auto">
              <a:xfrm>
                <a:off x="6168"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60" name="Freeform 754"/>
              <p:cNvSpPr>
                <a:spLocks/>
              </p:cNvSpPr>
              <p:nvPr/>
            </p:nvSpPr>
            <p:spPr bwMode="auto">
              <a:xfrm>
                <a:off x="6176"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661" name="Freeform 755"/>
              <p:cNvSpPr>
                <a:spLocks/>
              </p:cNvSpPr>
              <p:nvPr/>
            </p:nvSpPr>
            <p:spPr bwMode="auto">
              <a:xfrm>
                <a:off x="6184"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62" name="Freeform 756"/>
              <p:cNvSpPr>
                <a:spLocks/>
              </p:cNvSpPr>
              <p:nvPr/>
            </p:nvSpPr>
            <p:spPr bwMode="auto">
              <a:xfrm>
                <a:off x="6192" y="2996"/>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663" name="Freeform 757"/>
              <p:cNvSpPr>
                <a:spLocks/>
              </p:cNvSpPr>
              <p:nvPr/>
            </p:nvSpPr>
            <p:spPr bwMode="auto">
              <a:xfrm>
                <a:off x="6200" y="2996"/>
                <a:ext cx="0" cy="8"/>
              </a:xfrm>
              <a:custGeom>
                <a:avLst/>
                <a:gdLst>
                  <a:gd name="T0" fmla="*/ 8 h 8"/>
                  <a:gd name="T1" fmla="*/ 0 h 8"/>
                  <a:gd name="T2" fmla="*/ 0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8"/>
                    </a:moveTo>
                    <a:lnTo>
                      <a:pt x="0" y="0"/>
                    </a:lnTo>
                  </a:path>
                </a:pathLst>
              </a:custGeom>
              <a:noFill/>
              <a:ln w="5080">
                <a:solidFill>
                  <a:srgbClr val="FF0000"/>
                </a:solidFill>
                <a:prstDash val="solid"/>
                <a:round/>
                <a:headEnd/>
                <a:tailEnd/>
              </a:ln>
            </p:spPr>
            <p:txBody>
              <a:bodyPr/>
              <a:lstStyle/>
              <a:p>
                <a:endParaRPr lang="en-US"/>
              </a:p>
            </p:txBody>
          </p:sp>
          <p:sp>
            <p:nvSpPr>
              <p:cNvPr id="255664" name="Freeform 758"/>
              <p:cNvSpPr>
                <a:spLocks/>
              </p:cNvSpPr>
              <p:nvPr/>
            </p:nvSpPr>
            <p:spPr bwMode="auto">
              <a:xfrm>
                <a:off x="6200"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665" name="Line 759"/>
              <p:cNvSpPr>
                <a:spLocks noChangeShapeType="1"/>
              </p:cNvSpPr>
              <p:nvPr/>
            </p:nvSpPr>
            <p:spPr bwMode="auto">
              <a:xfrm>
                <a:off x="6207" y="3004"/>
                <a:ext cx="8" cy="0"/>
              </a:xfrm>
              <a:prstGeom prst="line">
                <a:avLst/>
              </a:prstGeom>
              <a:noFill/>
              <a:ln w="5080">
                <a:solidFill>
                  <a:srgbClr val="FF0000"/>
                </a:solidFill>
                <a:round/>
                <a:headEnd/>
                <a:tailEnd/>
              </a:ln>
            </p:spPr>
            <p:txBody>
              <a:bodyPr/>
              <a:lstStyle/>
              <a:p>
                <a:endParaRPr lang="en-US"/>
              </a:p>
            </p:txBody>
          </p:sp>
          <p:sp>
            <p:nvSpPr>
              <p:cNvPr id="255666" name="Line 760"/>
              <p:cNvSpPr>
                <a:spLocks noChangeShapeType="1"/>
              </p:cNvSpPr>
              <p:nvPr/>
            </p:nvSpPr>
            <p:spPr bwMode="auto">
              <a:xfrm>
                <a:off x="6215" y="3004"/>
                <a:ext cx="8" cy="0"/>
              </a:xfrm>
              <a:prstGeom prst="line">
                <a:avLst/>
              </a:prstGeom>
              <a:noFill/>
              <a:ln w="5080">
                <a:solidFill>
                  <a:srgbClr val="FF0000"/>
                </a:solidFill>
                <a:round/>
                <a:headEnd/>
                <a:tailEnd/>
              </a:ln>
            </p:spPr>
            <p:txBody>
              <a:bodyPr/>
              <a:lstStyle/>
              <a:p>
                <a:endParaRPr lang="en-US"/>
              </a:p>
            </p:txBody>
          </p:sp>
          <p:sp>
            <p:nvSpPr>
              <p:cNvPr id="255667" name="Line 761"/>
              <p:cNvSpPr>
                <a:spLocks noChangeShapeType="1"/>
              </p:cNvSpPr>
              <p:nvPr/>
            </p:nvSpPr>
            <p:spPr bwMode="auto">
              <a:xfrm>
                <a:off x="6223" y="3004"/>
                <a:ext cx="8" cy="0"/>
              </a:xfrm>
              <a:prstGeom prst="line">
                <a:avLst/>
              </a:prstGeom>
              <a:noFill/>
              <a:ln w="5080">
                <a:solidFill>
                  <a:srgbClr val="FF0000"/>
                </a:solidFill>
                <a:round/>
                <a:headEnd/>
                <a:tailEnd/>
              </a:ln>
            </p:spPr>
            <p:txBody>
              <a:bodyPr/>
              <a:lstStyle/>
              <a:p>
                <a:endParaRPr lang="en-US"/>
              </a:p>
            </p:txBody>
          </p:sp>
          <p:sp>
            <p:nvSpPr>
              <p:cNvPr id="255668" name="Line 762"/>
              <p:cNvSpPr>
                <a:spLocks noChangeShapeType="1"/>
              </p:cNvSpPr>
              <p:nvPr/>
            </p:nvSpPr>
            <p:spPr bwMode="auto">
              <a:xfrm>
                <a:off x="6231" y="3004"/>
                <a:ext cx="7" cy="0"/>
              </a:xfrm>
              <a:prstGeom prst="line">
                <a:avLst/>
              </a:prstGeom>
              <a:noFill/>
              <a:ln w="5080">
                <a:solidFill>
                  <a:srgbClr val="FF0000"/>
                </a:solidFill>
                <a:round/>
                <a:headEnd/>
                <a:tailEnd/>
              </a:ln>
            </p:spPr>
            <p:txBody>
              <a:bodyPr/>
              <a:lstStyle/>
              <a:p>
                <a:endParaRPr lang="en-US"/>
              </a:p>
            </p:txBody>
          </p:sp>
          <p:sp>
            <p:nvSpPr>
              <p:cNvPr id="255669" name="Line 763"/>
              <p:cNvSpPr>
                <a:spLocks noChangeShapeType="1"/>
              </p:cNvSpPr>
              <p:nvPr/>
            </p:nvSpPr>
            <p:spPr bwMode="auto">
              <a:xfrm>
                <a:off x="6238" y="3004"/>
                <a:ext cx="8" cy="0"/>
              </a:xfrm>
              <a:prstGeom prst="line">
                <a:avLst/>
              </a:prstGeom>
              <a:noFill/>
              <a:ln w="5080">
                <a:solidFill>
                  <a:srgbClr val="FF0000"/>
                </a:solidFill>
                <a:round/>
                <a:headEnd/>
                <a:tailEnd/>
              </a:ln>
            </p:spPr>
            <p:txBody>
              <a:bodyPr/>
              <a:lstStyle/>
              <a:p>
                <a:endParaRPr lang="en-US"/>
              </a:p>
            </p:txBody>
          </p:sp>
          <p:sp>
            <p:nvSpPr>
              <p:cNvPr id="255670" name="Line 764"/>
              <p:cNvSpPr>
                <a:spLocks noChangeShapeType="1"/>
              </p:cNvSpPr>
              <p:nvPr/>
            </p:nvSpPr>
            <p:spPr bwMode="auto">
              <a:xfrm>
                <a:off x="6246" y="3004"/>
                <a:ext cx="8" cy="0"/>
              </a:xfrm>
              <a:prstGeom prst="line">
                <a:avLst/>
              </a:prstGeom>
              <a:noFill/>
              <a:ln w="5080">
                <a:solidFill>
                  <a:srgbClr val="FF0000"/>
                </a:solidFill>
                <a:round/>
                <a:headEnd/>
                <a:tailEnd/>
              </a:ln>
            </p:spPr>
            <p:txBody>
              <a:bodyPr/>
              <a:lstStyle/>
              <a:p>
                <a:endParaRPr lang="en-US"/>
              </a:p>
            </p:txBody>
          </p:sp>
          <p:sp>
            <p:nvSpPr>
              <p:cNvPr id="255671" name="Freeform 765"/>
              <p:cNvSpPr>
                <a:spLocks/>
              </p:cNvSpPr>
              <p:nvPr/>
            </p:nvSpPr>
            <p:spPr bwMode="auto">
              <a:xfrm>
                <a:off x="778" y="140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8000"/>
                </a:solidFill>
                <a:prstDash val="solid"/>
                <a:round/>
                <a:headEnd/>
                <a:tailEnd/>
              </a:ln>
            </p:spPr>
            <p:txBody>
              <a:bodyPr/>
              <a:lstStyle/>
              <a:p>
                <a:endParaRPr lang="en-US"/>
              </a:p>
            </p:txBody>
          </p:sp>
          <p:sp>
            <p:nvSpPr>
              <p:cNvPr id="255672" name="Freeform 766"/>
              <p:cNvSpPr>
                <a:spLocks/>
              </p:cNvSpPr>
              <p:nvPr/>
            </p:nvSpPr>
            <p:spPr bwMode="auto">
              <a:xfrm>
                <a:off x="786" y="1401"/>
                <a:ext cx="7" cy="15"/>
              </a:xfrm>
              <a:custGeom>
                <a:avLst/>
                <a:gdLst>
                  <a:gd name="T0" fmla="*/ 0 w 7"/>
                  <a:gd name="T1" fmla="*/ 15 h 15"/>
                  <a:gd name="T2" fmla="*/ 0 w 7"/>
                  <a:gd name="T3" fmla="*/ 8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673" name="Freeform 767"/>
              <p:cNvSpPr>
                <a:spLocks/>
              </p:cNvSpPr>
              <p:nvPr/>
            </p:nvSpPr>
            <p:spPr bwMode="auto">
              <a:xfrm>
                <a:off x="793" y="14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674" name="Line 768"/>
              <p:cNvSpPr>
                <a:spLocks noChangeShapeType="1"/>
              </p:cNvSpPr>
              <p:nvPr/>
            </p:nvSpPr>
            <p:spPr bwMode="auto">
              <a:xfrm>
                <a:off x="801" y="1409"/>
                <a:ext cx="8" cy="0"/>
              </a:xfrm>
              <a:prstGeom prst="line">
                <a:avLst/>
              </a:prstGeom>
              <a:noFill/>
              <a:ln w="5080">
                <a:solidFill>
                  <a:srgbClr val="008000"/>
                </a:solidFill>
                <a:round/>
                <a:headEnd/>
                <a:tailEnd/>
              </a:ln>
            </p:spPr>
            <p:txBody>
              <a:bodyPr/>
              <a:lstStyle/>
              <a:p>
                <a:endParaRPr lang="en-US"/>
              </a:p>
            </p:txBody>
          </p:sp>
          <p:sp>
            <p:nvSpPr>
              <p:cNvPr id="255675" name="Freeform 769"/>
              <p:cNvSpPr>
                <a:spLocks/>
              </p:cNvSpPr>
              <p:nvPr/>
            </p:nvSpPr>
            <p:spPr bwMode="auto">
              <a:xfrm>
                <a:off x="809" y="139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676" name="Freeform 770"/>
              <p:cNvSpPr>
                <a:spLocks/>
              </p:cNvSpPr>
              <p:nvPr/>
            </p:nvSpPr>
            <p:spPr bwMode="auto">
              <a:xfrm>
                <a:off x="817" y="13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677" name="Freeform 771"/>
              <p:cNvSpPr>
                <a:spLocks/>
              </p:cNvSpPr>
              <p:nvPr/>
            </p:nvSpPr>
            <p:spPr bwMode="auto">
              <a:xfrm>
                <a:off x="825" y="1409"/>
                <a:ext cx="7" cy="23"/>
              </a:xfrm>
              <a:custGeom>
                <a:avLst/>
                <a:gdLst>
                  <a:gd name="T0" fmla="*/ 0 w 7"/>
                  <a:gd name="T1" fmla="*/ 0 h 23"/>
                  <a:gd name="T2" fmla="*/ 0 w 7"/>
                  <a:gd name="T3" fmla="*/ 7 h 23"/>
                  <a:gd name="T4" fmla="*/ 0 w 7"/>
                  <a:gd name="T5" fmla="*/ 15 h 23"/>
                  <a:gd name="T6" fmla="*/ 7 w 7"/>
                  <a:gd name="T7" fmla="*/ 23 h 23"/>
                  <a:gd name="T8" fmla="*/ 7 w 7"/>
                  <a:gd name="T9" fmla="*/ 23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0"/>
                    </a:moveTo>
                    <a:lnTo>
                      <a:pt x="0" y="7"/>
                    </a:lnTo>
                    <a:lnTo>
                      <a:pt x="0" y="15"/>
                    </a:lnTo>
                    <a:lnTo>
                      <a:pt x="7" y="23"/>
                    </a:lnTo>
                  </a:path>
                </a:pathLst>
              </a:custGeom>
              <a:noFill/>
              <a:ln w="5080">
                <a:solidFill>
                  <a:srgbClr val="008000"/>
                </a:solidFill>
                <a:prstDash val="solid"/>
                <a:round/>
                <a:headEnd/>
                <a:tailEnd/>
              </a:ln>
            </p:spPr>
            <p:txBody>
              <a:bodyPr/>
              <a:lstStyle/>
              <a:p>
                <a:endParaRPr lang="en-US"/>
              </a:p>
            </p:txBody>
          </p:sp>
          <p:sp>
            <p:nvSpPr>
              <p:cNvPr id="255678" name="Freeform 772"/>
              <p:cNvSpPr>
                <a:spLocks/>
              </p:cNvSpPr>
              <p:nvPr/>
            </p:nvSpPr>
            <p:spPr bwMode="auto">
              <a:xfrm>
                <a:off x="832" y="1300"/>
                <a:ext cx="8" cy="132"/>
              </a:xfrm>
              <a:custGeom>
                <a:avLst/>
                <a:gdLst>
                  <a:gd name="T0" fmla="*/ 0 w 8"/>
                  <a:gd name="T1" fmla="*/ 132 h 132"/>
                  <a:gd name="T2" fmla="*/ 0 w 8"/>
                  <a:gd name="T3" fmla="*/ 124 h 132"/>
                  <a:gd name="T4" fmla="*/ 0 w 8"/>
                  <a:gd name="T5" fmla="*/ 109 h 132"/>
                  <a:gd name="T6" fmla="*/ 0 w 8"/>
                  <a:gd name="T7" fmla="*/ 70 h 132"/>
                  <a:gd name="T8" fmla="*/ 8 w 8"/>
                  <a:gd name="T9" fmla="*/ 23 h 132"/>
                  <a:gd name="T10" fmla="*/ 8 w 8"/>
                  <a:gd name="T11" fmla="*/ 7 h 132"/>
                  <a:gd name="T12" fmla="*/ 8 w 8"/>
                  <a:gd name="T13" fmla="*/ 0 h 132"/>
                  <a:gd name="T14" fmla="*/ 0 60000 65536"/>
                  <a:gd name="T15" fmla="*/ 0 60000 65536"/>
                  <a:gd name="T16" fmla="*/ 0 60000 65536"/>
                  <a:gd name="T17" fmla="*/ 0 60000 65536"/>
                  <a:gd name="T18" fmla="*/ 0 60000 65536"/>
                  <a:gd name="T19" fmla="*/ 0 60000 65536"/>
                  <a:gd name="T20" fmla="*/ 0 60000 65536"/>
                  <a:gd name="T21" fmla="*/ 0 w 8"/>
                  <a:gd name="T22" fmla="*/ 0 h 132"/>
                  <a:gd name="T23" fmla="*/ 8 w 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2">
                    <a:moveTo>
                      <a:pt x="0" y="132"/>
                    </a:moveTo>
                    <a:lnTo>
                      <a:pt x="0" y="124"/>
                    </a:lnTo>
                    <a:lnTo>
                      <a:pt x="0" y="109"/>
                    </a:lnTo>
                    <a:lnTo>
                      <a:pt x="0" y="70"/>
                    </a:lnTo>
                    <a:lnTo>
                      <a:pt x="8"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679" name="Freeform 773"/>
              <p:cNvSpPr>
                <a:spLocks/>
              </p:cNvSpPr>
              <p:nvPr/>
            </p:nvSpPr>
            <p:spPr bwMode="auto">
              <a:xfrm>
                <a:off x="840" y="1300"/>
                <a:ext cx="8" cy="7"/>
              </a:xfrm>
              <a:custGeom>
                <a:avLst/>
                <a:gdLst>
                  <a:gd name="T0" fmla="*/ 0 w 8"/>
                  <a:gd name="T1" fmla="*/ 0 h 7"/>
                  <a:gd name="T2" fmla="*/ 0 w 8"/>
                  <a:gd name="T3" fmla="*/ 0 h 7"/>
                  <a:gd name="T4" fmla="*/ 0 w 8"/>
                  <a:gd name="T5" fmla="*/ 0 h 7"/>
                  <a:gd name="T6" fmla="*/ 8 w 8"/>
                  <a:gd name="T7" fmla="*/ 7 h 7"/>
                  <a:gd name="T8" fmla="*/ 8 w 8"/>
                  <a:gd name="T9" fmla="*/ 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680" name="Freeform 774"/>
              <p:cNvSpPr>
                <a:spLocks/>
              </p:cNvSpPr>
              <p:nvPr/>
            </p:nvSpPr>
            <p:spPr bwMode="auto">
              <a:xfrm>
                <a:off x="848" y="1175"/>
                <a:ext cx="8" cy="132"/>
              </a:xfrm>
              <a:custGeom>
                <a:avLst/>
                <a:gdLst>
                  <a:gd name="T0" fmla="*/ 0 w 8"/>
                  <a:gd name="T1" fmla="*/ 132 h 132"/>
                  <a:gd name="T2" fmla="*/ 0 w 8"/>
                  <a:gd name="T3" fmla="*/ 125 h 132"/>
                  <a:gd name="T4" fmla="*/ 0 w 8"/>
                  <a:gd name="T5" fmla="*/ 101 h 132"/>
                  <a:gd name="T6" fmla="*/ 0 w 8"/>
                  <a:gd name="T7" fmla="*/ 62 h 132"/>
                  <a:gd name="T8" fmla="*/ 8 w 8"/>
                  <a:gd name="T9" fmla="*/ 23 h 132"/>
                  <a:gd name="T10" fmla="*/ 8 w 8"/>
                  <a:gd name="T11" fmla="*/ 8 h 132"/>
                  <a:gd name="T12" fmla="*/ 8 w 8"/>
                  <a:gd name="T13" fmla="*/ 0 h 132"/>
                  <a:gd name="T14" fmla="*/ 0 60000 65536"/>
                  <a:gd name="T15" fmla="*/ 0 60000 65536"/>
                  <a:gd name="T16" fmla="*/ 0 60000 65536"/>
                  <a:gd name="T17" fmla="*/ 0 60000 65536"/>
                  <a:gd name="T18" fmla="*/ 0 60000 65536"/>
                  <a:gd name="T19" fmla="*/ 0 60000 65536"/>
                  <a:gd name="T20" fmla="*/ 0 60000 65536"/>
                  <a:gd name="T21" fmla="*/ 0 w 8"/>
                  <a:gd name="T22" fmla="*/ 0 h 132"/>
                  <a:gd name="T23" fmla="*/ 8 w 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2">
                    <a:moveTo>
                      <a:pt x="0" y="132"/>
                    </a:moveTo>
                    <a:lnTo>
                      <a:pt x="0" y="125"/>
                    </a:lnTo>
                    <a:lnTo>
                      <a:pt x="0" y="101"/>
                    </a:lnTo>
                    <a:lnTo>
                      <a:pt x="0" y="62"/>
                    </a:lnTo>
                    <a:lnTo>
                      <a:pt x="8"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681" name="Freeform 775"/>
              <p:cNvSpPr>
                <a:spLocks/>
              </p:cNvSpPr>
              <p:nvPr/>
            </p:nvSpPr>
            <p:spPr bwMode="auto">
              <a:xfrm>
                <a:off x="856" y="1175"/>
                <a:ext cx="7" cy="55"/>
              </a:xfrm>
              <a:custGeom>
                <a:avLst/>
                <a:gdLst>
                  <a:gd name="T0" fmla="*/ 0 w 7"/>
                  <a:gd name="T1" fmla="*/ 0 h 55"/>
                  <a:gd name="T2" fmla="*/ 0 w 7"/>
                  <a:gd name="T3" fmla="*/ 0 h 55"/>
                  <a:gd name="T4" fmla="*/ 0 w 7"/>
                  <a:gd name="T5" fmla="*/ 0 h 55"/>
                  <a:gd name="T6" fmla="*/ 0 w 7"/>
                  <a:gd name="T7" fmla="*/ 16 h 55"/>
                  <a:gd name="T8" fmla="*/ 7 w 7"/>
                  <a:gd name="T9" fmla="*/ 39 h 55"/>
                  <a:gd name="T10" fmla="*/ 7 w 7"/>
                  <a:gd name="T11" fmla="*/ 55 h 55"/>
                  <a:gd name="T12" fmla="*/ 0 60000 65536"/>
                  <a:gd name="T13" fmla="*/ 0 60000 65536"/>
                  <a:gd name="T14" fmla="*/ 0 60000 65536"/>
                  <a:gd name="T15" fmla="*/ 0 60000 65536"/>
                  <a:gd name="T16" fmla="*/ 0 60000 65536"/>
                  <a:gd name="T17" fmla="*/ 0 60000 65536"/>
                  <a:gd name="T18" fmla="*/ 0 w 7"/>
                  <a:gd name="T19" fmla="*/ 0 h 55"/>
                  <a:gd name="T20" fmla="*/ 7 w 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 h="55">
                    <a:moveTo>
                      <a:pt x="0" y="0"/>
                    </a:moveTo>
                    <a:lnTo>
                      <a:pt x="0" y="0"/>
                    </a:lnTo>
                    <a:lnTo>
                      <a:pt x="0" y="16"/>
                    </a:lnTo>
                    <a:lnTo>
                      <a:pt x="7" y="39"/>
                    </a:lnTo>
                    <a:lnTo>
                      <a:pt x="7" y="55"/>
                    </a:lnTo>
                  </a:path>
                </a:pathLst>
              </a:custGeom>
              <a:noFill/>
              <a:ln w="5080">
                <a:solidFill>
                  <a:srgbClr val="008000"/>
                </a:solidFill>
                <a:prstDash val="solid"/>
                <a:round/>
                <a:headEnd/>
                <a:tailEnd/>
              </a:ln>
            </p:spPr>
            <p:txBody>
              <a:bodyPr/>
              <a:lstStyle/>
              <a:p>
                <a:endParaRPr lang="en-US"/>
              </a:p>
            </p:txBody>
          </p:sp>
          <p:sp>
            <p:nvSpPr>
              <p:cNvPr id="255682" name="Freeform 776"/>
              <p:cNvSpPr>
                <a:spLocks/>
              </p:cNvSpPr>
              <p:nvPr/>
            </p:nvSpPr>
            <p:spPr bwMode="auto">
              <a:xfrm>
                <a:off x="863" y="1230"/>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683" name="Freeform 777"/>
              <p:cNvSpPr>
                <a:spLocks/>
              </p:cNvSpPr>
              <p:nvPr/>
            </p:nvSpPr>
            <p:spPr bwMode="auto">
              <a:xfrm>
                <a:off x="871" y="1237"/>
                <a:ext cx="8" cy="203"/>
              </a:xfrm>
              <a:custGeom>
                <a:avLst/>
                <a:gdLst>
                  <a:gd name="T0" fmla="*/ 0 w 8"/>
                  <a:gd name="T1" fmla="*/ 0 h 203"/>
                  <a:gd name="T2" fmla="*/ 0 w 8"/>
                  <a:gd name="T3" fmla="*/ 16 h 203"/>
                  <a:gd name="T4" fmla="*/ 0 w 8"/>
                  <a:gd name="T5" fmla="*/ 39 h 203"/>
                  <a:gd name="T6" fmla="*/ 0 w 8"/>
                  <a:gd name="T7" fmla="*/ 102 h 203"/>
                  <a:gd name="T8" fmla="*/ 8 w 8"/>
                  <a:gd name="T9" fmla="*/ 164 h 203"/>
                  <a:gd name="T10" fmla="*/ 8 w 8"/>
                  <a:gd name="T11" fmla="*/ 187 h 203"/>
                  <a:gd name="T12" fmla="*/ 8 w 8"/>
                  <a:gd name="T13" fmla="*/ 203 h 203"/>
                  <a:gd name="T14" fmla="*/ 0 60000 65536"/>
                  <a:gd name="T15" fmla="*/ 0 60000 65536"/>
                  <a:gd name="T16" fmla="*/ 0 60000 65536"/>
                  <a:gd name="T17" fmla="*/ 0 60000 65536"/>
                  <a:gd name="T18" fmla="*/ 0 60000 65536"/>
                  <a:gd name="T19" fmla="*/ 0 60000 65536"/>
                  <a:gd name="T20" fmla="*/ 0 60000 65536"/>
                  <a:gd name="T21" fmla="*/ 0 w 8"/>
                  <a:gd name="T22" fmla="*/ 0 h 203"/>
                  <a:gd name="T23" fmla="*/ 8 w 8"/>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03">
                    <a:moveTo>
                      <a:pt x="0" y="0"/>
                    </a:moveTo>
                    <a:lnTo>
                      <a:pt x="0" y="16"/>
                    </a:lnTo>
                    <a:lnTo>
                      <a:pt x="0" y="39"/>
                    </a:lnTo>
                    <a:lnTo>
                      <a:pt x="0" y="102"/>
                    </a:lnTo>
                    <a:lnTo>
                      <a:pt x="8" y="164"/>
                    </a:lnTo>
                    <a:lnTo>
                      <a:pt x="8" y="187"/>
                    </a:lnTo>
                    <a:lnTo>
                      <a:pt x="8" y="203"/>
                    </a:lnTo>
                  </a:path>
                </a:pathLst>
              </a:custGeom>
              <a:noFill/>
              <a:ln w="5080">
                <a:solidFill>
                  <a:srgbClr val="008000"/>
                </a:solidFill>
                <a:prstDash val="solid"/>
                <a:round/>
                <a:headEnd/>
                <a:tailEnd/>
              </a:ln>
            </p:spPr>
            <p:txBody>
              <a:bodyPr/>
              <a:lstStyle/>
              <a:p>
                <a:endParaRPr lang="en-US"/>
              </a:p>
            </p:txBody>
          </p:sp>
          <p:sp>
            <p:nvSpPr>
              <p:cNvPr id="255684" name="Freeform 778"/>
              <p:cNvSpPr>
                <a:spLocks/>
              </p:cNvSpPr>
              <p:nvPr/>
            </p:nvSpPr>
            <p:spPr bwMode="auto">
              <a:xfrm>
                <a:off x="879" y="14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685" name="Freeform 779"/>
              <p:cNvSpPr>
                <a:spLocks/>
              </p:cNvSpPr>
              <p:nvPr/>
            </p:nvSpPr>
            <p:spPr bwMode="auto">
              <a:xfrm>
                <a:off x="887" y="1440"/>
                <a:ext cx="8" cy="39"/>
              </a:xfrm>
              <a:custGeom>
                <a:avLst/>
                <a:gdLst>
                  <a:gd name="T0" fmla="*/ 0 w 8"/>
                  <a:gd name="T1" fmla="*/ 0 h 39"/>
                  <a:gd name="T2" fmla="*/ 0 w 8"/>
                  <a:gd name="T3" fmla="*/ 7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7"/>
                    </a:lnTo>
                    <a:lnTo>
                      <a:pt x="0" y="23"/>
                    </a:lnTo>
                    <a:lnTo>
                      <a:pt x="8" y="31"/>
                    </a:lnTo>
                    <a:lnTo>
                      <a:pt x="8" y="39"/>
                    </a:lnTo>
                  </a:path>
                </a:pathLst>
              </a:custGeom>
              <a:noFill/>
              <a:ln w="5080">
                <a:solidFill>
                  <a:srgbClr val="008000"/>
                </a:solidFill>
                <a:prstDash val="solid"/>
                <a:round/>
                <a:headEnd/>
                <a:tailEnd/>
              </a:ln>
            </p:spPr>
            <p:txBody>
              <a:bodyPr/>
              <a:lstStyle/>
              <a:p>
                <a:endParaRPr lang="en-US"/>
              </a:p>
            </p:txBody>
          </p:sp>
          <p:sp>
            <p:nvSpPr>
              <p:cNvPr id="255686" name="Freeform 780"/>
              <p:cNvSpPr>
                <a:spLocks/>
              </p:cNvSpPr>
              <p:nvPr/>
            </p:nvSpPr>
            <p:spPr bwMode="auto">
              <a:xfrm>
                <a:off x="895" y="1463"/>
                <a:ext cx="7" cy="16"/>
              </a:xfrm>
              <a:custGeom>
                <a:avLst/>
                <a:gdLst>
                  <a:gd name="T0" fmla="*/ 0 w 7"/>
                  <a:gd name="T1" fmla="*/ 16 h 16"/>
                  <a:gd name="T2" fmla="*/ 0 w 7"/>
                  <a:gd name="T3" fmla="*/ 16 h 16"/>
                  <a:gd name="T4" fmla="*/ 0 w 7"/>
                  <a:gd name="T5" fmla="*/ 8 h 16"/>
                  <a:gd name="T6" fmla="*/ 7 w 7"/>
                  <a:gd name="T7" fmla="*/ 0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0" y="8"/>
                    </a:lnTo>
                    <a:lnTo>
                      <a:pt x="7" y="0"/>
                    </a:lnTo>
                  </a:path>
                </a:pathLst>
              </a:custGeom>
              <a:noFill/>
              <a:ln w="5080">
                <a:solidFill>
                  <a:srgbClr val="008000"/>
                </a:solidFill>
                <a:prstDash val="solid"/>
                <a:round/>
                <a:headEnd/>
                <a:tailEnd/>
              </a:ln>
            </p:spPr>
            <p:txBody>
              <a:bodyPr/>
              <a:lstStyle/>
              <a:p>
                <a:endParaRPr lang="en-US"/>
              </a:p>
            </p:txBody>
          </p:sp>
          <p:sp>
            <p:nvSpPr>
              <p:cNvPr id="255687" name="Freeform 781"/>
              <p:cNvSpPr>
                <a:spLocks/>
              </p:cNvSpPr>
              <p:nvPr/>
            </p:nvSpPr>
            <p:spPr bwMode="auto">
              <a:xfrm>
                <a:off x="902" y="1463"/>
                <a:ext cx="8" cy="16"/>
              </a:xfrm>
              <a:custGeom>
                <a:avLst/>
                <a:gdLst>
                  <a:gd name="T0" fmla="*/ 0 w 8"/>
                  <a:gd name="T1" fmla="*/ 0 h 16"/>
                  <a:gd name="T2" fmla="*/ 0 w 8"/>
                  <a:gd name="T3" fmla="*/ 0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0"/>
                    </a:lnTo>
                    <a:lnTo>
                      <a:pt x="0" y="8"/>
                    </a:lnTo>
                    <a:lnTo>
                      <a:pt x="8" y="16"/>
                    </a:lnTo>
                  </a:path>
                </a:pathLst>
              </a:custGeom>
              <a:noFill/>
              <a:ln w="5080">
                <a:solidFill>
                  <a:srgbClr val="008000"/>
                </a:solidFill>
                <a:prstDash val="solid"/>
                <a:round/>
                <a:headEnd/>
                <a:tailEnd/>
              </a:ln>
            </p:spPr>
            <p:txBody>
              <a:bodyPr/>
              <a:lstStyle/>
              <a:p>
                <a:endParaRPr lang="en-US"/>
              </a:p>
            </p:txBody>
          </p:sp>
          <p:sp>
            <p:nvSpPr>
              <p:cNvPr id="255688" name="Freeform 782"/>
              <p:cNvSpPr>
                <a:spLocks/>
              </p:cNvSpPr>
              <p:nvPr/>
            </p:nvSpPr>
            <p:spPr bwMode="auto">
              <a:xfrm>
                <a:off x="910" y="1440"/>
                <a:ext cx="8" cy="39"/>
              </a:xfrm>
              <a:custGeom>
                <a:avLst/>
                <a:gdLst>
                  <a:gd name="T0" fmla="*/ 0 w 8"/>
                  <a:gd name="T1" fmla="*/ 39 h 39"/>
                  <a:gd name="T2" fmla="*/ 0 w 8"/>
                  <a:gd name="T3" fmla="*/ 31 h 39"/>
                  <a:gd name="T4" fmla="*/ 0 w 8"/>
                  <a:gd name="T5" fmla="*/ 23 h 39"/>
                  <a:gd name="T6" fmla="*/ 8 w 8"/>
                  <a:gd name="T7" fmla="*/ 7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689" name="Freeform 783"/>
              <p:cNvSpPr>
                <a:spLocks/>
              </p:cNvSpPr>
              <p:nvPr/>
            </p:nvSpPr>
            <p:spPr bwMode="auto">
              <a:xfrm>
                <a:off x="918" y="1440"/>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008000"/>
                </a:solidFill>
                <a:prstDash val="solid"/>
                <a:round/>
                <a:headEnd/>
                <a:tailEnd/>
              </a:ln>
            </p:spPr>
            <p:txBody>
              <a:bodyPr/>
              <a:lstStyle/>
              <a:p>
                <a:endParaRPr lang="en-US"/>
              </a:p>
            </p:txBody>
          </p:sp>
          <p:sp>
            <p:nvSpPr>
              <p:cNvPr id="255690" name="Line 784"/>
              <p:cNvSpPr>
                <a:spLocks noChangeShapeType="1"/>
              </p:cNvSpPr>
              <p:nvPr/>
            </p:nvSpPr>
            <p:spPr bwMode="auto">
              <a:xfrm>
                <a:off x="926" y="1440"/>
                <a:ext cx="0" cy="7"/>
              </a:xfrm>
              <a:prstGeom prst="line">
                <a:avLst/>
              </a:prstGeom>
              <a:noFill/>
              <a:ln w="5080">
                <a:solidFill>
                  <a:srgbClr val="008000"/>
                </a:solidFill>
                <a:round/>
                <a:headEnd/>
                <a:tailEnd/>
              </a:ln>
            </p:spPr>
            <p:txBody>
              <a:bodyPr/>
              <a:lstStyle/>
              <a:p>
                <a:endParaRPr lang="en-US"/>
              </a:p>
            </p:txBody>
          </p:sp>
          <p:sp>
            <p:nvSpPr>
              <p:cNvPr id="255691" name="Freeform 785"/>
              <p:cNvSpPr>
                <a:spLocks/>
              </p:cNvSpPr>
              <p:nvPr/>
            </p:nvSpPr>
            <p:spPr bwMode="auto">
              <a:xfrm>
                <a:off x="926" y="1447"/>
                <a:ext cx="7" cy="24"/>
              </a:xfrm>
              <a:custGeom>
                <a:avLst/>
                <a:gdLst>
                  <a:gd name="T0" fmla="*/ 0 w 7"/>
                  <a:gd name="T1" fmla="*/ 0 h 24"/>
                  <a:gd name="T2" fmla="*/ 0 w 7"/>
                  <a:gd name="T3" fmla="*/ 16 h 24"/>
                  <a:gd name="T4" fmla="*/ 7 w 7"/>
                  <a:gd name="T5" fmla="*/ 24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16"/>
                    </a:lnTo>
                    <a:lnTo>
                      <a:pt x="7" y="24"/>
                    </a:lnTo>
                  </a:path>
                </a:pathLst>
              </a:custGeom>
              <a:noFill/>
              <a:ln w="5080">
                <a:solidFill>
                  <a:srgbClr val="008000"/>
                </a:solidFill>
                <a:prstDash val="solid"/>
                <a:round/>
                <a:headEnd/>
                <a:tailEnd/>
              </a:ln>
            </p:spPr>
            <p:txBody>
              <a:bodyPr/>
              <a:lstStyle/>
              <a:p>
                <a:endParaRPr lang="en-US"/>
              </a:p>
            </p:txBody>
          </p:sp>
          <p:sp>
            <p:nvSpPr>
              <p:cNvPr id="255692" name="Freeform 786"/>
              <p:cNvSpPr>
                <a:spLocks/>
              </p:cNvSpPr>
              <p:nvPr/>
            </p:nvSpPr>
            <p:spPr bwMode="auto">
              <a:xfrm>
                <a:off x="933" y="1447"/>
                <a:ext cx="8" cy="24"/>
              </a:xfrm>
              <a:custGeom>
                <a:avLst/>
                <a:gdLst>
                  <a:gd name="T0" fmla="*/ 0 w 8"/>
                  <a:gd name="T1" fmla="*/ 24 h 24"/>
                  <a:gd name="T2" fmla="*/ 0 w 8"/>
                  <a:gd name="T3" fmla="*/ 24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8"/>
                    </a:lnTo>
                    <a:lnTo>
                      <a:pt x="8" y="0"/>
                    </a:lnTo>
                  </a:path>
                </a:pathLst>
              </a:custGeom>
              <a:noFill/>
              <a:ln w="5080">
                <a:solidFill>
                  <a:srgbClr val="008000"/>
                </a:solidFill>
                <a:prstDash val="solid"/>
                <a:round/>
                <a:headEnd/>
                <a:tailEnd/>
              </a:ln>
            </p:spPr>
            <p:txBody>
              <a:bodyPr/>
              <a:lstStyle/>
              <a:p>
                <a:endParaRPr lang="en-US"/>
              </a:p>
            </p:txBody>
          </p:sp>
          <p:sp>
            <p:nvSpPr>
              <p:cNvPr id="255693" name="Freeform 787"/>
              <p:cNvSpPr>
                <a:spLocks/>
              </p:cNvSpPr>
              <p:nvPr/>
            </p:nvSpPr>
            <p:spPr bwMode="auto">
              <a:xfrm>
                <a:off x="941" y="1447"/>
                <a:ext cx="8" cy="32"/>
              </a:xfrm>
              <a:custGeom>
                <a:avLst/>
                <a:gdLst>
                  <a:gd name="T0" fmla="*/ 0 w 8"/>
                  <a:gd name="T1" fmla="*/ 0 h 32"/>
                  <a:gd name="T2" fmla="*/ 0 w 8"/>
                  <a:gd name="T3" fmla="*/ 8 h 32"/>
                  <a:gd name="T4" fmla="*/ 0 w 8"/>
                  <a:gd name="T5" fmla="*/ 16 h 32"/>
                  <a:gd name="T6" fmla="*/ 8 w 8"/>
                  <a:gd name="T7" fmla="*/ 24 h 32"/>
                  <a:gd name="T8" fmla="*/ 8 w 8"/>
                  <a:gd name="T9" fmla="*/ 32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0"/>
                    </a:moveTo>
                    <a:lnTo>
                      <a:pt x="0" y="8"/>
                    </a:lnTo>
                    <a:lnTo>
                      <a:pt x="0" y="16"/>
                    </a:lnTo>
                    <a:lnTo>
                      <a:pt x="8" y="24"/>
                    </a:lnTo>
                    <a:lnTo>
                      <a:pt x="8" y="32"/>
                    </a:lnTo>
                  </a:path>
                </a:pathLst>
              </a:custGeom>
              <a:noFill/>
              <a:ln w="5080">
                <a:solidFill>
                  <a:srgbClr val="008000"/>
                </a:solidFill>
                <a:prstDash val="solid"/>
                <a:round/>
                <a:headEnd/>
                <a:tailEnd/>
              </a:ln>
            </p:spPr>
            <p:txBody>
              <a:bodyPr/>
              <a:lstStyle/>
              <a:p>
                <a:endParaRPr lang="en-US"/>
              </a:p>
            </p:txBody>
          </p:sp>
          <p:sp>
            <p:nvSpPr>
              <p:cNvPr id="255694" name="Freeform 788"/>
              <p:cNvSpPr>
                <a:spLocks/>
              </p:cNvSpPr>
              <p:nvPr/>
            </p:nvSpPr>
            <p:spPr bwMode="auto">
              <a:xfrm>
                <a:off x="949" y="14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695" name="Freeform 789"/>
              <p:cNvSpPr>
                <a:spLocks/>
              </p:cNvSpPr>
              <p:nvPr/>
            </p:nvSpPr>
            <p:spPr bwMode="auto">
              <a:xfrm>
                <a:off x="957" y="1479"/>
                <a:ext cx="8" cy="70"/>
              </a:xfrm>
              <a:custGeom>
                <a:avLst/>
                <a:gdLst>
                  <a:gd name="T0" fmla="*/ 0 w 8"/>
                  <a:gd name="T1" fmla="*/ 0 h 70"/>
                  <a:gd name="T2" fmla="*/ 0 w 8"/>
                  <a:gd name="T3" fmla="*/ 15 h 70"/>
                  <a:gd name="T4" fmla="*/ 0 w 8"/>
                  <a:gd name="T5" fmla="*/ 38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15"/>
                    </a:lnTo>
                    <a:lnTo>
                      <a:pt x="0" y="38"/>
                    </a:lnTo>
                    <a:lnTo>
                      <a:pt x="8" y="54"/>
                    </a:lnTo>
                    <a:lnTo>
                      <a:pt x="8" y="70"/>
                    </a:lnTo>
                  </a:path>
                </a:pathLst>
              </a:custGeom>
              <a:noFill/>
              <a:ln w="5080">
                <a:solidFill>
                  <a:srgbClr val="008000"/>
                </a:solidFill>
                <a:prstDash val="solid"/>
                <a:round/>
                <a:headEnd/>
                <a:tailEnd/>
              </a:ln>
            </p:spPr>
            <p:txBody>
              <a:bodyPr/>
              <a:lstStyle/>
              <a:p>
                <a:endParaRPr lang="en-US"/>
              </a:p>
            </p:txBody>
          </p:sp>
          <p:sp>
            <p:nvSpPr>
              <p:cNvPr id="255696" name="Freeform 790"/>
              <p:cNvSpPr>
                <a:spLocks/>
              </p:cNvSpPr>
              <p:nvPr/>
            </p:nvSpPr>
            <p:spPr bwMode="auto">
              <a:xfrm>
                <a:off x="965" y="1533"/>
                <a:ext cx="7" cy="16"/>
              </a:xfrm>
              <a:custGeom>
                <a:avLst/>
                <a:gdLst>
                  <a:gd name="T0" fmla="*/ 0 w 7"/>
                  <a:gd name="T1" fmla="*/ 16 h 16"/>
                  <a:gd name="T2" fmla="*/ 0 w 7"/>
                  <a:gd name="T3" fmla="*/ 16 h 16"/>
                  <a:gd name="T4" fmla="*/ 0 w 7"/>
                  <a:gd name="T5" fmla="*/ 16 h 16"/>
                  <a:gd name="T6" fmla="*/ 7 w 7"/>
                  <a:gd name="T7" fmla="*/ 8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7" y="8"/>
                    </a:lnTo>
                    <a:lnTo>
                      <a:pt x="7" y="0"/>
                    </a:lnTo>
                  </a:path>
                </a:pathLst>
              </a:custGeom>
              <a:noFill/>
              <a:ln w="5080">
                <a:solidFill>
                  <a:srgbClr val="008000"/>
                </a:solidFill>
                <a:prstDash val="solid"/>
                <a:round/>
                <a:headEnd/>
                <a:tailEnd/>
              </a:ln>
            </p:spPr>
            <p:txBody>
              <a:bodyPr/>
              <a:lstStyle/>
              <a:p>
                <a:endParaRPr lang="en-US"/>
              </a:p>
            </p:txBody>
          </p:sp>
          <p:sp>
            <p:nvSpPr>
              <p:cNvPr id="255697" name="Freeform 791"/>
              <p:cNvSpPr>
                <a:spLocks/>
              </p:cNvSpPr>
              <p:nvPr/>
            </p:nvSpPr>
            <p:spPr bwMode="auto">
              <a:xfrm>
                <a:off x="972" y="152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698" name="Freeform 792"/>
              <p:cNvSpPr>
                <a:spLocks/>
              </p:cNvSpPr>
              <p:nvPr/>
            </p:nvSpPr>
            <p:spPr bwMode="auto">
              <a:xfrm>
                <a:off x="980" y="1525"/>
                <a:ext cx="8" cy="55"/>
              </a:xfrm>
              <a:custGeom>
                <a:avLst/>
                <a:gdLst>
                  <a:gd name="T0" fmla="*/ 0 w 8"/>
                  <a:gd name="T1" fmla="*/ 0 h 55"/>
                  <a:gd name="T2" fmla="*/ 0 w 8"/>
                  <a:gd name="T3" fmla="*/ 8 h 55"/>
                  <a:gd name="T4" fmla="*/ 0 w 8"/>
                  <a:gd name="T5" fmla="*/ 24 h 55"/>
                  <a:gd name="T6" fmla="*/ 8 w 8"/>
                  <a:gd name="T7" fmla="*/ 47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47"/>
                    </a:lnTo>
                    <a:lnTo>
                      <a:pt x="8" y="55"/>
                    </a:lnTo>
                  </a:path>
                </a:pathLst>
              </a:custGeom>
              <a:noFill/>
              <a:ln w="5080">
                <a:solidFill>
                  <a:srgbClr val="008000"/>
                </a:solidFill>
                <a:prstDash val="solid"/>
                <a:round/>
                <a:headEnd/>
                <a:tailEnd/>
              </a:ln>
            </p:spPr>
            <p:txBody>
              <a:bodyPr/>
              <a:lstStyle/>
              <a:p>
                <a:endParaRPr lang="en-US"/>
              </a:p>
            </p:txBody>
          </p:sp>
          <p:sp>
            <p:nvSpPr>
              <p:cNvPr id="255699" name="Freeform 793"/>
              <p:cNvSpPr>
                <a:spLocks/>
              </p:cNvSpPr>
              <p:nvPr/>
            </p:nvSpPr>
            <p:spPr bwMode="auto">
              <a:xfrm>
                <a:off x="988" y="15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700" name="Line 794"/>
              <p:cNvSpPr>
                <a:spLocks noChangeShapeType="1"/>
              </p:cNvSpPr>
              <p:nvPr/>
            </p:nvSpPr>
            <p:spPr bwMode="auto">
              <a:xfrm flipV="1">
                <a:off x="996" y="1572"/>
                <a:ext cx="7" cy="8"/>
              </a:xfrm>
              <a:prstGeom prst="line">
                <a:avLst/>
              </a:prstGeom>
              <a:noFill/>
              <a:ln w="5080">
                <a:solidFill>
                  <a:srgbClr val="008000"/>
                </a:solidFill>
                <a:round/>
                <a:headEnd/>
                <a:tailEnd/>
              </a:ln>
            </p:spPr>
            <p:txBody>
              <a:bodyPr/>
              <a:lstStyle/>
              <a:p>
                <a:endParaRPr lang="en-US"/>
              </a:p>
            </p:txBody>
          </p:sp>
          <p:sp>
            <p:nvSpPr>
              <p:cNvPr id="255701" name="Freeform 795"/>
              <p:cNvSpPr>
                <a:spLocks/>
              </p:cNvSpPr>
              <p:nvPr/>
            </p:nvSpPr>
            <p:spPr bwMode="auto">
              <a:xfrm>
                <a:off x="1003" y="1541"/>
                <a:ext cx="8" cy="31"/>
              </a:xfrm>
              <a:custGeom>
                <a:avLst/>
                <a:gdLst>
                  <a:gd name="T0" fmla="*/ 0 w 8"/>
                  <a:gd name="T1" fmla="*/ 31 h 31"/>
                  <a:gd name="T2" fmla="*/ 0 w 8"/>
                  <a:gd name="T3" fmla="*/ 23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3"/>
                    </a:lnTo>
                    <a:lnTo>
                      <a:pt x="8" y="0"/>
                    </a:lnTo>
                  </a:path>
                </a:pathLst>
              </a:custGeom>
              <a:noFill/>
              <a:ln w="5080">
                <a:solidFill>
                  <a:srgbClr val="008000"/>
                </a:solidFill>
                <a:prstDash val="solid"/>
                <a:round/>
                <a:headEnd/>
                <a:tailEnd/>
              </a:ln>
            </p:spPr>
            <p:txBody>
              <a:bodyPr/>
              <a:lstStyle/>
              <a:p>
                <a:endParaRPr lang="en-US"/>
              </a:p>
            </p:txBody>
          </p:sp>
          <p:sp>
            <p:nvSpPr>
              <p:cNvPr id="255702" name="Freeform 796"/>
              <p:cNvSpPr>
                <a:spLocks/>
              </p:cNvSpPr>
              <p:nvPr/>
            </p:nvSpPr>
            <p:spPr bwMode="auto">
              <a:xfrm>
                <a:off x="1011" y="1401"/>
                <a:ext cx="8" cy="140"/>
              </a:xfrm>
              <a:custGeom>
                <a:avLst/>
                <a:gdLst>
                  <a:gd name="T0" fmla="*/ 0 w 8"/>
                  <a:gd name="T1" fmla="*/ 140 h 140"/>
                  <a:gd name="T2" fmla="*/ 0 w 8"/>
                  <a:gd name="T3" fmla="*/ 116 h 140"/>
                  <a:gd name="T4" fmla="*/ 0 w 8"/>
                  <a:gd name="T5" fmla="*/ 78 h 140"/>
                  <a:gd name="T6" fmla="*/ 8 w 8"/>
                  <a:gd name="T7" fmla="*/ 0 h 140"/>
                  <a:gd name="T8" fmla="*/ 0 60000 65536"/>
                  <a:gd name="T9" fmla="*/ 0 60000 65536"/>
                  <a:gd name="T10" fmla="*/ 0 60000 65536"/>
                  <a:gd name="T11" fmla="*/ 0 60000 65536"/>
                  <a:gd name="T12" fmla="*/ 0 w 8"/>
                  <a:gd name="T13" fmla="*/ 0 h 140"/>
                  <a:gd name="T14" fmla="*/ 8 w 8"/>
                  <a:gd name="T15" fmla="*/ 140 h 140"/>
                </a:gdLst>
                <a:ahLst/>
                <a:cxnLst>
                  <a:cxn ang="T8">
                    <a:pos x="T0" y="T1"/>
                  </a:cxn>
                  <a:cxn ang="T9">
                    <a:pos x="T2" y="T3"/>
                  </a:cxn>
                  <a:cxn ang="T10">
                    <a:pos x="T4" y="T5"/>
                  </a:cxn>
                  <a:cxn ang="T11">
                    <a:pos x="T6" y="T7"/>
                  </a:cxn>
                </a:cxnLst>
                <a:rect l="T12" t="T13" r="T14" b="T15"/>
                <a:pathLst>
                  <a:path w="8" h="140">
                    <a:moveTo>
                      <a:pt x="0" y="140"/>
                    </a:moveTo>
                    <a:lnTo>
                      <a:pt x="0" y="116"/>
                    </a:lnTo>
                    <a:lnTo>
                      <a:pt x="0" y="78"/>
                    </a:lnTo>
                    <a:lnTo>
                      <a:pt x="8" y="0"/>
                    </a:lnTo>
                  </a:path>
                </a:pathLst>
              </a:custGeom>
              <a:noFill/>
              <a:ln w="5080">
                <a:solidFill>
                  <a:srgbClr val="008000"/>
                </a:solidFill>
                <a:prstDash val="solid"/>
                <a:round/>
                <a:headEnd/>
                <a:tailEnd/>
              </a:ln>
            </p:spPr>
            <p:txBody>
              <a:bodyPr/>
              <a:lstStyle/>
              <a:p>
                <a:endParaRPr lang="en-US"/>
              </a:p>
            </p:txBody>
          </p:sp>
          <p:sp>
            <p:nvSpPr>
              <p:cNvPr id="255703" name="Freeform 797"/>
              <p:cNvSpPr>
                <a:spLocks/>
              </p:cNvSpPr>
              <p:nvPr/>
            </p:nvSpPr>
            <p:spPr bwMode="auto">
              <a:xfrm>
                <a:off x="1019" y="1222"/>
                <a:ext cx="8" cy="179"/>
              </a:xfrm>
              <a:custGeom>
                <a:avLst/>
                <a:gdLst>
                  <a:gd name="T0" fmla="*/ 0 w 8"/>
                  <a:gd name="T1" fmla="*/ 179 h 179"/>
                  <a:gd name="T2" fmla="*/ 0 w 8"/>
                  <a:gd name="T3" fmla="*/ 155 h 179"/>
                  <a:gd name="T4" fmla="*/ 0 w 8"/>
                  <a:gd name="T5" fmla="*/ 124 h 179"/>
                  <a:gd name="T6" fmla="*/ 0 w 8"/>
                  <a:gd name="T7" fmla="*/ 62 h 179"/>
                  <a:gd name="T8" fmla="*/ 8 w 8"/>
                  <a:gd name="T9" fmla="*/ 39 h 179"/>
                  <a:gd name="T10" fmla="*/ 8 w 8"/>
                  <a:gd name="T11" fmla="*/ 15 h 179"/>
                  <a:gd name="T12" fmla="*/ 8 w 8"/>
                  <a:gd name="T13" fmla="*/ 0 h 179"/>
                  <a:gd name="T14" fmla="*/ 8 w 8"/>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9"/>
                  <a:gd name="T26" fmla="*/ 8 w 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9">
                    <a:moveTo>
                      <a:pt x="0" y="179"/>
                    </a:moveTo>
                    <a:lnTo>
                      <a:pt x="0" y="155"/>
                    </a:lnTo>
                    <a:lnTo>
                      <a:pt x="0" y="124"/>
                    </a:lnTo>
                    <a:lnTo>
                      <a:pt x="0" y="62"/>
                    </a:lnTo>
                    <a:lnTo>
                      <a:pt x="8" y="39"/>
                    </a:lnTo>
                    <a:lnTo>
                      <a:pt x="8" y="15"/>
                    </a:lnTo>
                    <a:lnTo>
                      <a:pt x="8" y="0"/>
                    </a:lnTo>
                  </a:path>
                </a:pathLst>
              </a:custGeom>
              <a:noFill/>
              <a:ln w="5080">
                <a:solidFill>
                  <a:srgbClr val="008000"/>
                </a:solidFill>
                <a:prstDash val="solid"/>
                <a:round/>
                <a:headEnd/>
                <a:tailEnd/>
              </a:ln>
            </p:spPr>
            <p:txBody>
              <a:bodyPr/>
              <a:lstStyle/>
              <a:p>
                <a:endParaRPr lang="en-US"/>
              </a:p>
            </p:txBody>
          </p:sp>
          <p:sp>
            <p:nvSpPr>
              <p:cNvPr id="255704" name="Freeform 798"/>
              <p:cNvSpPr>
                <a:spLocks/>
              </p:cNvSpPr>
              <p:nvPr/>
            </p:nvSpPr>
            <p:spPr bwMode="auto">
              <a:xfrm>
                <a:off x="1027" y="1222"/>
                <a:ext cx="8" cy="241"/>
              </a:xfrm>
              <a:custGeom>
                <a:avLst/>
                <a:gdLst>
                  <a:gd name="T0" fmla="*/ 0 w 8"/>
                  <a:gd name="T1" fmla="*/ 0 h 241"/>
                  <a:gd name="T2" fmla="*/ 0 w 8"/>
                  <a:gd name="T3" fmla="*/ 8 h 241"/>
                  <a:gd name="T4" fmla="*/ 0 w 8"/>
                  <a:gd name="T5" fmla="*/ 31 h 241"/>
                  <a:gd name="T6" fmla="*/ 0 w 8"/>
                  <a:gd name="T7" fmla="*/ 62 h 241"/>
                  <a:gd name="T8" fmla="*/ 0 w 8"/>
                  <a:gd name="T9" fmla="*/ 101 h 241"/>
                  <a:gd name="T10" fmla="*/ 8 w 8"/>
                  <a:gd name="T11" fmla="*/ 179 h 241"/>
                  <a:gd name="T12" fmla="*/ 8 w 8"/>
                  <a:gd name="T13" fmla="*/ 218 h 241"/>
                  <a:gd name="T14" fmla="*/ 8 w 8"/>
                  <a:gd name="T15" fmla="*/ 241 h 24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1"/>
                  <a:gd name="T26" fmla="*/ 8 w 8"/>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1">
                    <a:moveTo>
                      <a:pt x="0" y="0"/>
                    </a:moveTo>
                    <a:lnTo>
                      <a:pt x="0" y="8"/>
                    </a:lnTo>
                    <a:lnTo>
                      <a:pt x="0" y="31"/>
                    </a:lnTo>
                    <a:lnTo>
                      <a:pt x="0" y="62"/>
                    </a:lnTo>
                    <a:lnTo>
                      <a:pt x="0" y="101"/>
                    </a:lnTo>
                    <a:lnTo>
                      <a:pt x="8" y="179"/>
                    </a:lnTo>
                    <a:lnTo>
                      <a:pt x="8" y="218"/>
                    </a:lnTo>
                    <a:lnTo>
                      <a:pt x="8" y="241"/>
                    </a:lnTo>
                  </a:path>
                </a:pathLst>
              </a:custGeom>
              <a:noFill/>
              <a:ln w="5080">
                <a:solidFill>
                  <a:srgbClr val="008000"/>
                </a:solidFill>
                <a:prstDash val="solid"/>
                <a:round/>
                <a:headEnd/>
                <a:tailEnd/>
              </a:ln>
            </p:spPr>
            <p:txBody>
              <a:bodyPr/>
              <a:lstStyle/>
              <a:p>
                <a:endParaRPr lang="en-US"/>
              </a:p>
            </p:txBody>
          </p:sp>
          <p:sp>
            <p:nvSpPr>
              <p:cNvPr id="255705" name="Freeform 799"/>
              <p:cNvSpPr>
                <a:spLocks/>
              </p:cNvSpPr>
              <p:nvPr/>
            </p:nvSpPr>
            <p:spPr bwMode="auto">
              <a:xfrm>
                <a:off x="1035" y="1463"/>
                <a:ext cx="7" cy="117"/>
              </a:xfrm>
              <a:custGeom>
                <a:avLst/>
                <a:gdLst>
                  <a:gd name="T0" fmla="*/ 0 w 7"/>
                  <a:gd name="T1" fmla="*/ 0 h 117"/>
                  <a:gd name="T2" fmla="*/ 0 w 7"/>
                  <a:gd name="T3" fmla="*/ 39 h 117"/>
                  <a:gd name="T4" fmla="*/ 0 w 7"/>
                  <a:gd name="T5" fmla="*/ 78 h 117"/>
                  <a:gd name="T6" fmla="*/ 7 w 7"/>
                  <a:gd name="T7" fmla="*/ 101 h 117"/>
                  <a:gd name="T8" fmla="*/ 7 w 7"/>
                  <a:gd name="T9" fmla="*/ 117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39"/>
                    </a:lnTo>
                    <a:lnTo>
                      <a:pt x="0" y="78"/>
                    </a:lnTo>
                    <a:lnTo>
                      <a:pt x="7" y="101"/>
                    </a:lnTo>
                    <a:lnTo>
                      <a:pt x="7" y="117"/>
                    </a:lnTo>
                  </a:path>
                </a:pathLst>
              </a:custGeom>
              <a:noFill/>
              <a:ln w="5080">
                <a:solidFill>
                  <a:srgbClr val="008000"/>
                </a:solidFill>
                <a:prstDash val="solid"/>
                <a:round/>
                <a:headEnd/>
                <a:tailEnd/>
              </a:ln>
            </p:spPr>
            <p:txBody>
              <a:bodyPr/>
              <a:lstStyle/>
              <a:p>
                <a:endParaRPr lang="en-US"/>
              </a:p>
            </p:txBody>
          </p:sp>
          <p:sp>
            <p:nvSpPr>
              <p:cNvPr id="255706" name="Freeform 800"/>
              <p:cNvSpPr>
                <a:spLocks/>
              </p:cNvSpPr>
              <p:nvPr/>
            </p:nvSpPr>
            <p:spPr bwMode="auto">
              <a:xfrm>
                <a:off x="1042" y="1541"/>
                <a:ext cx="8" cy="39"/>
              </a:xfrm>
              <a:custGeom>
                <a:avLst/>
                <a:gdLst>
                  <a:gd name="T0" fmla="*/ 0 w 8"/>
                  <a:gd name="T1" fmla="*/ 39 h 39"/>
                  <a:gd name="T2" fmla="*/ 0 w 8"/>
                  <a:gd name="T3" fmla="*/ 39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9"/>
                    </a:lnTo>
                    <a:lnTo>
                      <a:pt x="0"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707" name="Freeform 801"/>
              <p:cNvSpPr>
                <a:spLocks/>
              </p:cNvSpPr>
              <p:nvPr/>
            </p:nvSpPr>
            <p:spPr bwMode="auto">
              <a:xfrm>
                <a:off x="1050" y="15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708" name="Freeform 802"/>
              <p:cNvSpPr>
                <a:spLocks/>
              </p:cNvSpPr>
              <p:nvPr/>
            </p:nvSpPr>
            <p:spPr bwMode="auto">
              <a:xfrm>
                <a:off x="1058" y="1549"/>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709" name="Freeform 803"/>
              <p:cNvSpPr>
                <a:spLocks/>
              </p:cNvSpPr>
              <p:nvPr/>
            </p:nvSpPr>
            <p:spPr bwMode="auto">
              <a:xfrm>
                <a:off x="1066" y="1556"/>
                <a:ext cx="7" cy="63"/>
              </a:xfrm>
              <a:custGeom>
                <a:avLst/>
                <a:gdLst>
                  <a:gd name="T0" fmla="*/ 0 w 7"/>
                  <a:gd name="T1" fmla="*/ 0 h 63"/>
                  <a:gd name="T2" fmla="*/ 0 w 7"/>
                  <a:gd name="T3" fmla="*/ 16 h 63"/>
                  <a:gd name="T4" fmla="*/ 0 w 7"/>
                  <a:gd name="T5" fmla="*/ 39 h 63"/>
                  <a:gd name="T6" fmla="*/ 7 w 7"/>
                  <a:gd name="T7" fmla="*/ 55 h 63"/>
                  <a:gd name="T8" fmla="*/ 7 w 7"/>
                  <a:gd name="T9" fmla="*/ 63 h 63"/>
                  <a:gd name="T10" fmla="*/ 0 60000 65536"/>
                  <a:gd name="T11" fmla="*/ 0 60000 65536"/>
                  <a:gd name="T12" fmla="*/ 0 60000 65536"/>
                  <a:gd name="T13" fmla="*/ 0 60000 65536"/>
                  <a:gd name="T14" fmla="*/ 0 60000 65536"/>
                  <a:gd name="T15" fmla="*/ 0 w 7"/>
                  <a:gd name="T16" fmla="*/ 0 h 63"/>
                  <a:gd name="T17" fmla="*/ 7 w 7"/>
                  <a:gd name="T18" fmla="*/ 63 h 63"/>
                </a:gdLst>
                <a:ahLst/>
                <a:cxnLst>
                  <a:cxn ang="T10">
                    <a:pos x="T0" y="T1"/>
                  </a:cxn>
                  <a:cxn ang="T11">
                    <a:pos x="T2" y="T3"/>
                  </a:cxn>
                  <a:cxn ang="T12">
                    <a:pos x="T4" y="T5"/>
                  </a:cxn>
                  <a:cxn ang="T13">
                    <a:pos x="T6" y="T7"/>
                  </a:cxn>
                  <a:cxn ang="T14">
                    <a:pos x="T8" y="T9"/>
                  </a:cxn>
                </a:cxnLst>
                <a:rect l="T15" t="T16" r="T17" b="T18"/>
                <a:pathLst>
                  <a:path w="7" h="63">
                    <a:moveTo>
                      <a:pt x="0" y="0"/>
                    </a:moveTo>
                    <a:lnTo>
                      <a:pt x="0" y="16"/>
                    </a:lnTo>
                    <a:lnTo>
                      <a:pt x="0" y="39"/>
                    </a:lnTo>
                    <a:lnTo>
                      <a:pt x="7" y="55"/>
                    </a:lnTo>
                    <a:lnTo>
                      <a:pt x="7" y="63"/>
                    </a:lnTo>
                  </a:path>
                </a:pathLst>
              </a:custGeom>
              <a:noFill/>
              <a:ln w="5080">
                <a:solidFill>
                  <a:srgbClr val="008000"/>
                </a:solidFill>
                <a:prstDash val="solid"/>
                <a:round/>
                <a:headEnd/>
                <a:tailEnd/>
              </a:ln>
            </p:spPr>
            <p:txBody>
              <a:bodyPr/>
              <a:lstStyle/>
              <a:p>
                <a:endParaRPr lang="en-US"/>
              </a:p>
            </p:txBody>
          </p:sp>
          <p:sp>
            <p:nvSpPr>
              <p:cNvPr id="255710" name="Freeform 804"/>
              <p:cNvSpPr>
                <a:spLocks/>
              </p:cNvSpPr>
              <p:nvPr/>
            </p:nvSpPr>
            <p:spPr bwMode="auto">
              <a:xfrm>
                <a:off x="1073" y="1556"/>
                <a:ext cx="8" cy="63"/>
              </a:xfrm>
              <a:custGeom>
                <a:avLst/>
                <a:gdLst>
                  <a:gd name="T0" fmla="*/ 0 w 8"/>
                  <a:gd name="T1" fmla="*/ 63 h 63"/>
                  <a:gd name="T2" fmla="*/ 0 w 8"/>
                  <a:gd name="T3" fmla="*/ 55 h 63"/>
                  <a:gd name="T4" fmla="*/ 0 w 8"/>
                  <a:gd name="T5" fmla="*/ 39 h 63"/>
                  <a:gd name="T6" fmla="*/ 8 w 8"/>
                  <a:gd name="T7" fmla="*/ 16 h 63"/>
                  <a:gd name="T8" fmla="*/ 8 w 8"/>
                  <a:gd name="T9" fmla="*/ 0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63"/>
                    </a:moveTo>
                    <a:lnTo>
                      <a:pt x="0" y="55"/>
                    </a:lnTo>
                    <a:lnTo>
                      <a:pt x="0" y="39"/>
                    </a:lnTo>
                    <a:lnTo>
                      <a:pt x="8" y="16"/>
                    </a:lnTo>
                    <a:lnTo>
                      <a:pt x="8" y="0"/>
                    </a:lnTo>
                  </a:path>
                </a:pathLst>
              </a:custGeom>
              <a:noFill/>
              <a:ln w="5080">
                <a:solidFill>
                  <a:srgbClr val="008000"/>
                </a:solidFill>
                <a:prstDash val="solid"/>
                <a:round/>
                <a:headEnd/>
                <a:tailEnd/>
              </a:ln>
            </p:spPr>
            <p:txBody>
              <a:bodyPr/>
              <a:lstStyle/>
              <a:p>
                <a:endParaRPr lang="en-US"/>
              </a:p>
            </p:txBody>
          </p:sp>
          <p:sp>
            <p:nvSpPr>
              <p:cNvPr id="255711" name="Freeform 805"/>
              <p:cNvSpPr>
                <a:spLocks/>
              </p:cNvSpPr>
              <p:nvPr/>
            </p:nvSpPr>
            <p:spPr bwMode="auto">
              <a:xfrm>
                <a:off x="1081" y="1533"/>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712" name="Freeform 806"/>
              <p:cNvSpPr>
                <a:spLocks/>
              </p:cNvSpPr>
              <p:nvPr/>
            </p:nvSpPr>
            <p:spPr bwMode="auto">
              <a:xfrm>
                <a:off x="1089" y="1533"/>
                <a:ext cx="8" cy="70"/>
              </a:xfrm>
              <a:custGeom>
                <a:avLst/>
                <a:gdLst>
                  <a:gd name="T0" fmla="*/ 0 w 8"/>
                  <a:gd name="T1" fmla="*/ 0 h 70"/>
                  <a:gd name="T2" fmla="*/ 0 w 8"/>
                  <a:gd name="T3" fmla="*/ 16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16"/>
                    </a:lnTo>
                    <a:lnTo>
                      <a:pt x="0" y="31"/>
                    </a:lnTo>
                    <a:lnTo>
                      <a:pt x="8" y="55"/>
                    </a:lnTo>
                    <a:lnTo>
                      <a:pt x="8" y="70"/>
                    </a:lnTo>
                  </a:path>
                </a:pathLst>
              </a:custGeom>
              <a:noFill/>
              <a:ln w="5080">
                <a:solidFill>
                  <a:srgbClr val="008000"/>
                </a:solidFill>
                <a:prstDash val="solid"/>
                <a:round/>
                <a:headEnd/>
                <a:tailEnd/>
              </a:ln>
            </p:spPr>
            <p:txBody>
              <a:bodyPr/>
              <a:lstStyle/>
              <a:p>
                <a:endParaRPr lang="en-US"/>
              </a:p>
            </p:txBody>
          </p:sp>
          <p:sp>
            <p:nvSpPr>
              <p:cNvPr id="255713" name="Freeform 807"/>
              <p:cNvSpPr>
                <a:spLocks/>
              </p:cNvSpPr>
              <p:nvPr/>
            </p:nvSpPr>
            <p:spPr bwMode="auto">
              <a:xfrm>
                <a:off x="1097" y="159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714" name="Freeform 808"/>
              <p:cNvSpPr>
                <a:spLocks/>
              </p:cNvSpPr>
              <p:nvPr/>
            </p:nvSpPr>
            <p:spPr bwMode="auto">
              <a:xfrm>
                <a:off x="1105" y="1533"/>
                <a:ext cx="7" cy="62"/>
              </a:xfrm>
              <a:custGeom>
                <a:avLst/>
                <a:gdLst>
                  <a:gd name="T0" fmla="*/ 0 w 7"/>
                  <a:gd name="T1" fmla="*/ 62 h 62"/>
                  <a:gd name="T2" fmla="*/ 0 w 7"/>
                  <a:gd name="T3" fmla="*/ 47 h 62"/>
                  <a:gd name="T4" fmla="*/ 0 w 7"/>
                  <a:gd name="T5" fmla="*/ 23 h 62"/>
                  <a:gd name="T6" fmla="*/ 7 w 7"/>
                  <a:gd name="T7" fmla="*/ 8 h 62"/>
                  <a:gd name="T8" fmla="*/ 7 w 7"/>
                  <a:gd name="T9" fmla="*/ 0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62"/>
                    </a:moveTo>
                    <a:lnTo>
                      <a:pt x="0" y="47"/>
                    </a:lnTo>
                    <a:lnTo>
                      <a:pt x="0" y="23"/>
                    </a:lnTo>
                    <a:lnTo>
                      <a:pt x="7" y="8"/>
                    </a:lnTo>
                    <a:lnTo>
                      <a:pt x="7" y="0"/>
                    </a:lnTo>
                  </a:path>
                </a:pathLst>
              </a:custGeom>
              <a:noFill/>
              <a:ln w="5080">
                <a:solidFill>
                  <a:srgbClr val="008000"/>
                </a:solidFill>
                <a:prstDash val="solid"/>
                <a:round/>
                <a:headEnd/>
                <a:tailEnd/>
              </a:ln>
            </p:spPr>
            <p:txBody>
              <a:bodyPr/>
              <a:lstStyle/>
              <a:p>
                <a:endParaRPr lang="en-US"/>
              </a:p>
            </p:txBody>
          </p:sp>
          <p:sp>
            <p:nvSpPr>
              <p:cNvPr id="255715" name="Freeform 809"/>
              <p:cNvSpPr>
                <a:spLocks/>
              </p:cNvSpPr>
              <p:nvPr/>
            </p:nvSpPr>
            <p:spPr bwMode="auto">
              <a:xfrm>
                <a:off x="1112" y="1533"/>
                <a:ext cx="8" cy="62"/>
              </a:xfrm>
              <a:custGeom>
                <a:avLst/>
                <a:gdLst>
                  <a:gd name="T0" fmla="*/ 0 w 8"/>
                  <a:gd name="T1" fmla="*/ 0 h 62"/>
                  <a:gd name="T2" fmla="*/ 0 w 8"/>
                  <a:gd name="T3" fmla="*/ 8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47"/>
                    </a:lnTo>
                    <a:lnTo>
                      <a:pt x="8" y="62"/>
                    </a:lnTo>
                  </a:path>
                </a:pathLst>
              </a:custGeom>
              <a:noFill/>
              <a:ln w="5080">
                <a:solidFill>
                  <a:srgbClr val="008000"/>
                </a:solidFill>
                <a:prstDash val="solid"/>
                <a:round/>
                <a:headEnd/>
                <a:tailEnd/>
              </a:ln>
            </p:spPr>
            <p:txBody>
              <a:bodyPr/>
              <a:lstStyle/>
              <a:p>
                <a:endParaRPr lang="en-US"/>
              </a:p>
            </p:txBody>
          </p:sp>
          <p:sp>
            <p:nvSpPr>
              <p:cNvPr id="255716" name="Freeform 810"/>
              <p:cNvSpPr>
                <a:spLocks/>
              </p:cNvSpPr>
              <p:nvPr/>
            </p:nvSpPr>
            <p:spPr bwMode="auto">
              <a:xfrm>
                <a:off x="1120" y="159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717" name="Line 811"/>
              <p:cNvSpPr>
                <a:spLocks noChangeShapeType="1"/>
              </p:cNvSpPr>
              <p:nvPr/>
            </p:nvSpPr>
            <p:spPr bwMode="auto">
              <a:xfrm flipV="1">
                <a:off x="1128" y="1588"/>
                <a:ext cx="8" cy="7"/>
              </a:xfrm>
              <a:prstGeom prst="line">
                <a:avLst/>
              </a:prstGeom>
              <a:noFill/>
              <a:ln w="5080">
                <a:solidFill>
                  <a:srgbClr val="008000"/>
                </a:solidFill>
                <a:round/>
                <a:headEnd/>
                <a:tailEnd/>
              </a:ln>
            </p:spPr>
            <p:txBody>
              <a:bodyPr/>
              <a:lstStyle/>
              <a:p>
                <a:endParaRPr lang="en-US"/>
              </a:p>
            </p:txBody>
          </p:sp>
          <p:sp>
            <p:nvSpPr>
              <p:cNvPr id="255718" name="Freeform 812"/>
              <p:cNvSpPr>
                <a:spLocks/>
              </p:cNvSpPr>
              <p:nvPr/>
            </p:nvSpPr>
            <p:spPr bwMode="auto">
              <a:xfrm>
                <a:off x="1136" y="1564"/>
                <a:ext cx="7" cy="24"/>
              </a:xfrm>
              <a:custGeom>
                <a:avLst/>
                <a:gdLst>
                  <a:gd name="T0" fmla="*/ 0 w 7"/>
                  <a:gd name="T1" fmla="*/ 24 h 24"/>
                  <a:gd name="T2" fmla="*/ 0 w 7"/>
                  <a:gd name="T3" fmla="*/ 16 h 24"/>
                  <a:gd name="T4" fmla="*/ 7 w 7"/>
                  <a:gd name="T5" fmla="*/ 0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24"/>
                    </a:moveTo>
                    <a:lnTo>
                      <a:pt x="0" y="16"/>
                    </a:lnTo>
                    <a:lnTo>
                      <a:pt x="7" y="0"/>
                    </a:lnTo>
                  </a:path>
                </a:pathLst>
              </a:custGeom>
              <a:noFill/>
              <a:ln w="5080">
                <a:solidFill>
                  <a:srgbClr val="008000"/>
                </a:solidFill>
                <a:prstDash val="solid"/>
                <a:round/>
                <a:headEnd/>
                <a:tailEnd/>
              </a:ln>
            </p:spPr>
            <p:txBody>
              <a:bodyPr/>
              <a:lstStyle/>
              <a:p>
                <a:endParaRPr lang="en-US"/>
              </a:p>
            </p:txBody>
          </p:sp>
          <p:sp>
            <p:nvSpPr>
              <p:cNvPr id="255719" name="Freeform 813"/>
              <p:cNvSpPr>
                <a:spLocks/>
              </p:cNvSpPr>
              <p:nvPr/>
            </p:nvSpPr>
            <p:spPr bwMode="auto">
              <a:xfrm>
                <a:off x="1143" y="1479"/>
                <a:ext cx="8" cy="85"/>
              </a:xfrm>
              <a:custGeom>
                <a:avLst/>
                <a:gdLst>
                  <a:gd name="T0" fmla="*/ 0 w 8"/>
                  <a:gd name="T1" fmla="*/ 85 h 85"/>
                  <a:gd name="T2" fmla="*/ 0 w 8"/>
                  <a:gd name="T3" fmla="*/ 62 h 85"/>
                  <a:gd name="T4" fmla="*/ 0 w 8"/>
                  <a:gd name="T5" fmla="*/ 38 h 85"/>
                  <a:gd name="T6" fmla="*/ 8 w 8"/>
                  <a:gd name="T7" fmla="*/ 7 h 85"/>
                  <a:gd name="T8" fmla="*/ 8 w 8"/>
                  <a:gd name="T9" fmla="*/ 0 h 85"/>
                  <a:gd name="T10" fmla="*/ 8 w 8"/>
                  <a:gd name="T11" fmla="*/ 0 h 85"/>
                  <a:gd name="T12" fmla="*/ 0 60000 65536"/>
                  <a:gd name="T13" fmla="*/ 0 60000 65536"/>
                  <a:gd name="T14" fmla="*/ 0 60000 65536"/>
                  <a:gd name="T15" fmla="*/ 0 60000 65536"/>
                  <a:gd name="T16" fmla="*/ 0 60000 65536"/>
                  <a:gd name="T17" fmla="*/ 0 60000 65536"/>
                  <a:gd name="T18" fmla="*/ 0 w 8"/>
                  <a:gd name="T19" fmla="*/ 0 h 85"/>
                  <a:gd name="T20" fmla="*/ 8 w 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8" h="85">
                    <a:moveTo>
                      <a:pt x="0" y="85"/>
                    </a:moveTo>
                    <a:lnTo>
                      <a:pt x="0" y="62"/>
                    </a:lnTo>
                    <a:lnTo>
                      <a:pt x="0" y="38"/>
                    </a:lnTo>
                    <a:lnTo>
                      <a:pt x="8" y="7"/>
                    </a:lnTo>
                    <a:lnTo>
                      <a:pt x="8" y="0"/>
                    </a:lnTo>
                  </a:path>
                </a:pathLst>
              </a:custGeom>
              <a:noFill/>
              <a:ln w="5080">
                <a:solidFill>
                  <a:srgbClr val="008000"/>
                </a:solidFill>
                <a:prstDash val="solid"/>
                <a:round/>
                <a:headEnd/>
                <a:tailEnd/>
              </a:ln>
            </p:spPr>
            <p:txBody>
              <a:bodyPr/>
              <a:lstStyle/>
              <a:p>
                <a:endParaRPr lang="en-US"/>
              </a:p>
            </p:txBody>
          </p:sp>
          <p:sp>
            <p:nvSpPr>
              <p:cNvPr id="255720" name="Freeform 814"/>
              <p:cNvSpPr>
                <a:spLocks/>
              </p:cNvSpPr>
              <p:nvPr/>
            </p:nvSpPr>
            <p:spPr bwMode="auto">
              <a:xfrm>
                <a:off x="1151" y="1479"/>
                <a:ext cx="8" cy="101"/>
              </a:xfrm>
              <a:custGeom>
                <a:avLst/>
                <a:gdLst>
                  <a:gd name="T0" fmla="*/ 0 w 8"/>
                  <a:gd name="T1" fmla="*/ 0 h 101"/>
                  <a:gd name="T2" fmla="*/ 0 w 8"/>
                  <a:gd name="T3" fmla="*/ 7 h 101"/>
                  <a:gd name="T4" fmla="*/ 0 w 8"/>
                  <a:gd name="T5" fmla="*/ 15 h 101"/>
                  <a:gd name="T6" fmla="*/ 0 w 8"/>
                  <a:gd name="T7" fmla="*/ 46 h 101"/>
                  <a:gd name="T8" fmla="*/ 8 w 8"/>
                  <a:gd name="T9" fmla="*/ 77 h 101"/>
                  <a:gd name="T10" fmla="*/ 8 w 8"/>
                  <a:gd name="T11" fmla="*/ 101 h 101"/>
                  <a:gd name="T12" fmla="*/ 0 60000 65536"/>
                  <a:gd name="T13" fmla="*/ 0 60000 65536"/>
                  <a:gd name="T14" fmla="*/ 0 60000 65536"/>
                  <a:gd name="T15" fmla="*/ 0 60000 65536"/>
                  <a:gd name="T16" fmla="*/ 0 60000 65536"/>
                  <a:gd name="T17" fmla="*/ 0 60000 65536"/>
                  <a:gd name="T18" fmla="*/ 0 w 8"/>
                  <a:gd name="T19" fmla="*/ 0 h 101"/>
                  <a:gd name="T20" fmla="*/ 8 w 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8" h="101">
                    <a:moveTo>
                      <a:pt x="0" y="0"/>
                    </a:moveTo>
                    <a:lnTo>
                      <a:pt x="0" y="7"/>
                    </a:lnTo>
                    <a:lnTo>
                      <a:pt x="0" y="15"/>
                    </a:lnTo>
                    <a:lnTo>
                      <a:pt x="0" y="46"/>
                    </a:lnTo>
                    <a:lnTo>
                      <a:pt x="8" y="77"/>
                    </a:lnTo>
                    <a:lnTo>
                      <a:pt x="8" y="101"/>
                    </a:lnTo>
                  </a:path>
                </a:pathLst>
              </a:custGeom>
              <a:noFill/>
              <a:ln w="5080">
                <a:solidFill>
                  <a:srgbClr val="008000"/>
                </a:solidFill>
                <a:prstDash val="solid"/>
                <a:round/>
                <a:headEnd/>
                <a:tailEnd/>
              </a:ln>
            </p:spPr>
            <p:txBody>
              <a:bodyPr/>
              <a:lstStyle/>
              <a:p>
                <a:endParaRPr lang="en-US"/>
              </a:p>
            </p:txBody>
          </p:sp>
          <p:sp>
            <p:nvSpPr>
              <p:cNvPr id="255721" name="Freeform 815"/>
              <p:cNvSpPr>
                <a:spLocks/>
              </p:cNvSpPr>
              <p:nvPr/>
            </p:nvSpPr>
            <p:spPr bwMode="auto">
              <a:xfrm>
                <a:off x="1159" y="1580"/>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008000"/>
                </a:solidFill>
                <a:prstDash val="solid"/>
                <a:round/>
                <a:headEnd/>
                <a:tailEnd/>
              </a:ln>
            </p:spPr>
            <p:txBody>
              <a:bodyPr/>
              <a:lstStyle/>
              <a:p>
                <a:endParaRPr lang="en-US"/>
              </a:p>
            </p:txBody>
          </p:sp>
          <p:sp>
            <p:nvSpPr>
              <p:cNvPr id="255722" name="Freeform 816"/>
              <p:cNvSpPr>
                <a:spLocks/>
              </p:cNvSpPr>
              <p:nvPr/>
            </p:nvSpPr>
            <p:spPr bwMode="auto">
              <a:xfrm>
                <a:off x="1167" y="1611"/>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008000"/>
                </a:solidFill>
                <a:prstDash val="solid"/>
                <a:round/>
                <a:headEnd/>
                <a:tailEnd/>
              </a:ln>
            </p:spPr>
            <p:txBody>
              <a:bodyPr/>
              <a:lstStyle/>
              <a:p>
                <a:endParaRPr lang="en-US"/>
              </a:p>
            </p:txBody>
          </p:sp>
          <p:sp>
            <p:nvSpPr>
              <p:cNvPr id="255723" name="Freeform 817"/>
              <p:cNvSpPr>
                <a:spLocks/>
              </p:cNvSpPr>
              <p:nvPr/>
            </p:nvSpPr>
            <p:spPr bwMode="auto">
              <a:xfrm>
                <a:off x="1175" y="164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grpSp>
        <p:grpSp>
          <p:nvGrpSpPr>
            <p:cNvPr id="226316" name="Group 818"/>
            <p:cNvGrpSpPr>
              <a:grpSpLocks/>
            </p:cNvGrpSpPr>
            <p:nvPr/>
          </p:nvGrpSpPr>
          <p:grpSpPr bwMode="auto">
            <a:xfrm>
              <a:off x="1182" y="1416"/>
              <a:ext cx="1509" cy="343"/>
              <a:chOff x="1182" y="1416"/>
              <a:chExt cx="1509" cy="343"/>
            </a:xfrm>
          </p:grpSpPr>
          <p:sp>
            <p:nvSpPr>
              <p:cNvPr id="255324" name="Freeform 819"/>
              <p:cNvSpPr>
                <a:spLocks/>
              </p:cNvSpPr>
              <p:nvPr/>
            </p:nvSpPr>
            <p:spPr bwMode="auto">
              <a:xfrm>
                <a:off x="1182" y="1626"/>
                <a:ext cx="8" cy="32"/>
              </a:xfrm>
              <a:custGeom>
                <a:avLst/>
                <a:gdLst>
                  <a:gd name="T0" fmla="*/ 0 w 8"/>
                  <a:gd name="T1" fmla="*/ 32 h 32"/>
                  <a:gd name="T2" fmla="*/ 0 w 8"/>
                  <a:gd name="T3" fmla="*/ 24 h 32"/>
                  <a:gd name="T4" fmla="*/ 0 w 8"/>
                  <a:gd name="T5" fmla="*/ 16 h 32"/>
                  <a:gd name="T6" fmla="*/ 8 w 8"/>
                  <a:gd name="T7" fmla="*/ 8 h 32"/>
                  <a:gd name="T8" fmla="*/ 8 w 8"/>
                  <a:gd name="T9" fmla="*/ 0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32"/>
                    </a:moveTo>
                    <a:lnTo>
                      <a:pt x="0" y="24"/>
                    </a:lnTo>
                    <a:lnTo>
                      <a:pt x="0" y="16"/>
                    </a:lnTo>
                    <a:lnTo>
                      <a:pt x="8" y="8"/>
                    </a:lnTo>
                    <a:lnTo>
                      <a:pt x="8" y="0"/>
                    </a:lnTo>
                  </a:path>
                </a:pathLst>
              </a:custGeom>
              <a:noFill/>
              <a:ln w="5080">
                <a:solidFill>
                  <a:srgbClr val="008000"/>
                </a:solidFill>
                <a:prstDash val="solid"/>
                <a:round/>
                <a:headEnd/>
                <a:tailEnd/>
              </a:ln>
            </p:spPr>
            <p:txBody>
              <a:bodyPr/>
              <a:lstStyle/>
              <a:p>
                <a:endParaRPr lang="en-US"/>
              </a:p>
            </p:txBody>
          </p:sp>
          <p:sp>
            <p:nvSpPr>
              <p:cNvPr id="255325" name="Freeform 820"/>
              <p:cNvSpPr>
                <a:spLocks/>
              </p:cNvSpPr>
              <p:nvPr/>
            </p:nvSpPr>
            <p:spPr bwMode="auto">
              <a:xfrm>
                <a:off x="1190" y="1626"/>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26" name="Freeform 821"/>
              <p:cNvSpPr>
                <a:spLocks/>
              </p:cNvSpPr>
              <p:nvPr/>
            </p:nvSpPr>
            <p:spPr bwMode="auto">
              <a:xfrm>
                <a:off x="1198" y="1611"/>
                <a:ext cx="8" cy="23"/>
              </a:xfrm>
              <a:custGeom>
                <a:avLst/>
                <a:gdLst>
                  <a:gd name="T0" fmla="*/ 0 w 8"/>
                  <a:gd name="T1" fmla="*/ 23 h 23"/>
                  <a:gd name="T2" fmla="*/ 0 w 8"/>
                  <a:gd name="T3" fmla="*/ 15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8"/>
                    </a:lnTo>
                    <a:lnTo>
                      <a:pt x="8" y="0"/>
                    </a:lnTo>
                  </a:path>
                </a:pathLst>
              </a:custGeom>
              <a:noFill/>
              <a:ln w="5080">
                <a:solidFill>
                  <a:srgbClr val="008000"/>
                </a:solidFill>
                <a:prstDash val="solid"/>
                <a:round/>
                <a:headEnd/>
                <a:tailEnd/>
              </a:ln>
            </p:spPr>
            <p:txBody>
              <a:bodyPr/>
              <a:lstStyle/>
              <a:p>
                <a:endParaRPr lang="en-US"/>
              </a:p>
            </p:txBody>
          </p:sp>
          <p:sp>
            <p:nvSpPr>
              <p:cNvPr id="255327" name="Freeform 822"/>
              <p:cNvSpPr>
                <a:spLocks/>
              </p:cNvSpPr>
              <p:nvPr/>
            </p:nvSpPr>
            <p:spPr bwMode="auto">
              <a:xfrm>
                <a:off x="1206" y="1611"/>
                <a:ext cx="7" cy="39"/>
              </a:xfrm>
              <a:custGeom>
                <a:avLst/>
                <a:gdLst>
                  <a:gd name="T0" fmla="*/ 0 w 7"/>
                  <a:gd name="T1" fmla="*/ 0 h 39"/>
                  <a:gd name="T2" fmla="*/ 0 w 7"/>
                  <a:gd name="T3" fmla="*/ 8 h 39"/>
                  <a:gd name="T4" fmla="*/ 0 w 7"/>
                  <a:gd name="T5" fmla="*/ 15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5"/>
                    </a:lnTo>
                    <a:lnTo>
                      <a:pt x="7" y="31"/>
                    </a:lnTo>
                    <a:lnTo>
                      <a:pt x="7" y="39"/>
                    </a:lnTo>
                  </a:path>
                </a:pathLst>
              </a:custGeom>
              <a:noFill/>
              <a:ln w="5080">
                <a:solidFill>
                  <a:srgbClr val="008000"/>
                </a:solidFill>
                <a:prstDash val="solid"/>
                <a:round/>
                <a:headEnd/>
                <a:tailEnd/>
              </a:ln>
            </p:spPr>
            <p:txBody>
              <a:bodyPr/>
              <a:lstStyle/>
              <a:p>
                <a:endParaRPr lang="en-US"/>
              </a:p>
            </p:txBody>
          </p:sp>
          <p:sp>
            <p:nvSpPr>
              <p:cNvPr id="255328" name="Freeform 823"/>
              <p:cNvSpPr>
                <a:spLocks/>
              </p:cNvSpPr>
              <p:nvPr/>
            </p:nvSpPr>
            <p:spPr bwMode="auto">
              <a:xfrm>
                <a:off x="1213" y="1650"/>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008000"/>
                </a:solidFill>
                <a:prstDash val="solid"/>
                <a:round/>
                <a:headEnd/>
                <a:tailEnd/>
              </a:ln>
            </p:spPr>
            <p:txBody>
              <a:bodyPr/>
              <a:lstStyle/>
              <a:p>
                <a:endParaRPr lang="en-US"/>
              </a:p>
            </p:txBody>
          </p:sp>
          <p:sp>
            <p:nvSpPr>
              <p:cNvPr id="255329" name="Freeform 824"/>
              <p:cNvSpPr>
                <a:spLocks/>
              </p:cNvSpPr>
              <p:nvPr/>
            </p:nvSpPr>
            <p:spPr bwMode="auto">
              <a:xfrm>
                <a:off x="1221" y="1658"/>
                <a:ext cx="0" cy="15"/>
              </a:xfrm>
              <a:custGeom>
                <a:avLst/>
                <a:gdLst>
                  <a:gd name="T0" fmla="*/ 0 h 15"/>
                  <a:gd name="T1" fmla="*/ 7 h 15"/>
                  <a:gd name="T2" fmla="*/ 15 h 15"/>
                  <a:gd name="T3" fmla="*/ 15 h 15"/>
                  <a:gd name="T4" fmla="*/ 0 60000 65536"/>
                  <a:gd name="T5" fmla="*/ 0 60000 65536"/>
                  <a:gd name="T6" fmla="*/ 0 60000 65536"/>
                  <a:gd name="T7" fmla="*/ 0 60000 65536"/>
                  <a:gd name="T8" fmla="*/ 0 h 15"/>
                  <a:gd name="T9" fmla="*/ 15 h 15"/>
                </a:gdLst>
                <a:ahLst/>
                <a:cxnLst>
                  <a:cxn ang="T4">
                    <a:pos x="0" y="T0"/>
                  </a:cxn>
                  <a:cxn ang="T5">
                    <a:pos x="0" y="T1"/>
                  </a:cxn>
                  <a:cxn ang="T6">
                    <a:pos x="0" y="T2"/>
                  </a:cxn>
                  <a:cxn ang="T7">
                    <a:pos x="0" y="T3"/>
                  </a:cxn>
                </a:cxnLst>
                <a:rect l="0" t="T8" r="0" b="T9"/>
                <a:pathLst>
                  <a:path h="15">
                    <a:moveTo>
                      <a:pt x="0" y="0"/>
                    </a:moveTo>
                    <a:lnTo>
                      <a:pt x="0" y="7"/>
                    </a:lnTo>
                    <a:lnTo>
                      <a:pt x="0" y="15"/>
                    </a:lnTo>
                  </a:path>
                </a:pathLst>
              </a:custGeom>
              <a:noFill/>
              <a:ln w="5080">
                <a:solidFill>
                  <a:srgbClr val="008000"/>
                </a:solidFill>
                <a:prstDash val="solid"/>
                <a:round/>
                <a:headEnd/>
                <a:tailEnd/>
              </a:ln>
            </p:spPr>
            <p:txBody>
              <a:bodyPr/>
              <a:lstStyle/>
              <a:p>
                <a:endParaRPr lang="en-US"/>
              </a:p>
            </p:txBody>
          </p:sp>
          <p:sp>
            <p:nvSpPr>
              <p:cNvPr id="255330" name="Freeform 825"/>
              <p:cNvSpPr>
                <a:spLocks/>
              </p:cNvSpPr>
              <p:nvPr/>
            </p:nvSpPr>
            <p:spPr bwMode="auto">
              <a:xfrm>
                <a:off x="1221" y="1634"/>
                <a:ext cx="8" cy="39"/>
              </a:xfrm>
              <a:custGeom>
                <a:avLst/>
                <a:gdLst>
                  <a:gd name="T0" fmla="*/ 0 w 8"/>
                  <a:gd name="T1" fmla="*/ 39 h 39"/>
                  <a:gd name="T2" fmla="*/ 0 w 8"/>
                  <a:gd name="T3" fmla="*/ 31 h 39"/>
                  <a:gd name="T4" fmla="*/ 0 w 8"/>
                  <a:gd name="T5" fmla="*/ 24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4"/>
                    </a:lnTo>
                    <a:lnTo>
                      <a:pt x="8" y="8"/>
                    </a:lnTo>
                    <a:lnTo>
                      <a:pt x="8" y="0"/>
                    </a:lnTo>
                  </a:path>
                </a:pathLst>
              </a:custGeom>
              <a:noFill/>
              <a:ln w="5080">
                <a:solidFill>
                  <a:srgbClr val="008000"/>
                </a:solidFill>
                <a:prstDash val="solid"/>
                <a:round/>
                <a:headEnd/>
                <a:tailEnd/>
              </a:ln>
            </p:spPr>
            <p:txBody>
              <a:bodyPr/>
              <a:lstStyle/>
              <a:p>
                <a:endParaRPr lang="en-US"/>
              </a:p>
            </p:txBody>
          </p:sp>
          <p:sp>
            <p:nvSpPr>
              <p:cNvPr id="255331" name="Line 826"/>
              <p:cNvSpPr>
                <a:spLocks noChangeShapeType="1"/>
              </p:cNvSpPr>
              <p:nvPr/>
            </p:nvSpPr>
            <p:spPr bwMode="auto">
              <a:xfrm flipV="1">
                <a:off x="1229" y="1626"/>
                <a:ext cx="8" cy="8"/>
              </a:xfrm>
              <a:prstGeom prst="line">
                <a:avLst/>
              </a:prstGeom>
              <a:noFill/>
              <a:ln w="5080">
                <a:solidFill>
                  <a:srgbClr val="008000"/>
                </a:solidFill>
                <a:round/>
                <a:headEnd/>
                <a:tailEnd/>
              </a:ln>
            </p:spPr>
            <p:txBody>
              <a:bodyPr/>
              <a:lstStyle/>
              <a:p>
                <a:endParaRPr lang="en-US"/>
              </a:p>
            </p:txBody>
          </p:sp>
          <p:sp>
            <p:nvSpPr>
              <p:cNvPr id="255332" name="Freeform 827"/>
              <p:cNvSpPr>
                <a:spLocks/>
              </p:cNvSpPr>
              <p:nvPr/>
            </p:nvSpPr>
            <p:spPr bwMode="auto">
              <a:xfrm>
                <a:off x="1237" y="16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33" name="Freeform 828"/>
              <p:cNvSpPr>
                <a:spLocks/>
              </p:cNvSpPr>
              <p:nvPr/>
            </p:nvSpPr>
            <p:spPr bwMode="auto">
              <a:xfrm>
                <a:off x="1245" y="1626"/>
                <a:ext cx="7" cy="32"/>
              </a:xfrm>
              <a:custGeom>
                <a:avLst/>
                <a:gdLst>
                  <a:gd name="T0" fmla="*/ 0 w 7"/>
                  <a:gd name="T1" fmla="*/ 0 h 32"/>
                  <a:gd name="T2" fmla="*/ 0 w 7"/>
                  <a:gd name="T3" fmla="*/ 8 h 32"/>
                  <a:gd name="T4" fmla="*/ 0 w 7"/>
                  <a:gd name="T5" fmla="*/ 16 h 32"/>
                  <a:gd name="T6" fmla="*/ 7 w 7"/>
                  <a:gd name="T7" fmla="*/ 24 h 32"/>
                  <a:gd name="T8" fmla="*/ 7 w 7"/>
                  <a:gd name="T9" fmla="*/ 32 h 32"/>
                  <a:gd name="T10" fmla="*/ 0 60000 65536"/>
                  <a:gd name="T11" fmla="*/ 0 60000 65536"/>
                  <a:gd name="T12" fmla="*/ 0 60000 65536"/>
                  <a:gd name="T13" fmla="*/ 0 60000 65536"/>
                  <a:gd name="T14" fmla="*/ 0 60000 65536"/>
                  <a:gd name="T15" fmla="*/ 0 w 7"/>
                  <a:gd name="T16" fmla="*/ 0 h 32"/>
                  <a:gd name="T17" fmla="*/ 7 w 7"/>
                  <a:gd name="T18" fmla="*/ 32 h 32"/>
                </a:gdLst>
                <a:ahLst/>
                <a:cxnLst>
                  <a:cxn ang="T10">
                    <a:pos x="T0" y="T1"/>
                  </a:cxn>
                  <a:cxn ang="T11">
                    <a:pos x="T2" y="T3"/>
                  </a:cxn>
                  <a:cxn ang="T12">
                    <a:pos x="T4" y="T5"/>
                  </a:cxn>
                  <a:cxn ang="T13">
                    <a:pos x="T6" y="T7"/>
                  </a:cxn>
                  <a:cxn ang="T14">
                    <a:pos x="T8" y="T9"/>
                  </a:cxn>
                </a:cxnLst>
                <a:rect l="T15" t="T16" r="T17" b="T18"/>
                <a:pathLst>
                  <a:path w="7" h="32">
                    <a:moveTo>
                      <a:pt x="0" y="0"/>
                    </a:moveTo>
                    <a:lnTo>
                      <a:pt x="0" y="8"/>
                    </a:lnTo>
                    <a:lnTo>
                      <a:pt x="0" y="16"/>
                    </a:lnTo>
                    <a:lnTo>
                      <a:pt x="7" y="24"/>
                    </a:lnTo>
                    <a:lnTo>
                      <a:pt x="7" y="32"/>
                    </a:lnTo>
                  </a:path>
                </a:pathLst>
              </a:custGeom>
              <a:noFill/>
              <a:ln w="5080">
                <a:solidFill>
                  <a:srgbClr val="008000"/>
                </a:solidFill>
                <a:prstDash val="solid"/>
                <a:round/>
                <a:headEnd/>
                <a:tailEnd/>
              </a:ln>
            </p:spPr>
            <p:txBody>
              <a:bodyPr/>
              <a:lstStyle/>
              <a:p>
                <a:endParaRPr lang="en-US"/>
              </a:p>
            </p:txBody>
          </p:sp>
          <p:sp>
            <p:nvSpPr>
              <p:cNvPr id="255334" name="Freeform 829"/>
              <p:cNvSpPr>
                <a:spLocks/>
              </p:cNvSpPr>
              <p:nvPr/>
            </p:nvSpPr>
            <p:spPr bwMode="auto">
              <a:xfrm>
                <a:off x="1252" y="165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35" name="Freeform 830"/>
              <p:cNvSpPr>
                <a:spLocks/>
              </p:cNvSpPr>
              <p:nvPr/>
            </p:nvSpPr>
            <p:spPr bwMode="auto">
              <a:xfrm>
                <a:off x="1260" y="1634"/>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008000"/>
                </a:solidFill>
                <a:prstDash val="solid"/>
                <a:round/>
                <a:headEnd/>
                <a:tailEnd/>
              </a:ln>
            </p:spPr>
            <p:txBody>
              <a:bodyPr/>
              <a:lstStyle/>
              <a:p>
                <a:endParaRPr lang="en-US"/>
              </a:p>
            </p:txBody>
          </p:sp>
          <p:sp>
            <p:nvSpPr>
              <p:cNvPr id="255336" name="Freeform 831"/>
              <p:cNvSpPr>
                <a:spLocks/>
              </p:cNvSpPr>
              <p:nvPr/>
            </p:nvSpPr>
            <p:spPr bwMode="auto">
              <a:xfrm>
                <a:off x="1268" y="1634"/>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008000"/>
                </a:solidFill>
                <a:prstDash val="solid"/>
                <a:round/>
                <a:headEnd/>
                <a:tailEnd/>
              </a:ln>
            </p:spPr>
            <p:txBody>
              <a:bodyPr/>
              <a:lstStyle/>
              <a:p>
                <a:endParaRPr lang="en-US"/>
              </a:p>
            </p:txBody>
          </p:sp>
          <p:sp>
            <p:nvSpPr>
              <p:cNvPr id="255337" name="Freeform 832"/>
              <p:cNvSpPr>
                <a:spLocks/>
              </p:cNvSpPr>
              <p:nvPr/>
            </p:nvSpPr>
            <p:spPr bwMode="auto">
              <a:xfrm>
                <a:off x="1276" y="1650"/>
                <a:ext cx="7" cy="23"/>
              </a:xfrm>
              <a:custGeom>
                <a:avLst/>
                <a:gdLst>
                  <a:gd name="T0" fmla="*/ 0 w 7"/>
                  <a:gd name="T1" fmla="*/ 23 h 23"/>
                  <a:gd name="T2" fmla="*/ 0 w 7"/>
                  <a:gd name="T3" fmla="*/ 23 h 23"/>
                  <a:gd name="T4" fmla="*/ 0 w 7"/>
                  <a:gd name="T5" fmla="*/ 15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8"/>
                    </a:lnTo>
                    <a:lnTo>
                      <a:pt x="7" y="0"/>
                    </a:lnTo>
                  </a:path>
                </a:pathLst>
              </a:custGeom>
              <a:noFill/>
              <a:ln w="5080">
                <a:solidFill>
                  <a:srgbClr val="008000"/>
                </a:solidFill>
                <a:prstDash val="solid"/>
                <a:round/>
                <a:headEnd/>
                <a:tailEnd/>
              </a:ln>
            </p:spPr>
            <p:txBody>
              <a:bodyPr/>
              <a:lstStyle/>
              <a:p>
                <a:endParaRPr lang="en-US"/>
              </a:p>
            </p:txBody>
          </p:sp>
          <p:sp>
            <p:nvSpPr>
              <p:cNvPr id="255338" name="Freeform 833"/>
              <p:cNvSpPr>
                <a:spLocks/>
              </p:cNvSpPr>
              <p:nvPr/>
            </p:nvSpPr>
            <p:spPr bwMode="auto">
              <a:xfrm>
                <a:off x="1283" y="165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39" name="Freeform 834"/>
              <p:cNvSpPr>
                <a:spLocks/>
              </p:cNvSpPr>
              <p:nvPr/>
            </p:nvSpPr>
            <p:spPr bwMode="auto">
              <a:xfrm>
                <a:off x="1291" y="165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40" name="Freeform 835"/>
              <p:cNvSpPr>
                <a:spLocks/>
              </p:cNvSpPr>
              <p:nvPr/>
            </p:nvSpPr>
            <p:spPr bwMode="auto">
              <a:xfrm>
                <a:off x="1299" y="165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341" name="Line 836"/>
              <p:cNvSpPr>
                <a:spLocks noChangeShapeType="1"/>
              </p:cNvSpPr>
              <p:nvPr/>
            </p:nvSpPr>
            <p:spPr bwMode="auto">
              <a:xfrm flipV="1">
                <a:off x="1307" y="1665"/>
                <a:ext cx="8" cy="8"/>
              </a:xfrm>
              <a:prstGeom prst="line">
                <a:avLst/>
              </a:prstGeom>
              <a:noFill/>
              <a:ln w="5080">
                <a:solidFill>
                  <a:srgbClr val="008000"/>
                </a:solidFill>
                <a:round/>
                <a:headEnd/>
                <a:tailEnd/>
              </a:ln>
            </p:spPr>
            <p:txBody>
              <a:bodyPr/>
              <a:lstStyle/>
              <a:p>
                <a:endParaRPr lang="en-US"/>
              </a:p>
            </p:txBody>
          </p:sp>
          <p:sp>
            <p:nvSpPr>
              <p:cNvPr id="255342" name="Freeform 837"/>
              <p:cNvSpPr>
                <a:spLocks/>
              </p:cNvSpPr>
              <p:nvPr/>
            </p:nvSpPr>
            <p:spPr bwMode="auto">
              <a:xfrm>
                <a:off x="1315" y="1619"/>
                <a:ext cx="7" cy="46"/>
              </a:xfrm>
              <a:custGeom>
                <a:avLst/>
                <a:gdLst>
                  <a:gd name="T0" fmla="*/ 0 w 7"/>
                  <a:gd name="T1" fmla="*/ 46 h 46"/>
                  <a:gd name="T2" fmla="*/ 0 w 7"/>
                  <a:gd name="T3" fmla="*/ 39 h 46"/>
                  <a:gd name="T4" fmla="*/ 0 w 7"/>
                  <a:gd name="T5" fmla="*/ 15 h 46"/>
                  <a:gd name="T6" fmla="*/ 7 w 7"/>
                  <a:gd name="T7" fmla="*/ 7 h 46"/>
                  <a:gd name="T8" fmla="*/ 7 w 7"/>
                  <a:gd name="T9" fmla="*/ 0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46"/>
                    </a:moveTo>
                    <a:lnTo>
                      <a:pt x="0" y="39"/>
                    </a:lnTo>
                    <a:lnTo>
                      <a:pt x="0" y="15"/>
                    </a:lnTo>
                    <a:lnTo>
                      <a:pt x="7" y="7"/>
                    </a:lnTo>
                    <a:lnTo>
                      <a:pt x="7" y="0"/>
                    </a:lnTo>
                  </a:path>
                </a:pathLst>
              </a:custGeom>
              <a:noFill/>
              <a:ln w="5080">
                <a:solidFill>
                  <a:srgbClr val="008000"/>
                </a:solidFill>
                <a:prstDash val="solid"/>
                <a:round/>
                <a:headEnd/>
                <a:tailEnd/>
              </a:ln>
            </p:spPr>
            <p:txBody>
              <a:bodyPr/>
              <a:lstStyle/>
              <a:p>
                <a:endParaRPr lang="en-US"/>
              </a:p>
            </p:txBody>
          </p:sp>
          <p:sp>
            <p:nvSpPr>
              <p:cNvPr id="255343" name="Freeform 838"/>
              <p:cNvSpPr>
                <a:spLocks/>
              </p:cNvSpPr>
              <p:nvPr/>
            </p:nvSpPr>
            <p:spPr bwMode="auto">
              <a:xfrm>
                <a:off x="1322" y="1619"/>
                <a:ext cx="8" cy="70"/>
              </a:xfrm>
              <a:custGeom>
                <a:avLst/>
                <a:gdLst>
                  <a:gd name="T0" fmla="*/ 0 w 8"/>
                  <a:gd name="T1" fmla="*/ 0 h 70"/>
                  <a:gd name="T2" fmla="*/ 0 w 8"/>
                  <a:gd name="T3" fmla="*/ 7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7"/>
                    </a:lnTo>
                    <a:lnTo>
                      <a:pt x="0" y="31"/>
                    </a:lnTo>
                    <a:lnTo>
                      <a:pt x="8" y="54"/>
                    </a:lnTo>
                    <a:lnTo>
                      <a:pt x="8" y="70"/>
                    </a:lnTo>
                  </a:path>
                </a:pathLst>
              </a:custGeom>
              <a:noFill/>
              <a:ln w="5080">
                <a:solidFill>
                  <a:srgbClr val="008000"/>
                </a:solidFill>
                <a:prstDash val="solid"/>
                <a:round/>
                <a:headEnd/>
                <a:tailEnd/>
              </a:ln>
            </p:spPr>
            <p:txBody>
              <a:bodyPr/>
              <a:lstStyle/>
              <a:p>
                <a:endParaRPr lang="en-US"/>
              </a:p>
            </p:txBody>
          </p:sp>
          <p:sp>
            <p:nvSpPr>
              <p:cNvPr id="255344" name="Freeform 839"/>
              <p:cNvSpPr>
                <a:spLocks/>
              </p:cNvSpPr>
              <p:nvPr/>
            </p:nvSpPr>
            <p:spPr bwMode="auto">
              <a:xfrm>
                <a:off x="1330" y="1673"/>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008000"/>
                </a:solidFill>
                <a:prstDash val="solid"/>
                <a:round/>
                <a:headEnd/>
                <a:tailEnd/>
              </a:ln>
            </p:spPr>
            <p:txBody>
              <a:bodyPr/>
              <a:lstStyle/>
              <a:p>
                <a:endParaRPr lang="en-US"/>
              </a:p>
            </p:txBody>
          </p:sp>
          <p:sp>
            <p:nvSpPr>
              <p:cNvPr id="255345" name="Freeform 840"/>
              <p:cNvSpPr>
                <a:spLocks/>
              </p:cNvSpPr>
              <p:nvPr/>
            </p:nvSpPr>
            <p:spPr bwMode="auto">
              <a:xfrm>
                <a:off x="1338" y="167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346" name="Freeform 841"/>
              <p:cNvSpPr>
                <a:spLocks/>
              </p:cNvSpPr>
              <p:nvPr/>
            </p:nvSpPr>
            <p:spPr bwMode="auto">
              <a:xfrm>
                <a:off x="1346" y="1689"/>
                <a:ext cx="7" cy="23"/>
              </a:xfrm>
              <a:custGeom>
                <a:avLst/>
                <a:gdLst>
                  <a:gd name="T0" fmla="*/ 0 w 7"/>
                  <a:gd name="T1" fmla="*/ 0 h 23"/>
                  <a:gd name="T2" fmla="*/ 0 w 7"/>
                  <a:gd name="T3" fmla="*/ 15 h 23"/>
                  <a:gd name="T4" fmla="*/ 7 w 7"/>
                  <a:gd name="T5" fmla="*/ 23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15"/>
                    </a:lnTo>
                    <a:lnTo>
                      <a:pt x="7" y="23"/>
                    </a:lnTo>
                  </a:path>
                </a:pathLst>
              </a:custGeom>
              <a:noFill/>
              <a:ln w="5080">
                <a:solidFill>
                  <a:srgbClr val="008000"/>
                </a:solidFill>
                <a:prstDash val="solid"/>
                <a:round/>
                <a:headEnd/>
                <a:tailEnd/>
              </a:ln>
            </p:spPr>
            <p:txBody>
              <a:bodyPr/>
              <a:lstStyle/>
              <a:p>
                <a:endParaRPr lang="en-US"/>
              </a:p>
            </p:txBody>
          </p:sp>
          <p:sp>
            <p:nvSpPr>
              <p:cNvPr id="255347" name="Freeform 842"/>
              <p:cNvSpPr>
                <a:spLocks/>
              </p:cNvSpPr>
              <p:nvPr/>
            </p:nvSpPr>
            <p:spPr bwMode="auto">
              <a:xfrm>
                <a:off x="1353" y="1689"/>
                <a:ext cx="8" cy="23"/>
              </a:xfrm>
              <a:custGeom>
                <a:avLst/>
                <a:gdLst>
                  <a:gd name="T0" fmla="*/ 0 w 8"/>
                  <a:gd name="T1" fmla="*/ 23 h 23"/>
                  <a:gd name="T2" fmla="*/ 0 w 8"/>
                  <a:gd name="T3" fmla="*/ 23 h 23"/>
                  <a:gd name="T4" fmla="*/ 0 w 8"/>
                  <a:gd name="T5" fmla="*/ 15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23"/>
                    </a:lnTo>
                    <a:lnTo>
                      <a:pt x="0" y="15"/>
                    </a:lnTo>
                    <a:lnTo>
                      <a:pt x="8" y="0"/>
                    </a:lnTo>
                  </a:path>
                </a:pathLst>
              </a:custGeom>
              <a:noFill/>
              <a:ln w="5080">
                <a:solidFill>
                  <a:srgbClr val="008000"/>
                </a:solidFill>
                <a:prstDash val="solid"/>
                <a:round/>
                <a:headEnd/>
                <a:tailEnd/>
              </a:ln>
            </p:spPr>
            <p:txBody>
              <a:bodyPr/>
              <a:lstStyle/>
              <a:p>
                <a:endParaRPr lang="en-US"/>
              </a:p>
            </p:txBody>
          </p:sp>
          <p:sp>
            <p:nvSpPr>
              <p:cNvPr id="255348" name="Freeform 843"/>
              <p:cNvSpPr>
                <a:spLocks/>
              </p:cNvSpPr>
              <p:nvPr/>
            </p:nvSpPr>
            <p:spPr bwMode="auto">
              <a:xfrm>
                <a:off x="1361" y="168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49" name="Freeform 844"/>
              <p:cNvSpPr>
                <a:spLocks/>
              </p:cNvSpPr>
              <p:nvPr/>
            </p:nvSpPr>
            <p:spPr bwMode="auto">
              <a:xfrm>
                <a:off x="1369" y="167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50" name="Freeform 845"/>
              <p:cNvSpPr>
                <a:spLocks/>
              </p:cNvSpPr>
              <p:nvPr/>
            </p:nvSpPr>
            <p:spPr bwMode="auto">
              <a:xfrm>
                <a:off x="1377" y="167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51" name="Line 846"/>
              <p:cNvSpPr>
                <a:spLocks noChangeShapeType="1"/>
              </p:cNvSpPr>
              <p:nvPr/>
            </p:nvSpPr>
            <p:spPr bwMode="auto">
              <a:xfrm>
                <a:off x="1385" y="1681"/>
                <a:ext cx="7" cy="8"/>
              </a:xfrm>
              <a:prstGeom prst="line">
                <a:avLst/>
              </a:prstGeom>
              <a:noFill/>
              <a:ln w="5080">
                <a:solidFill>
                  <a:srgbClr val="008000"/>
                </a:solidFill>
                <a:round/>
                <a:headEnd/>
                <a:tailEnd/>
              </a:ln>
            </p:spPr>
            <p:txBody>
              <a:bodyPr/>
              <a:lstStyle/>
              <a:p>
                <a:endParaRPr lang="en-US"/>
              </a:p>
            </p:txBody>
          </p:sp>
          <p:sp>
            <p:nvSpPr>
              <p:cNvPr id="255352" name="Freeform 847"/>
              <p:cNvSpPr>
                <a:spLocks/>
              </p:cNvSpPr>
              <p:nvPr/>
            </p:nvSpPr>
            <p:spPr bwMode="auto">
              <a:xfrm>
                <a:off x="1392" y="1689"/>
                <a:ext cx="8" cy="15"/>
              </a:xfrm>
              <a:custGeom>
                <a:avLst/>
                <a:gdLst>
                  <a:gd name="T0" fmla="*/ 0 w 8"/>
                  <a:gd name="T1" fmla="*/ 0 h 15"/>
                  <a:gd name="T2" fmla="*/ 0 w 8"/>
                  <a:gd name="T3" fmla="*/ 7 h 15"/>
                  <a:gd name="T4" fmla="*/ 8 w 8"/>
                  <a:gd name="T5" fmla="*/ 15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353" name="Freeform 848"/>
              <p:cNvSpPr>
                <a:spLocks/>
              </p:cNvSpPr>
              <p:nvPr/>
            </p:nvSpPr>
            <p:spPr bwMode="auto">
              <a:xfrm>
                <a:off x="1400" y="1658"/>
                <a:ext cx="8" cy="46"/>
              </a:xfrm>
              <a:custGeom>
                <a:avLst/>
                <a:gdLst>
                  <a:gd name="T0" fmla="*/ 0 w 8"/>
                  <a:gd name="T1" fmla="*/ 46 h 46"/>
                  <a:gd name="T2" fmla="*/ 0 w 8"/>
                  <a:gd name="T3" fmla="*/ 38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8"/>
                    </a:lnTo>
                    <a:lnTo>
                      <a:pt x="0"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354" name="Freeform 849"/>
              <p:cNvSpPr>
                <a:spLocks/>
              </p:cNvSpPr>
              <p:nvPr/>
            </p:nvSpPr>
            <p:spPr bwMode="auto">
              <a:xfrm>
                <a:off x="1408" y="1658"/>
                <a:ext cx="8" cy="38"/>
              </a:xfrm>
              <a:custGeom>
                <a:avLst/>
                <a:gdLst>
                  <a:gd name="T0" fmla="*/ 0 w 8"/>
                  <a:gd name="T1" fmla="*/ 0 h 38"/>
                  <a:gd name="T2" fmla="*/ 0 w 8"/>
                  <a:gd name="T3" fmla="*/ 7 h 38"/>
                  <a:gd name="T4" fmla="*/ 0 w 8"/>
                  <a:gd name="T5" fmla="*/ 15 h 38"/>
                  <a:gd name="T6" fmla="*/ 8 w 8"/>
                  <a:gd name="T7" fmla="*/ 31 h 38"/>
                  <a:gd name="T8" fmla="*/ 8 w 8"/>
                  <a:gd name="T9" fmla="*/ 38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7"/>
                    </a:lnTo>
                    <a:lnTo>
                      <a:pt x="0" y="15"/>
                    </a:lnTo>
                    <a:lnTo>
                      <a:pt x="8" y="31"/>
                    </a:lnTo>
                    <a:lnTo>
                      <a:pt x="8" y="38"/>
                    </a:lnTo>
                  </a:path>
                </a:pathLst>
              </a:custGeom>
              <a:noFill/>
              <a:ln w="5080">
                <a:solidFill>
                  <a:srgbClr val="008000"/>
                </a:solidFill>
                <a:prstDash val="solid"/>
                <a:round/>
                <a:headEnd/>
                <a:tailEnd/>
              </a:ln>
            </p:spPr>
            <p:txBody>
              <a:bodyPr/>
              <a:lstStyle/>
              <a:p>
                <a:endParaRPr lang="en-US"/>
              </a:p>
            </p:txBody>
          </p:sp>
          <p:sp>
            <p:nvSpPr>
              <p:cNvPr id="255355" name="Freeform 850"/>
              <p:cNvSpPr>
                <a:spLocks/>
              </p:cNvSpPr>
              <p:nvPr/>
            </p:nvSpPr>
            <p:spPr bwMode="auto">
              <a:xfrm>
                <a:off x="1416" y="1696"/>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356" name="Freeform 851"/>
              <p:cNvSpPr>
                <a:spLocks/>
              </p:cNvSpPr>
              <p:nvPr/>
            </p:nvSpPr>
            <p:spPr bwMode="auto">
              <a:xfrm>
                <a:off x="1423" y="170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57" name="Freeform 852"/>
              <p:cNvSpPr>
                <a:spLocks/>
              </p:cNvSpPr>
              <p:nvPr/>
            </p:nvSpPr>
            <p:spPr bwMode="auto">
              <a:xfrm>
                <a:off x="1431" y="16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58" name="Freeform 853"/>
              <p:cNvSpPr>
                <a:spLocks/>
              </p:cNvSpPr>
              <p:nvPr/>
            </p:nvSpPr>
            <p:spPr bwMode="auto">
              <a:xfrm>
                <a:off x="1439" y="16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59" name="Freeform 854"/>
              <p:cNvSpPr>
                <a:spLocks/>
              </p:cNvSpPr>
              <p:nvPr/>
            </p:nvSpPr>
            <p:spPr bwMode="auto">
              <a:xfrm>
                <a:off x="1447" y="17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60" name="Freeform 855"/>
              <p:cNvSpPr>
                <a:spLocks/>
              </p:cNvSpPr>
              <p:nvPr/>
            </p:nvSpPr>
            <p:spPr bwMode="auto">
              <a:xfrm>
                <a:off x="1455" y="1673"/>
                <a:ext cx="7" cy="31"/>
              </a:xfrm>
              <a:custGeom>
                <a:avLst/>
                <a:gdLst>
                  <a:gd name="T0" fmla="*/ 0 w 7"/>
                  <a:gd name="T1" fmla="*/ 31 h 31"/>
                  <a:gd name="T2" fmla="*/ 0 w 7"/>
                  <a:gd name="T3" fmla="*/ 23 h 31"/>
                  <a:gd name="T4" fmla="*/ 0 w 7"/>
                  <a:gd name="T5" fmla="*/ 16 h 31"/>
                  <a:gd name="T6" fmla="*/ 7 w 7"/>
                  <a:gd name="T7" fmla="*/ 8 h 31"/>
                  <a:gd name="T8" fmla="*/ 7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31"/>
                    </a:moveTo>
                    <a:lnTo>
                      <a:pt x="0" y="23"/>
                    </a:lnTo>
                    <a:lnTo>
                      <a:pt x="0" y="16"/>
                    </a:lnTo>
                    <a:lnTo>
                      <a:pt x="7" y="8"/>
                    </a:lnTo>
                    <a:lnTo>
                      <a:pt x="7" y="0"/>
                    </a:lnTo>
                  </a:path>
                </a:pathLst>
              </a:custGeom>
              <a:noFill/>
              <a:ln w="5080">
                <a:solidFill>
                  <a:srgbClr val="008000"/>
                </a:solidFill>
                <a:prstDash val="solid"/>
                <a:round/>
                <a:headEnd/>
                <a:tailEnd/>
              </a:ln>
            </p:spPr>
            <p:txBody>
              <a:bodyPr/>
              <a:lstStyle/>
              <a:p>
                <a:endParaRPr lang="en-US"/>
              </a:p>
            </p:txBody>
          </p:sp>
          <p:sp>
            <p:nvSpPr>
              <p:cNvPr id="255361" name="Freeform 856"/>
              <p:cNvSpPr>
                <a:spLocks/>
              </p:cNvSpPr>
              <p:nvPr/>
            </p:nvSpPr>
            <p:spPr bwMode="auto">
              <a:xfrm>
                <a:off x="1462" y="1673"/>
                <a:ext cx="8" cy="31"/>
              </a:xfrm>
              <a:custGeom>
                <a:avLst/>
                <a:gdLst>
                  <a:gd name="T0" fmla="*/ 0 w 8"/>
                  <a:gd name="T1" fmla="*/ 0 h 31"/>
                  <a:gd name="T2" fmla="*/ 0 w 8"/>
                  <a:gd name="T3" fmla="*/ 8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3"/>
                    </a:lnTo>
                    <a:lnTo>
                      <a:pt x="8" y="31"/>
                    </a:lnTo>
                  </a:path>
                </a:pathLst>
              </a:custGeom>
              <a:noFill/>
              <a:ln w="5080">
                <a:solidFill>
                  <a:srgbClr val="008000"/>
                </a:solidFill>
                <a:prstDash val="solid"/>
                <a:round/>
                <a:headEnd/>
                <a:tailEnd/>
              </a:ln>
            </p:spPr>
            <p:txBody>
              <a:bodyPr/>
              <a:lstStyle/>
              <a:p>
                <a:endParaRPr lang="en-US"/>
              </a:p>
            </p:txBody>
          </p:sp>
          <p:sp>
            <p:nvSpPr>
              <p:cNvPr id="255362" name="Freeform 857"/>
              <p:cNvSpPr>
                <a:spLocks/>
              </p:cNvSpPr>
              <p:nvPr/>
            </p:nvSpPr>
            <p:spPr bwMode="auto">
              <a:xfrm>
                <a:off x="1470" y="1681"/>
                <a:ext cx="8" cy="23"/>
              </a:xfrm>
              <a:custGeom>
                <a:avLst/>
                <a:gdLst>
                  <a:gd name="T0" fmla="*/ 0 w 8"/>
                  <a:gd name="T1" fmla="*/ 23 h 23"/>
                  <a:gd name="T2" fmla="*/ 0 w 8"/>
                  <a:gd name="T3" fmla="*/ 23 h 23"/>
                  <a:gd name="T4" fmla="*/ 0 w 8"/>
                  <a:gd name="T5" fmla="*/ 15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0"/>
                    </a:lnTo>
                  </a:path>
                </a:pathLst>
              </a:custGeom>
              <a:noFill/>
              <a:ln w="5080">
                <a:solidFill>
                  <a:srgbClr val="008000"/>
                </a:solidFill>
                <a:prstDash val="solid"/>
                <a:round/>
                <a:headEnd/>
                <a:tailEnd/>
              </a:ln>
            </p:spPr>
            <p:txBody>
              <a:bodyPr/>
              <a:lstStyle/>
              <a:p>
                <a:endParaRPr lang="en-US"/>
              </a:p>
            </p:txBody>
          </p:sp>
          <p:sp>
            <p:nvSpPr>
              <p:cNvPr id="255363" name="Freeform 858"/>
              <p:cNvSpPr>
                <a:spLocks/>
              </p:cNvSpPr>
              <p:nvPr/>
            </p:nvSpPr>
            <p:spPr bwMode="auto">
              <a:xfrm>
                <a:off x="1478" y="1681"/>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008000"/>
                </a:solidFill>
                <a:prstDash val="solid"/>
                <a:round/>
                <a:headEnd/>
                <a:tailEnd/>
              </a:ln>
            </p:spPr>
            <p:txBody>
              <a:bodyPr/>
              <a:lstStyle/>
              <a:p>
                <a:endParaRPr lang="en-US"/>
              </a:p>
            </p:txBody>
          </p:sp>
          <p:sp>
            <p:nvSpPr>
              <p:cNvPr id="255364" name="Freeform 859"/>
              <p:cNvSpPr>
                <a:spLocks/>
              </p:cNvSpPr>
              <p:nvPr/>
            </p:nvSpPr>
            <p:spPr bwMode="auto">
              <a:xfrm>
                <a:off x="1486" y="1704"/>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365" name="Freeform 860"/>
              <p:cNvSpPr>
                <a:spLocks/>
              </p:cNvSpPr>
              <p:nvPr/>
            </p:nvSpPr>
            <p:spPr bwMode="auto">
              <a:xfrm>
                <a:off x="1493" y="1673"/>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366" name="Freeform 861"/>
              <p:cNvSpPr>
                <a:spLocks/>
              </p:cNvSpPr>
              <p:nvPr/>
            </p:nvSpPr>
            <p:spPr bwMode="auto">
              <a:xfrm>
                <a:off x="1501" y="1673"/>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008000"/>
                </a:solidFill>
                <a:prstDash val="solid"/>
                <a:round/>
                <a:headEnd/>
                <a:tailEnd/>
              </a:ln>
            </p:spPr>
            <p:txBody>
              <a:bodyPr/>
              <a:lstStyle/>
              <a:p>
                <a:endParaRPr lang="en-US"/>
              </a:p>
            </p:txBody>
          </p:sp>
          <p:sp>
            <p:nvSpPr>
              <p:cNvPr id="255367" name="Freeform 862"/>
              <p:cNvSpPr>
                <a:spLocks/>
              </p:cNvSpPr>
              <p:nvPr/>
            </p:nvSpPr>
            <p:spPr bwMode="auto">
              <a:xfrm>
                <a:off x="1509" y="1673"/>
                <a:ext cx="0" cy="31"/>
              </a:xfrm>
              <a:custGeom>
                <a:avLst/>
                <a:gdLst>
                  <a:gd name="T0" fmla="*/ 0 h 31"/>
                  <a:gd name="T1" fmla="*/ 8 h 31"/>
                  <a:gd name="T2" fmla="*/ 16 h 31"/>
                  <a:gd name="T3" fmla="*/ 23 h 31"/>
                  <a:gd name="T4" fmla="*/ 31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0"/>
                    </a:moveTo>
                    <a:lnTo>
                      <a:pt x="0" y="8"/>
                    </a:lnTo>
                    <a:lnTo>
                      <a:pt x="0" y="16"/>
                    </a:lnTo>
                    <a:lnTo>
                      <a:pt x="0" y="23"/>
                    </a:lnTo>
                    <a:lnTo>
                      <a:pt x="0" y="31"/>
                    </a:lnTo>
                  </a:path>
                </a:pathLst>
              </a:custGeom>
              <a:noFill/>
              <a:ln w="5080">
                <a:solidFill>
                  <a:srgbClr val="008000"/>
                </a:solidFill>
                <a:prstDash val="solid"/>
                <a:round/>
                <a:headEnd/>
                <a:tailEnd/>
              </a:ln>
            </p:spPr>
            <p:txBody>
              <a:bodyPr/>
              <a:lstStyle/>
              <a:p>
                <a:endParaRPr lang="en-US"/>
              </a:p>
            </p:txBody>
          </p:sp>
          <p:sp>
            <p:nvSpPr>
              <p:cNvPr id="255368" name="Freeform 863"/>
              <p:cNvSpPr>
                <a:spLocks/>
              </p:cNvSpPr>
              <p:nvPr/>
            </p:nvSpPr>
            <p:spPr bwMode="auto">
              <a:xfrm>
                <a:off x="1509" y="1696"/>
                <a:ext cx="8" cy="8"/>
              </a:xfrm>
              <a:custGeom>
                <a:avLst/>
                <a:gdLst>
                  <a:gd name="T0" fmla="*/ 0 w 8"/>
                  <a:gd name="T1" fmla="*/ 8 h 8"/>
                  <a:gd name="T2" fmla="*/ 0 w 8"/>
                  <a:gd name="T3" fmla="*/ 8 h 8"/>
                  <a:gd name="T4" fmla="*/ 0 w 8"/>
                  <a:gd name="T5" fmla="*/ 8 h 8"/>
                  <a:gd name="T6" fmla="*/ 8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69" name="Freeform 864"/>
              <p:cNvSpPr>
                <a:spLocks/>
              </p:cNvSpPr>
              <p:nvPr/>
            </p:nvSpPr>
            <p:spPr bwMode="auto">
              <a:xfrm>
                <a:off x="1517" y="1696"/>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008000"/>
                </a:solidFill>
                <a:prstDash val="solid"/>
                <a:round/>
                <a:headEnd/>
                <a:tailEnd/>
              </a:ln>
            </p:spPr>
            <p:txBody>
              <a:bodyPr/>
              <a:lstStyle/>
              <a:p>
                <a:endParaRPr lang="en-US"/>
              </a:p>
            </p:txBody>
          </p:sp>
          <p:sp>
            <p:nvSpPr>
              <p:cNvPr id="255370" name="Freeform 865"/>
              <p:cNvSpPr>
                <a:spLocks/>
              </p:cNvSpPr>
              <p:nvPr/>
            </p:nvSpPr>
            <p:spPr bwMode="auto">
              <a:xfrm>
                <a:off x="1525" y="172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371" name="Freeform 866"/>
              <p:cNvSpPr>
                <a:spLocks/>
              </p:cNvSpPr>
              <p:nvPr/>
            </p:nvSpPr>
            <p:spPr bwMode="auto">
              <a:xfrm>
                <a:off x="1532" y="171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72" name="Freeform 867"/>
              <p:cNvSpPr>
                <a:spLocks/>
              </p:cNvSpPr>
              <p:nvPr/>
            </p:nvSpPr>
            <p:spPr bwMode="auto">
              <a:xfrm>
                <a:off x="1540" y="171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73" name="Freeform 868"/>
              <p:cNvSpPr>
                <a:spLocks/>
              </p:cNvSpPr>
              <p:nvPr/>
            </p:nvSpPr>
            <p:spPr bwMode="auto">
              <a:xfrm>
                <a:off x="1548" y="172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74" name="Freeform 869"/>
              <p:cNvSpPr>
                <a:spLocks/>
              </p:cNvSpPr>
              <p:nvPr/>
            </p:nvSpPr>
            <p:spPr bwMode="auto">
              <a:xfrm>
                <a:off x="1556" y="1720"/>
                <a:ext cx="7" cy="23"/>
              </a:xfrm>
              <a:custGeom>
                <a:avLst/>
                <a:gdLst>
                  <a:gd name="T0" fmla="*/ 0 w 7"/>
                  <a:gd name="T1" fmla="*/ 0 h 23"/>
                  <a:gd name="T2" fmla="*/ 0 w 7"/>
                  <a:gd name="T3" fmla="*/ 15 h 23"/>
                  <a:gd name="T4" fmla="*/ 7 w 7"/>
                  <a:gd name="T5" fmla="*/ 23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15"/>
                    </a:lnTo>
                    <a:lnTo>
                      <a:pt x="7" y="23"/>
                    </a:lnTo>
                  </a:path>
                </a:pathLst>
              </a:custGeom>
              <a:noFill/>
              <a:ln w="5080">
                <a:solidFill>
                  <a:srgbClr val="008000"/>
                </a:solidFill>
                <a:prstDash val="solid"/>
                <a:round/>
                <a:headEnd/>
                <a:tailEnd/>
              </a:ln>
            </p:spPr>
            <p:txBody>
              <a:bodyPr/>
              <a:lstStyle/>
              <a:p>
                <a:endParaRPr lang="en-US"/>
              </a:p>
            </p:txBody>
          </p:sp>
          <p:sp>
            <p:nvSpPr>
              <p:cNvPr id="255375" name="Freeform 870"/>
              <p:cNvSpPr>
                <a:spLocks/>
              </p:cNvSpPr>
              <p:nvPr/>
            </p:nvSpPr>
            <p:spPr bwMode="auto">
              <a:xfrm>
                <a:off x="1563" y="1728"/>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376" name="Freeform 871"/>
              <p:cNvSpPr>
                <a:spLocks/>
              </p:cNvSpPr>
              <p:nvPr/>
            </p:nvSpPr>
            <p:spPr bwMode="auto">
              <a:xfrm>
                <a:off x="1571" y="1658"/>
                <a:ext cx="8" cy="70"/>
              </a:xfrm>
              <a:custGeom>
                <a:avLst/>
                <a:gdLst>
                  <a:gd name="T0" fmla="*/ 0 w 8"/>
                  <a:gd name="T1" fmla="*/ 70 h 70"/>
                  <a:gd name="T2" fmla="*/ 0 w 8"/>
                  <a:gd name="T3" fmla="*/ 54 h 70"/>
                  <a:gd name="T4" fmla="*/ 0 w 8"/>
                  <a:gd name="T5" fmla="*/ 31 h 70"/>
                  <a:gd name="T6" fmla="*/ 8 w 8"/>
                  <a:gd name="T7" fmla="*/ 7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1"/>
                    </a:lnTo>
                    <a:lnTo>
                      <a:pt x="8" y="7"/>
                    </a:lnTo>
                    <a:lnTo>
                      <a:pt x="8" y="0"/>
                    </a:lnTo>
                  </a:path>
                </a:pathLst>
              </a:custGeom>
              <a:noFill/>
              <a:ln w="5080">
                <a:solidFill>
                  <a:srgbClr val="008000"/>
                </a:solidFill>
                <a:prstDash val="solid"/>
                <a:round/>
                <a:headEnd/>
                <a:tailEnd/>
              </a:ln>
            </p:spPr>
            <p:txBody>
              <a:bodyPr/>
              <a:lstStyle/>
              <a:p>
                <a:endParaRPr lang="en-US"/>
              </a:p>
            </p:txBody>
          </p:sp>
          <p:sp>
            <p:nvSpPr>
              <p:cNvPr id="255377" name="Freeform 872"/>
              <p:cNvSpPr>
                <a:spLocks/>
              </p:cNvSpPr>
              <p:nvPr/>
            </p:nvSpPr>
            <p:spPr bwMode="auto">
              <a:xfrm>
                <a:off x="1579" y="1658"/>
                <a:ext cx="8" cy="77"/>
              </a:xfrm>
              <a:custGeom>
                <a:avLst/>
                <a:gdLst>
                  <a:gd name="T0" fmla="*/ 0 w 8"/>
                  <a:gd name="T1" fmla="*/ 0 h 77"/>
                  <a:gd name="T2" fmla="*/ 0 w 8"/>
                  <a:gd name="T3" fmla="*/ 0 h 77"/>
                  <a:gd name="T4" fmla="*/ 0 w 8"/>
                  <a:gd name="T5" fmla="*/ 7 h 77"/>
                  <a:gd name="T6" fmla="*/ 0 w 8"/>
                  <a:gd name="T7" fmla="*/ 31 h 77"/>
                  <a:gd name="T8" fmla="*/ 8 w 8"/>
                  <a:gd name="T9" fmla="*/ 62 h 77"/>
                  <a:gd name="T10" fmla="*/ 8 w 8"/>
                  <a:gd name="T11" fmla="*/ 77 h 77"/>
                  <a:gd name="T12" fmla="*/ 0 60000 65536"/>
                  <a:gd name="T13" fmla="*/ 0 60000 65536"/>
                  <a:gd name="T14" fmla="*/ 0 60000 65536"/>
                  <a:gd name="T15" fmla="*/ 0 60000 65536"/>
                  <a:gd name="T16" fmla="*/ 0 60000 65536"/>
                  <a:gd name="T17" fmla="*/ 0 60000 65536"/>
                  <a:gd name="T18" fmla="*/ 0 w 8"/>
                  <a:gd name="T19" fmla="*/ 0 h 77"/>
                  <a:gd name="T20" fmla="*/ 8 w 8"/>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8" h="77">
                    <a:moveTo>
                      <a:pt x="0" y="0"/>
                    </a:moveTo>
                    <a:lnTo>
                      <a:pt x="0" y="0"/>
                    </a:lnTo>
                    <a:lnTo>
                      <a:pt x="0" y="7"/>
                    </a:lnTo>
                    <a:lnTo>
                      <a:pt x="0" y="31"/>
                    </a:lnTo>
                    <a:lnTo>
                      <a:pt x="8" y="62"/>
                    </a:lnTo>
                    <a:lnTo>
                      <a:pt x="8" y="77"/>
                    </a:lnTo>
                  </a:path>
                </a:pathLst>
              </a:custGeom>
              <a:noFill/>
              <a:ln w="5080">
                <a:solidFill>
                  <a:srgbClr val="008000"/>
                </a:solidFill>
                <a:prstDash val="solid"/>
                <a:round/>
                <a:headEnd/>
                <a:tailEnd/>
              </a:ln>
            </p:spPr>
            <p:txBody>
              <a:bodyPr/>
              <a:lstStyle/>
              <a:p>
                <a:endParaRPr lang="en-US"/>
              </a:p>
            </p:txBody>
          </p:sp>
          <p:sp>
            <p:nvSpPr>
              <p:cNvPr id="255378" name="Freeform 873"/>
              <p:cNvSpPr>
                <a:spLocks/>
              </p:cNvSpPr>
              <p:nvPr/>
            </p:nvSpPr>
            <p:spPr bwMode="auto">
              <a:xfrm>
                <a:off x="1587" y="1728"/>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379" name="Freeform 874"/>
              <p:cNvSpPr>
                <a:spLocks/>
              </p:cNvSpPr>
              <p:nvPr/>
            </p:nvSpPr>
            <p:spPr bwMode="auto">
              <a:xfrm>
                <a:off x="1595" y="1728"/>
                <a:ext cx="7" cy="23"/>
              </a:xfrm>
              <a:custGeom>
                <a:avLst/>
                <a:gdLst>
                  <a:gd name="T0" fmla="*/ 0 w 7"/>
                  <a:gd name="T1" fmla="*/ 0 h 23"/>
                  <a:gd name="T2" fmla="*/ 0 w 7"/>
                  <a:gd name="T3" fmla="*/ 7 h 23"/>
                  <a:gd name="T4" fmla="*/ 0 w 7"/>
                  <a:gd name="T5" fmla="*/ 15 h 23"/>
                  <a:gd name="T6" fmla="*/ 7 w 7"/>
                  <a:gd name="T7" fmla="*/ 23 h 23"/>
                  <a:gd name="T8" fmla="*/ 7 w 7"/>
                  <a:gd name="T9" fmla="*/ 23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0"/>
                    </a:moveTo>
                    <a:lnTo>
                      <a:pt x="0" y="7"/>
                    </a:lnTo>
                    <a:lnTo>
                      <a:pt x="0" y="15"/>
                    </a:lnTo>
                    <a:lnTo>
                      <a:pt x="7" y="23"/>
                    </a:lnTo>
                  </a:path>
                </a:pathLst>
              </a:custGeom>
              <a:noFill/>
              <a:ln w="5080">
                <a:solidFill>
                  <a:srgbClr val="008000"/>
                </a:solidFill>
                <a:prstDash val="solid"/>
                <a:round/>
                <a:headEnd/>
                <a:tailEnd/>
              </a:ln>
            </p:spPr>
            <p:txBody>
              <a:bodyPr/>
              <a:lstStyle/>
              <a:p>
                <a:endParaRPr lang="en-US"/>
              </a:p>
            </p:txBody>
          </p:sp>
          <p:sp>
            <p:nvSpPr>
              <p:cNvPr id="255380" name="Freeform 875"/>
              <p:cNvSpPr>
                <a:spLocks/>
              </p:cNvSpPr>
              <p:nvPr/>
            </p:nvSpPr>
            <p:spPr bwMode="auto">
              <a:xfrm>
                <a:off x="1602" y="1735"/>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81" name="Line 876"/>
              <p:cNvSpPr>
                <a:spLocks noChangeShapeType="1"/>
              </p:cNvSpPr>
              <p:nvPr/>
            </p:nvSpPr>
            <p:spPr bwMode="auto">
              <a:xfrm flipV="1">
                <a:off x="1610" y="1728"/>
                <a:ext cx="8" cy="7"/>
              </a:xfrm>
              <a:prstGeom prst="line">
                <a:avLst/>
              </a:prstGeom>
              <a:noFill/>
              <a:ln w="5080">
                <a:solidFill>
                  <a:srgbClr val="008000"/>
                </a:solidFill>
                <a:round/>
                <a:headEnd/>
                <a:tailEnd/>
              </a:ln>
            </p:spPr>
            <p:txBody>
              <a:bodyPr/>
              <a:lstStyle/>
              <a:p>
                <a:endParaRPr lang="en-US"/>
              </a:p>
            </p:txBody>
          </p:sp>
          <p:sp>
            <p:nvSpPr>
              <p:cNvPr id="255382" name="Freeform 877"/>
              <p:cNvSpPr>
                <a:spLocks/>
              </p:cNvSpPr>
              <p:nvPr/>
            </p:nvSpPr>
            <p:spPr bwMode="auto">
              <a:xfrm>
                <a:off x="1618" y="171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83" name="Freeform 878"/>
              <p:cNvSpPr>
                <a:spLocks/>
              </p:cNvSpPr>
              <p:nvPr/>
            </p:nvSpPr>
            <p:spPr bwMode="auto">
              <a:xfrm>
                <a:off x="1626" y="1712"/>
                <a:ext cx="7" cy="16"/>
              </a:xfrm>
              <a:custGeom>
                <a:avLst/>
                <a:gdLst>
                  <a:gd name="T0" fmla="*/ 0 w 7"/>
                  <a:gd name="T1" fmla="*/ 0 h 16"/>
                  <a:gd name="T2" fmla="*/ 0 w 7"/>
                  <a:gd name="T3" fmla="*/ 0 h 16"/>
                  <a:gd name="T4" fmla="*/ 0 w 7"/>
                  <a:gd name="T5" fmla="*/ 8 h 16"/>
                  <a:gd name="T6" fmla="*/ 7 w 7"/>
                  <a:gd name="T7" fmla="*/ 16 h 16"/>
                  <a:gd name="T8" fmla="*/ 7 w 7"/>
                  <a:gd name="T9" fmla="*/ 16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0"/>
                    </a:moveTo>
                    <a:lnTo>
                      <a:pt x="0" y="0"/>
                    </a:lnTo>
                    <a:lnTo>
                      <a:pt x="0" y="8"/>
                    </a:lnTo>
                    <a:lnTo>
                      <a:pt x="7" y="16"/>
                    </a:lnTo>
                  </a:path>
                </a:pathLst>
              </a:custGeom>
              <a:noFill/>
              <a:ln w="5080">
                <a:solidFill>
                  <a:srgbClr val="008000"/>
                </a:solidFill>
                <a:prstDash val="solid"/>
                <a:round/>
                <a:headEnd/>
                <a:tailEnd/>
              </a:ln>
            </p:spPr>
            <p:txBody>
              <a:bodyPr/>
              <a:lstStyle/>
              <a:p>
                <a:endParaRPr lang="en-US"/>
              </a:p>
            </p:txBody>
          </p:sp>
          <p:sp>
            <p:nvSpPr>
              <p:cNvPr id="255384" name="Freeform 879"/>
              <p:cNvSpPr>
                <a:spLocks/>
              </p:cNvSpPr>
              <p:nvPr/>
            </p:nvSpPr>
            <p:spPr bwMode="auto">
              <a:xfrm>
                <a:off x="1633" y="1650"/>
                <a:ext cx="8" cy="78"/>
              </a:xfrm>
              <a:custGeom>
                <a:avLst/>
                <a:gdLst>
                  <a:gd name="T0" fmla="*/ 0 w 8"/>
                  <a:gd name="T1" fmla="*/ 78 h 78"/>
                  <a:gd name="T2" fmla="*/ 0 w 8"/>
                  <a:gd name="T3" fmla="*/ 62 h 78"/>
                  <a:gd name="T4" fmla="*/ 0 w 8"/>
                  <a:gd name="T5" fmla="*/ 39 h 78"/>
                  <a:gd name="T6" fmla="*/ 8 w 8"/>
                  <a:gd name="T7" fmla="*/ 15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2"/>
                    </a:lnTo>
                    <a:lnTo>
                      <a:pt x="0" y="39"/>
                    </a:lnTo>
                    <a:lnTo>
                      <a:pt x="8" y="15"/>
                    </a:lnTo>
                    <a:lnTo>
                      <a:pt x="8" y="0"/>
                    </a:lnTo>
                  </a:path>
                </a:pathLst>
              </a:custGeom>
              <a:noFill/>
              <a:ln w="5080">
                <a:solidFill>
                  <a:srgbClr val="008000"/>
                </a:solidFill>
                <a:prstDash val="solid"/>
                <a:round/>
                <a:headEnd/>
                <a:tailEnd/>
              </a:ln>
            </p:spPr>
            <p:txBody>
              <a:bodyPr/>
              <a:lstStyle/>
              <a:p>
                <a:endParaRPr lang="en-US"/>
              </a:p>
            </p:txBody>
          </p:sp>
          <p:sp>
            <p:nvSpPr>
              <p:cNvPr id="255385" name="Freeform 880"/>
              <p:cNvSpPr>
                <a:spLocks/>
              </p:cNvSpPr>
              <p:nvPr/>
            </p:nvSpPr>
            <p:spPr bwMode="auto">
              <a:xfrm>
                <a:off x="1641" y="1650"/>
                <a:ext cx="8" cy="31"/>
              </a:xfrm>
              <a:custGeom>
                <a:avLst/>
                <a:gdLst>
                  <a:gd name="T0" fmla="*/ 0 w 8"/>
                  <a:gd name="T1" fmla="*/ 0 h 31"/>
                  <a:gd name="T2" fmla="*/ 0 w 8"/>
                  <a:gd name="T3" fmla="*/ 0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15"/>
                    </a:lnTo>
                    <a:lnTo>
                      <a:pt x="8" y="23"/>
                    </a:lnTo>
                    <a:lnTo>
                      <a:pt x="8" y="31"/>
                    </a:lnTo>
                  </a:path>
                </a:pathLst>
              </a:custGeom>
              <a:noFill/>
              <a:ln w="5080">
                <a:solidFill>
                  <a:srgbClr val="008000"/>
                </a:solidFill>
                <a:prstDash val="solid"/>
                <a:round/>
                <a:headEnd/>
                <a:tailEnd/>
              </a:ln>
            </p:spPr>
            <p:txBody>
              <a:bodyPr/>
              <a:lstStyle/>
              <a:p>
                <a:endParaRPr lang="en-US"/>
              </a:p>
            </p:txBody>
          </p:sp>
          <p:sp>
            <p:nvSpPr>
              <p:cNvPr id="255386" name="Freeform 881"/>
              <p:cNvSpPr>
                <a:spLocks/>
              </p:cNvSpPr>
              <p:nvPr/>
            </p:nvSpPr>
            <p:spPr bwMode="auto">
              <a:xfrm>
                <a:off x="1649" y="1634"/>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008000"/>
                </a:solidFill>
                <a:prstDash val="solid"/>
                <a:round/>
                <a:headEnd/>
                <a:tailEnd/>
              </a:ln>
            </p:spPr>
            <p:txBody>
              <a:bodyPr/>
              <a:lstStyle/>
              <a:p>
                <a:endParaRPr lang="en-US"/>
              </a:p>
            </p:txBody>
          </p:sp>
          <p:sp>
            <p:nvSpPr>
              <p:cNvPr id="255387" name="Freeform 882"/>
              <p:cNvSpPr>
                <a:spLocks/>
              </p:cNvSpPr>
              <p:nvPr/>
            </p:nvSpPr>
            <p:spPr bwMode="auto">
              <a:xfrm>
                <a:off x="1657" y="1634"/>
                <a:ext cx="8" cy="78"/>
              </a:xfrm>
              <a:custGeom>
                <a:avLst/>
                <a:gdLst>
                  <a:gd name="T0" fmla="*/ 0 w 8"/>
                  <a:gd name="T1" fmla="*/ 0 h 78"/>
                  <a:gd name="T2" fmla="*/ 0 w 8"/>
                  <a:gd name="T3" fmla="*/ 16 h 78"/>
                  <a:gd name="T4" fmla="*/ 0 w 8"/>
                  <a:gd name="T5" fmla="*/ 31 h 78"/>
                  <a:gd name="T6" fmla="*/ 8 w 8"/>
                  <a:gd name="T7" fmla="*/ 62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1"/>
                    </a:lnTo>
                    <a:lnTo>
                      <a:pt x="8" y="62"/>
                    </a:lnTo>
                    <a:lnTo>
                      <a:pt x="8" y="78"/>
                    </a:lnTo>
                  </a:path>
                </a:pathLst>
              </a:custGeom>
              <a:noFill/>
              <a:ln w="5080">
                <a:solidFill>
                  <a:srgbClr val="008000"/>
                </a:solidFill>
                <a:prstDash val="solid"/>
                <a:round/>
                <a:headEnd/>
                <a:tailEnd/>
              </a:ln>
            </p:spPr>
            <p:txBody>
              <a:bodyPr/>
              <a:lstStyle/>
              <a:p>
                <a:endParaRPr lang="en-US"/>
              </a:p>
            </p:txBody>
          </p:sp>
          <p:sp>
            <p:nvSpPr>
              <p:cNvPr id="255388" name="Freeform 883"/>
              <p:cNvSpPr>
                <a:spLocks/>
              </p:cNvSpPr>
              <p:nvPr/>
            </p:nvSpPr>
            <p:spPr bwMode="auto">
              <a:xfrm>
                <a:off x="1665" y="1712"/>
                <a:ext cx="7" cy="23"/>
              </a:xfrm>
              <a:custGeom>
                <a:avLst/>
                <a:gdLst>
                  <a:gd name="T0" fmla="*/ 0 w 7"/>
                  <a:gd name="T1" fmla="*/ 0 h 23"/>
                  <a:gd name="T2" fmla="*/ 0 w 7"/>
                  <a:gd name="T3" fmla="*/ 16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16"/>
                    </a:lnTo>
                    <a:lnTo>
                      <a:pt x="7" y="23"/>
                    </a:lnTo>
                  </a:path>
                </a:pathLst>
              </a:custGeom>
              <a:noFill/>
              <a:ln w="5080">
                <a:solidFill>
                  <a:srgbClr val="008000"/>
                </a:solidFill>
                <a:prstDash val="solid"/>
                <a:round/>
                <a:headEnd/>
                <a:tailEnd/>
              </a:ln>
            </p:spPr>
            <p:txBody>
              <a:bodyPr/>
              <a:lstStyle/>
              <a:p>
                <a:endParaRPr lang="en-US"/>
              </a:p>
            </p:txBody>
          </p:sp>
          <p:sp>
            <p:nvSpPr>
              <p:cNvPr id="255389" name="Freeform 884"/>
              <p:cNvSpPr>
                <a:spLocks/>
              </p:cNvSpPr>
              <p:nvPr/>
            </p:nvSpPr>
            <p:spPr bwMode="auto">
              <a:xfrm>
                <a:off x="1672" y="172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390" name="Line 885"/>
              <p:cNvSpPr>
                <a:spLocks noChangeShapeType="1"/>
              </p:cNvSpPr>
              <p:nvPr/>
            </p:nvSpPr>
            <p:spPr bwMode="auto">
              <a:xfrm>
                <a:off x="1680" y="1728"/>
                <a:ext cx="8" cy="0"/>
              </a:xfrm>
              <a:prstGeom prst="line">
                <a:avLst/>
              </a:prstGeom>
              <a:noFill/>
              <a:ln w="5080">
                <a:solidFill>
                  <a:srgbClr val="008000"/>
                </a:solidFill>
                <a:round/>
                <a:headEnd/>
                <a:tailEnd/>
              </a:ln>
            </p:spPr>
            <p:txBody>
              <a:bodyPr/>
              <a:lstStyle/>
              <a:p>
                <a:endParaRPr lang="en-US"/>
              </a:p>
            </p:txBody>
          </p:sp>
          <p:sp>
            <p:nvSpPr>
              <p:cNvPr id="255391" name="Freeform 886"/>
              <p:cNvSpPr>
                <a:spLocks/>
              </p:cNvSpPr>
              <p:nvPr/>
            </p:nvSpPr>
            <p:spPr bwMode="auto">
              <a:xfrm>
                <a:off x="1688" y="172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92" name="Freeform 887"/>
              <p:cNvSpPr>
                <a:spLocks/>
              </p:cNvSpPr>
              <p:nvPr/>
            </p:nvSpPr>
            <p:spPr bwMode="auto">
              <a:xfrm>
                <a:off x="1696" y="1658"/>
                <a:ext cx="8" cy="62"/>
              </a:xfrm>
              <a:custGeom>
                <a:avLst/>
                <a:gdLst>
                  <a:gd name="T0" fmla="*/ 0 w 8"/>
                  <a:gd name="T1" fmla="*/ 62 h 62"/>
                  <a:gd name="T2" fmla="*/ 0 w 8"/>
                  <a:gd name="T3" fmla="*/ 46 h 62"/>
                  <a:gd name="T4" fmla="*/ 0 w 8"/>
                  <a:gd name="T5" fmla="*/ 23 h 62"/>
                  <a:gd name="T6" fmla="*/ 8 w 8"/>
                  <a:gd name="T7" fmla="*/ 7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393" name="Freeform 888"/>
              <p:cNvSpPr>
                <a:spLocks/>
              </p:cNvSpPr>
              <p:nvPr/>
            </p:nvSpPr>
            <p:spPr bwMode="auto">
              <a:xfrm>
                <a:off x="1704" y="1658"/>
                <a:ext cx="7" cy="85"/>
              </a:xfrm>
              <a:custGeom>
                <a:avLst/>
                <a:gdLst>
                  <a:gd name="T0" fmla="*/ 0 w 7"/>
                  <a:gd name="T1" fmla="*/ 0 h 85"/>
                  <a:gd name="T2" fmla="*/ 0 w 7"/>
                  <a:gd name="T3" fmla="*/ 15 h 85"/>
                  <a:gd name="T4" fmla="*/ 0 w 7"/>
                  <a:gd name="T5" fmla="*/ 38 h 85"/>
                  <a:gd name="T6" fmla="*/ 7 w 7"/>
                  <a:gd name="T7" fmla="*/ 62 h 85"/>
                  <a:gd name="T8" fmla="*/ 7 w 7"/>
                  <a:gd name="T9" fmla="*/ 85 h 85"/>
                  <a:gd name="T10" fmla="*/ 0 60000 65536"/>
                  <a:gd name="T11" fmla="*/ 0 60000 65536"/>
                  <a:gd name="T12" fmla="*/ 0 60000 65536"/>
                  <a:gd name="T13" fmla="*/ 0 60000 65536"/>
                  <a:gd name="T14" fmla="*/ 0 60000 65536"/>
                  <a:gd name="T15" fmla="*/ 0 w 7"/>
                  <a:gd name="T16" fmla="*/ 0 h 85"/>
                  <a:gd name="T17" fmla="*/ 7 w 7"/>
                  <a:gd name="T18" fmla="*/ 85 h 85"/>
                </a:gdLst>
                <a:ahLst/>
                <a:cxnLst>
                  <a:cxn ang="T10">
                    <a:pos x="T0" y="T1"/>
                  </a:cxn>
                  <a:cxn ang="T11">
                    <a:pos x="T2" y="T3"/>
                  </a:cxn>
                  <a:cxn ang="T12">
                    <a:pos x="T4" y="T5"/>
                  </a:cxn>
                  <a:cxn ang="T13">
                    <a:pos x="T6" y="T7"/>
                  </a:cxn>
                  <a:cxn ang="T14">
                    <a:pos x="T8" y="T9"/>
                  </a:cxn>
                </a:cxnLst>
                <a:rect l="T15" t="T16" r="T17" b="T18"/>
                <a:pathLst>
                  <a:path w="7" h="85">
                    <a:moveTo>
                      <a:pt x="0" y="0"/>
                    </a:moveTo>
                    <a:lnTo>
                      <a:pt x="0" y="15"/>
                    </a:lnTo>
                    <a:lnTo>
                      <a:pt x="0" y="38"/>
                    </a:lnTo>
                    <a:lnTo>
                      <a:pt x="7" y="62"/>
                    </a:lnTo>
                    <a:lnTo>
                      <a:pt x="7" y="85"/>
                    </a:lnTo>
                  </a:path>
                </a:pathLst>
              </a:custGeom>
              <a:noFill/>
              <a:ln w="5080">
                <a:solidFill>
                  <a:srgbClr val="008000"/>
                </a:solidFill>
                <a:prstDash val="solid"/>
                <a:round/>
                <a:headEnd/>
                <a:tailEnd/>
              </a:ln>
            </p:spPr>
            <p:txBody>
              <a:bodyPr/>
              <a:lstStyle/>
              <a:p>
                <a:endParaRPr lang="en-US"/>
              </a:p>
            </p:txBody>
          </p:sp>
          <p:sp>
            <p:nvSpPr>
              <p:cNvPr id="255394" name="Freeform 889"/>
              <p:cNvSpPr>
                <a:spLocks/>
              </p:cNvSpPr>
              <p:nvPr/>
            </p:nvSpPr>
            <p:spPr bwMode="auto">
              <a:xfrm>
                <a:off x="1711" y="174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395" name="Freeform 890"/>
              <p:cNvSpPr>
                <a:spLocks/>
              </p:cNvSpPr>
              <p:nvPr/>
            </p:nvSpPr>
            <p:spPr bwMode="auto">
              <a:xfrm>
                <a:off x="1719" y="175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96" name="Freeform 891"/>
              <p:cNvSpPr>
                <a:spLocks/>
              </p:cNvSpPr>
              <p:nvPr/>
            </p:nvSpPr>
            <p:spPr bwMode="auto">
              <a:xfrm>
                <a:off x="1727" y="175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97" name="Freeform 892"/>
              <p:cNvSpPr>
                <a:spLocks/>
              </p:cNvSpPr>
              <p:nvPr/>
            </p:nvSpPr>
            <p:spPr bwMode="auto">
              <a:xfrm>
                <a:off x="1735" y="175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398" name="Freeform 893"/>
              <p:cNvSpPr>
                <a:spLocks/>
              </p:cNvSpPr>
              <p:nvPr/>
            </p:nvSpPr>
            <p:spPr bwMode="auto">
              <a:xfrm>
                <a:off x="1742" y="1696"/>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008000"/>
                </a:solidFill>
                <a:prstDash val="solid"/>
                <a:round/>
                <a:headEnd/>
                <a:tailEnd/>
              </a:ln>
            </p:spPr>
            <p:txBody>
              <a:bodyPr/>
              <a:lstStyle/>
              <a:p>
                <a:endParaRPr lang="en-US"/>
              </a:p>
            </p:txBody>
          </p:sp>
          <p:sp>
            <p:nvSpPr>
              <p:cNvPr id="255399" name="Freeform 894"/>
              <p:cNvSpPr>
                <a:spLocks/>
              </p:cNvSpPr>
              <p:nvPr/>
            </p:nvSpPr>
            <p:spPr bwMode="auto">
              <a:xfrm>
                <a:off x="1750" y="1696"/>
                <a:ext cx="8" cy="47"/>
              </a:xfrm>
              <a:custGeom>
                <a:avLst/>
                <a:gdLst>
                  <a:gd name="T0" fmla="*/ 0 w 8"/>
                  <a:gd name="T1" fmla="*/ 0 h 47"/>
                  <a:gd name="T2" fmla="*/ 0 w 8"/>
                  <a:gd name="T3" fmla="*/ 0 h 47"/>
                  <a:gd name="T4" fmla="*/ 0 w 8"/>
                  <a:gd name="T5" fmla="*/ 8 h 47"/>
                  <a:gd name="T6" fmla="*/ 0 w 8"/>
                  <a:gd name="T7" fmla="*/ 32 h 47"/>
                  <a:gd name="T8" fmla="*/ 8 w 8"/>
                  <a:gd name="T9" fmla="*/ 47 h 47"/>
                  <a:gd name="T10" fmla="*/ 8 w 8"/>
                  <a:gd name="T11" fmla="*/ 47 h 47"/>
                  <a:gd name="T12" fmla="*/ 8 w 8"/>
                  <a:gd name="T13" fmla="*/ 47 h 47"/>
                  <a:gd name="T14" fmla="*/ 0 60000 65536"/>
                  <a:gd name="T15" fmla="*/ 0 60000 65536"/>
                  <a:gd name="T16" fmla="*/ 0 60000 65536"/>
                  <a:gd name="T17" fmla="*/ 0 60000 65536"/>
                  <a:gd name="T18" fmla="*/ 0 60000 65536"/>
                  <a:gd name="T19" fmla="*/ 0 60000 65536"/>
                  <a:gd name="T20" fmla="*/ 0 60000 65536"/>
                  <a:gd name="T21" fmla="*/ 0 w 8"/>
                  <a:gd name="T22" fmla="*/ 0 h 47"/>
                  <a:gd name="T23" fmla="*/ 8 w 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7">
                    <a:moveTo>
                      <a:pt x="0" y="0"/>
                    </a:moveTo>
                    <a:lnTo>
                      <a:pt x="0" y="0"/>
                    </a:lnTo>
                    <a:lnTo>
                      <a:pt x="0" y="8"/>
                    </a:lnTo>
                    <a:lnTo>
                      <a:pt x="0" y="32"/>
                    </a:lnTo>
                    <a:lnTo>
                      <a:pt x="8" y="47"/>
                    </a:lnTo>
                  </a:path>
                </a:pathLst>
              </a:custGeom>
              <a:noFill/>
              <a:ln w="5080">
                <a:solidFill>
                  <a:srgbClr val="008000"/>
                </a:solidFill>
                <a:prstDash val="solid"/>
                <a:round/>
                <a:headEnd/>
                <a:tailEnd/>
              </a:ln>
            </p:spPr>
            <p:txBody>
              <a:bodyPr/>
              <a:lstStyle/>
              <a:p>
                <a:endParaRPr lang="en-US"/>
              </a:p>
            </p:txBody>
          </p:sp>
          <p:sp>
            <p:nvSpPr>
              <p:cNvPr id="255400" name="Freeform 895"/>
              <p:cNvSpPr>
                <a:spLocks/>
              </p:cNvSpPr>
              <p:nvPr/>
            </p:nvSpPr>
            <p:spPr bwMode="auto">
              <a:xfrm>
                <a:off x="1758" y="1603"/>
                <a:ext cx="8" cy="140"/>
              </a:xfrm>
              <a:custGeom>
                <a:avLst/>
                <a:gdLst>
                  <a:gd name="T0" fmla="*/ 0 w 8"/>
                  <a:gd name="T1" fmla="*/ 140 h 140"/>
                  <a:gd name="T2" fmla="*/ 0 w 8"/>
                  <a:gd name="T3" fmla="*/ 132 h 140"/>
                  <a:gd name="T4" fmla="*/ 0 w 8"/>
                  <a:gd name="T5" fmla="*/ 109 h 140"/>
                  <a:gd name="T6" fmla="*/ 0 w 8"/>
                  <a:gd name="T7" fmla="*/ 62 h 140"/>
                  <a:gd name="T8" fmla="*/ 8 w 8"/>
                  <a:gd name="T9" fmla="*/ 39 h 140"/>
                  <a:gd name="T10" fmla="*/ 8 w 8"/>
                  <a:gd name="T11" fmla="*/ 23 h 140"/>
                  <a:gd name="T12" fmla="*/ 8 w 8"/>
                  <a:gd name="T13" fmla="*/ 8 h 140"/>
                  <a:gd name="T14" fmla="*/ 8 w 8"/>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0"/>
                  <a:gd name="T26" fmla="*/ 8 w 8"/>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0">
                    <a:moveTo>
                      <a:pt x="0" y="140"/>
                    </a:moveTo>
                    <a:lnTo>
                      <a:pt x="0" y="132"/>
                    </a:lnTo>
                    <a:lnTo>
                      <a:pt x="0" y="109"/>
                    </a:lnTo>
                    <a:lnTo>
                      <a:pt x="0" y="62"/>
                    </a:lnTo>
                    <a:lnTo>
                      <a:pt x="8" y="39"/>
                    </a:lnTo>
                    <a:lnTo>
                      <a:pt x="8"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401" name="Freeform 896"/>
              <p:cNvSpPr>
                <a:spLocks/>
              </p:cNvSpPr>
              <p:nvPr/>
            </p:nvSpPr>
            <p:spPr bwMode="auto">
              <a:xfrm>
                <a:off x="1766" y="1603"/>
                <a:ext cx="8" cy="125"/>
              </a:xfrm>
              <a:custGeom>
                <a:avLst/>
                <a:gdLst>
                  <a:gd name="T0" fmla="*/ 0 w 8"/>
                  <a:gd name="T1" fmla="*/ 0 h 125"/>
                  <a:gd name="T2" fmla="*/ 0 w 8"/>
                  <a:gd name="T3" fmla="*/ 0 h 125"/>
                  <a:gd name="T4" fmla="*/ 0 w 8"/>
                  <a:gd name="T5" fmla="*/ 16 h 125"/>
                  <a:gd name="T6" fmla="*/ 0 w 8"/>
                  <a:gd name="T7" fmla="*/ 55 h 125"/>
                  <a:gd name="T8" fmla="*/ 8 w 8"/>
                  <a:gd name="T9" fmla="*/ 93 h 125"/>
                  <a:gd name="T10" fmla="*/ 8 w 8"/>
                  <a:gd name="T11" fmla="*/ 109 h 125"/>
                  <a:gd name="T12" fmla="*/ 8 w 8"/>
                  <a:gd name="T13" fmla="*/ 125 h 125"/>
                  <a:gd name="T14" fmla="*/ 0 60000 65536"/>
                  <a:gd name="T15" fmla="*/ 0 60000 65536"/>
                  <a:gd name="T16" fmla="*/ 0 60000 65536"/>
                  <a:gd name="T17" fmla="*/ 0 60000 65536"/>
                  <a:gd name="T18" fmla="*/ 0 60000 65536"/>
                  <a:gd name="T19" fmla="*/ 0 60000 65536"/>
                  <a:gd name="T20" fmla="*/ 0 60000 65536"/>
                  <a:gd name="T21" fmla="*/ 0 w 8"/>
                  <a:gd name="T22" fmla="*/ 0 h 125"/>
                  <a:gd name="T23" fmla="*/ 8 w 8"/>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5">
                    <a:moveTo>
                      <a:pt x="0" y="0"/>
                    </a:moveTo>
                    <a:lnTo>
                      <a:pt x="0" y="0"/>
                    </a:lnTo>
                    <a:lnTo>
                      <a:pt x="0" y="16"/>
                    </a:lnTo>
                    <a:lnTo>
                      <a:pt x="0" y="55"/>
                    </a:lnTo>
                    <a:lnTo>
                      <a:pt x="8" y="93"/>
                    </a:lnTo>
                    <a:lnTo>
                      <a:pt x="8" y="109"/>
                    </a:lnTo>
                    <a:lnTo>
                      <a:pt x="8" y="125"/>
                    </a:lnTo>
                  </a:path>
                </a:pathLst>
              </a:custGeom>
              <a:noFill/>
              <a:ln w="5080">
                <a:solidFill>
                  <a:srgbClr val="008000"/>
                </a:solidFill>
                <a:prstDash val="solid"/>
                <a:round/>
                <a:headEnd/>
                <a:tailEnd/>
              </a:ln>
            </p:spPr>
            <p:txBody>
              <a:bodyPr/>
              <a:lstStyle/>
              <a:p>
                <a:endParaRPr lang="en-US"/>
              </a:p>
            </p:txBody>
          </p:sp>
          <p:sp>
            <p:nvSpPr>
              <p:cNvPr id="255402" name="Freeform 897"/>
              <p:cNvSpPr>
                <a:spLocks/>
              </p:cNvSpPr>
              <p:nvPr/>
            </p:nvSpPr>
            <p:spPr bwMode="auto">
              <a:xfrm>
                <a:off x="1774" y="1728"/>
                <a:ext cx="7" cy="31"/>
              </a:xfrm>
              <a:custGeom>
                <a:avLst/>
                <a:gdLst>
                  <a:gd name="T0" fmla="*/ 0 w 7"/>
                  <a:gd name="T1" fmla="*/ 0 h 31"/>
                  <a:gd name="T2" fmla="*/ 0 w 7"/>
                  <a:gd name="T3" fmla="*/ 23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23"/>
                    </a:lnTo>
                    <a:lnTo>
                      <a:pt x="7" y="31"/>
                    </a:lnTo>
                  </a:path>
                </a:pathLst>
              </a:custGeom>
              <a:noFill/>
              <a:ln w="5080">
                <a:solidFill>
                  <a:srgbClr val="008000"/>
                </a:solidFill>
                <a:prstDash val="solid"/>
                <a:round/>
                <a:headEnd/>
                <a:tailEnd/>
              </a:ln>
            </p:spPr>
            <p:txBody>
              <a:bodyPr/>
              <a:lstStyle/>
              <a:p>
                <a:endParaRPr lang="en-US"/>
              </a:p>
            </p:txBody>
          </p:sp>
          <p:sp>
            <p:nvSpPr>
              <p:cNvPr id="255403" name="Freeform 898"/>
              <p:cNvSpPr>
                <a:spLocks/>
              </p:cNvSpPr>
              <p:nvPr/>
            </p:nvSpPr>
            <p:spPr bwMode="auto">
              <a:xfrm>
                <a:off x="1781" y="175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04" name="Freeform 899"/>
              <p:cNvSpPr>
                <a:spLocks/>
              </p:cNvSpPr>
              <p:nvPr/>
            </p:nvSpPr>
            <p:spPr bwMode="auto">
              <a:xfrm>
                <a:off x="1789" y="1704"/>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008000"/>
                </a:solidFill>
                <a:prstDash val="solid"/>
                <a:round/>
                <a:headEnd/>
                <a:tailEnd/>
              </a:ln>
            </p:spPr>
            <p:txBody>
              <a:bodyPr/>
              <a:lstStyle/>
              <a:p>
                <a:endParaRPr lang="en-US"/>
              </a:p>
            </p:txBody>
          </p:sp>
          <p:sp>
            <p:nvSpPr>
              <p:cNvPr id="255405" name="Freeform 900"/>
              <p:cNvSpPr>
                <a:spLocks/>
              </p:cNvSpPr>
              <p:nvPr/>
            </p:nvSpPr>
            <p:spPr bwMode="auto">
              <a:xfrm>
                <a:off x="1797" y="1704"/>
                <a:ext cx="8" cy="47"/>
              </a:xfrm>
              <a:custGeom>
                <a:avLst/>
                <a:gdLst>
                  <a:gd name="T0" fmla="*/ 0 w 8"/>
                  <a:gd name="T1" fmla="*/ 0 h 47"/>
                  <a:gd name="T2" fmla="*/ 0 w 8"/>
                  <a:gd name="T3" fmla="*/ 8 h 47"/>
                  <a:gd name="T4" fmla="*/ 8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8" y="24"/>
                    </a:lnTo>
                    <a:lnTo>
                      <a:pt x="8" y="39"/>
                    </a:lnTo>
                    <a:lnTo>
                      <a:pt x="8" y="47"/>
                    </a:lnTo>
                  </a:path>
                </a:pathLst>
              </a:custGeom>
              <a:noFill/>
              <a:ln w="5080">
                <a:solidFill>
                  <a:srgbClr val="008000"/>
                </a:solidFill>
                <a:prstDash val="solid"/>
                <a:round/>
                <a:headEnd/>
                <a:tailEnd/>
              </a:ln>
            </p:spPr>
            <p:txBody>
              <a:bodyPr/>
              <a:lstStyle/>
              <a:p>
                <a:endParaRPr lang="en-US"/>
              </a:p>
            </p:txBody>
          </p:sp>
          <p:sp>
            <p:nvSpPr>
              <p:cNvPr id="255406" name="Freeform 901"/>
              <p:cNvSpPr>
                <a:spLocks/>
              </p:cNvSpPr>
              <p:nvPr/>
            </p:nvSpPr>
            <p:spPr bwMode="auto">
              <a:xfrm>
                <a:off x="1805" y="1735"/>
                <a:ext cx="0" cy="16"/>
              </a:xfrm>
              <a:custGeom>
                <a:avLst/>
                <a:gdLst>
                  <a:gd name="T0" fmla="*/ 16 h 16"/>
                  <a:gd name="T1" fmla="*/ 16 h 16"/>
                  <a:gd name="T2" fmla="*/ 8 h 16"/>
                  <a:gd name="T3" fmla="*/ 0 h 16"/>
                  <a:gd name="T4" fmla="*/ 0 h 16"/>
                  <a:gd name="T5" fmla="*/ 0 60000 65536"/>
                  <a:gd name="T6" fmla="*/ 0 60000 65536"/>
                  <a:gd name="T7" fmla="*/ 0 60000 65536"/>
                  <a:gd name="T8" fmla="*/ 0 60000 65536"/>
                  <a:gd name="T9" fmla="*/ 0 60000 65536"/>
                  <a:gd name="T10" fmla="*/ 0 h 16"/>
                  <a:gd name="T11" fmla="*/ 16 h 16"/>
                </a:gdLst>
                <a:ahLst/>
                <a:cxnLst>
                  <a:cxn ang="T5">
                    <a:pos x="0" y="T0"/>
                  </a:cxn>
                  <a:cxn ang="T6">
                    <a:pos x="0" y="T1"/>
                  </a:cxn>
                  <a:cxn ang="T7">
                    <a:pos x="0" y="T2"/>
                  </a:cxn>
                  <a:cxn ang="T8">
                    <a:pos x="0" y="T3"/>
                  </a:cxn>
                  <a:cxn ang="T9">
                    <a:pos x="0" y="T4"/>
                  </a:cxn>
                </a:cxnLst>
                <a:rect l="0" t="T10" r="0" b="T11"/>
                <a:pathLst>
                  <a:path h="16">
                    <a:moveTo>
                      <a:pt x="0" y="16"/>
                    </a:moveTo>
                    <a:lnTo>
                      <a:pt x="0" y="16"/>
                    </a:lnTo>
                    <a:lnTo>
                      <a:pt x="0" y="8"/>
                    </a:lnTo>
                    <a:lnTo>
                      <a:pt x="0" y="0"/>
                    </a:lnTo>
                  </a:path>
                </a:pathLst>
              </a:custGeom>
              <a:noFill/>
              <a:ln w="5080">
                <a:solidFill>
                  <a:srgbClr val="008000"/>
                </a:solidFill>
                <a:prstDash val="solid"/>
                <a:round/>
                <a:headEnd/>
                <a:tailEnd/>
              </a:ln>
            </p:spPr>
            <p:txBody>
              <a:bodyPr/>
              <a:lstStyle/>
              <a:p>
                <a:endParaRPr lang="en-US"/>
              </a:p>
            </p:txBody>
          </p:sp>
          <p:sp>
            <p:nvSpPr>
              <p:cNvPr id="255407" name="Freeform 902"/>
              <p:cNvSpPr>
                <a:spLocks/>
              </p:cNvSpPr>
              <p:nvPr/>
            </p:nvSpPr>
            <p:spPr bwMode="auto">
              <a:xfrm>
                <a:off x="1805" y="1735"/>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408" name="Line 903"/>
              <p:cNvSpPr>
                <a:spLocks noChangeShapeType="1"/>
              </p:cNvSpPr>
              <p:nvPr/>
            </p:nvSpPr>
            <p:spPr bwMode="auto">
              <a:xfrm>
                <a:off x="1812" y="1751"/>
                <a:ext cx="8" cy="8"/>
              </a:xfrm>
              <a:prstGeom prst="line">
                <a:avLst/>
              </a:prstGeom>
              <a:noFill/>
              <a:ln w="5080">
                <a:solidFill>
                  <a:srgbClr val="008000"/>
                </a:solidFill>
                <a:round/>
                <a:headEnd/>
                <a:tailEnd/>
              </a:ln>
            </p:spPr>
            <p:txBody>
              <a:bodyPr/>
              <a:lstStyle/>
              <a:p>
                <a:endParaRPr lang="en-US"/>
              </a:p>
            </p:txBody>
          </p:sp>
          <p:sp>
            <p:nvSpPr>
              <p:cNvPr id="255409" name="Freeform 904"/>
              <p:cNvSpPr>
                <a:spLocks/>
              </p:cNvSpPr>
              <p:nvPr/>
            </p:nvSpPr>
            <p:spPr bwMode="auto">
              <a:xfrm>
                <a:off x="1820" y="175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10" name="Freeform 905"/>
              <p:cNvSpPr>
                <a:spLocks/>
              </p:cNvSpPr>
              <p:nvPr/>
            </p:nvSpPr>
            <p:spPr bwMode="auto">
              <a:xfrm>
                <a:off x="1828" y="1689"/>
                <a:ext cx="8" cy="62"/>
              </a:xfrm>
              <a:custGeom>
                <a:avLst/>
                <a:gdLst>
                  <a:gd name="T0" fmla="*/ 0 w 8"/>
                  <a:gd name="T1" fmla="*/ 62 h 62"/>
                  <a:gd name="T2" fmla="*/ 0 w 8"/>
                  <a:gd name="T3" fmla="*/ 46 h 62"/>
                  <a:gd name="T4" fmla="*/ 0 w 8"/>
                  <a:gd name="T5" fmla="*/ 31 h 62"/>
                  <a:gd name="T6" fmla="*/ 8 w 8"/>
                  <a:gd name="T7" fmla="*/ 7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31"/>
                    </a:lnTo>
                    <a:lnTo>
                      <a:pt x="8" y="7"/>
                    </a:lnTo>
                    <a:lnTo>
                      <a:pt x="8" y="0"/>
                    </a:lnTo>
                  </a:path>
                </a:pathLst>
              </a:custGeom>
              <a:noFill/>
              <a:ln w="5080">
                <a:solidFill>
                  <a:srgbClr val="008000"/>
                </a:solidFill>
                <a:prstDash val="solid"/>
                <a:round/>
                <a:headEnd/>
                <a:tailEnd/>
              </a:ln>
            </p:spPr>
            <p:txBody>
              <a:bodyPr/>
              <a:lstStyle/>
              <a:p>
                <a:endParaRPr lang="en-US"/>
              </a:p>
            </p:txBody>
          </p:sp>
          <p:sp>
            <p:nvSpPr>
              <p:cNvPr id="255411" name="Freeform 906"/>
              <p:cNvSpPr>
                <a:spLocks/>
              </p:cNvSpPr>
              <p:nvPr/>
            </p:nvSpPr>
            <p:spPr bwMode="auto">
              <a:xfrm>
                <a:off x="1836" y="1689"/>
                <a:ext cx="8" cy="39"/>
              </a:xfrm>
              <a:custGeom>
                <a:avLst/>
                <a:gdLst>
                  <a:gd name="T0" fmla="*/ 0 w 8"/>
                  <a:gd name="T1" fmla="*/ 0 h 39"/>
                  <a:gd name="T2" fmla="*/ 0 w 8"/>
                  <a:gd name="T3" fmla="*/ 0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0"/>
                    </a:lnTo>
                    <a:lnTo>
                      <a:pt x="0" y="15"/>
                    </a:lnTo>
                    <a:lnTo>
                      <a:pt x="8" y="31"/>
                    </a:lnTo>
                    <a:lnTo>
                      <a:pt x="8" y="39"/>
                    </a:lnTo>
                  </a:path>
                </a:pathLst>
              </a:custGeom>
              <a:noFill/>
              <a:ln w="5080">
                <a:solidFill>
                  <a:srgbClr val="008000"/>
                </a:solidFill>
                <a:prstDash val="solid"/>
                <a:round/>
                <a:headEnd/>
                <a:tailEnd/>
              </a:ln>
            </p:spPr>
            <p:txBody>
              <a:bodyPr/>
              <a:lstStyle/>
              <a:p>
                <a:endParaRPr lang="en-US"/>
              </a:p>
            </p:txBody>
          </p:sp>
          <p:sp>
            <p:nvSpPr>
              <p:cNvPr id="255412" name="Line 907"/>
              <p:cNvSpPr>
                <a:spLocks noChangeShapeType="1"/>
              </p:cNvSpPr>
              <p:nvPr/>
            </p:nvSpPr>
            <p:spPr bwMode="auto">
              <a:xfrm>
                <a:off x="1844" y="1728"/>
                <a:ext cx="7" cy="7"/>
              </a:xfrm>
              <a:prstGeom prst="line">
                <a:avLst/>
              </a:prstGeom>
              <a:noFill/>
              <a:ln w="5080">
                <a:solidFill>
                  <a:srgbClr val="008000"/>
                </a:solidFill>
                <a:round/>
                <a:headEnd/>
                <a:tailEnd/>
              </a:ln>
            </p:spPr>
            <p:txBody>
              <a:bodyPr/>
              <a:lstStyle/>
              <a:p>
                <a:endParaRPr lang="en-US"/>
              </a:p>
            </p:txBody>
          </p:sp>
          <p:sp>
            <p:nvSpPr>
              <p:cNvPr id="255413" name="Freeform 908"/>
              <p:cNvSpPr>
                <a:spLocks/>
              </p:cNvSpPr>
              <p:nvPr/>
            </p:nvSpPr>
            <p:spPr bwMode="auto">
              <a:xfrm>
                <a:off x="1851" y="173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414" name="Freeform 909"/>
              <p:cNvSpPr>
                <a:spLocks/>
              </p:cNvSpPr>
              <p:nvPr/>
            </p:nvSpPr>
            <p:spPr bwMode="auto">
              <a:xfrm>
                <a:off x="1859" y="173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15" name="Line 910"/>
              <p:cNvSpPr>
                <a:spLocks noChangeShapeType="1"/>
              </p:cNvSpPr>
              <p:nvPr/>
            </p:nvSpPr>
            <p:spPr bwMode="auto">
              <a:xfrm>
                <a:off x="1867" y="1735"/>
                <a:ext cx="8" cy="0"/>
              </a:xfrm>
              <a:prstGeom prst="line">
                <a:avLst/>
              </a:prstGeom>
              <a:noFill/>
              <a:ln w="5080">
                <a:solidFill>
                  <a:srgbClr val="008000"/>
                </a:solidFill>
                <a:round/>
                <a:headEnd/>
                <a:tailEnd/>
              </a:ln>
            </p:spPr>
            <p:txBody>
              <a:bodyPr/>
              <a:lstStyle/>
              <a:p>
                <a:endParaRPr lang="en-US"/>
              </a:p>
            </p:txBody>
          </p:sp>
          <p:sp>
            <p:nvSpPr>
              <p:cNvPr id="255416" name="Freeform 911"/>
              <p:cNvSpPr>
                <a:spLocks/>
              </p:cNvSpPr>
              <p:nvPr/>
            </p:nvSpPr>
            <p:spPr bwMode="auto">
              <a:xfrm>
                <a:off x="1875" y="1735"/>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417" name="Freeform 912"/>
              <p:cNvSpPr>
                <a:spLocks/>
              </p:cNvSpPr>
              <p:nvPr/>
            </p:nvSpPr>
            <p:spPr bwMode="auto">
              <a:xfrm>
                <a:off x="1882" y="174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18" name="Line 913"/>
              <p:cNvSpPr>
                <a:spLocks noChangeShapeType="1"/>
              </p:cNvSpPr>
              <p:nvPr/>
            </p:nvSpPr>
            <p:spPr bwMode="auto">
              <a:xfrm flipV="1">
                <a:off x="1890" y="1735"/>
                <a:ext cx="8" cy="8"/>
              </a:xfrm>
              <a:prstGeom prst="line">
                <a:avLst/>
              </a:prstGeom>
              <a:noFill/>
              <a:ln w="5080">
                <a:solidFill>
                  <a:srgbClr val="008000"/>
                </a:solidFill>
                <a:round/>
                <a:headEnd/>
                <a:tailEnd/>
              </a:ln>
            </p:spPr>
            <p:txBody>
              <a:bodyPr/>
              <a:lstStyle/>
              <a:p>
                <a:endParaRPr lang="en-US"/>
              </a:p>
            </p:txBody>
          </p:sp>
          <p:sp>
            <p:nvSpPr>
              <p:cNvPr id="255419" name="Freeform 914"/>
              <p:cNvSpPr>
                <a:spLocks/>
              </p:cNvSpPr>
              <p:nvPr/>
            </p:nvSpPr>
            <p:spPr bwMode="auto">
              <a:xfrm>
                <a:off x="1898" y="1720"/>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20" name="Freeform 915"/>
              <p:cNvSpPr>
                <a:spLocks/>
              </p:cNvSpPr>
              <p:nvPr/>
            </p:nvSpPr>
            <p:spPr bwMode="auto">
              <a:xfrm>
                <a:off x="1906" y="1720"/>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421" name="Line 916"/>
              <p:cNvSpPr>
                <a:spLocks noChangeShapeType="1"/>
              </p:cNvSpPr>
              <p:nvPr/>
            </p:nvSpPr>
            <p:spPr bwMode="auto">
              <a:xfrm>
                <a:off x="1914" y="1735"/>
                <a:ext cx="7" cy="8"/>
              </a:xfrm>
              <a:prstGeom prst="line">
                <a:avLst/>
              </a:prstGeom>
              <a:noFill/>
              <a:ln w="5080">
                <a:solidFill>
                  <a:srgbClr val="008000"/>
                </a:solidFill>
                <a:round/>
                <a:headEnd/>
                <a:tailEnd/>
              </a:ln>
            </p:spPr>
            <p:txBody>
              <a:bodyPr/>
              <a:lstStyle/>
              <a:p>
                <a:endParaRPr lang="en-US"/>
              </a:p>
            </p:txBody>
          </p:sp>
          <p:sp>
            <p:nvSpPr>
              <p:cNvPr id="255422" name="Line 917"/>
              <p:cNvSpPr>
                <a:spLocks noChangeShapeType="1"/>
              </p:cNvSpPr>
              <p:nvPr/>
            </p:nvSpPr>
            <p:spPr bwMode="auto">
              <a:xfrm flipV="1">
                <a:off x="1921" y="1735"/>
                <a:ext cx="8" cy="8"/>
              </a:xfrm>
              <a:prstGeom prst="line">
                <a:avLst/>
              </a:prstGeom>
              <a:noFill/>
              <a:ln w="5080">
                <a:solidFill>
                  <a:srgbClr val="008000"/>
                </a:solidFill>
                <a:round/>
                <a:headEnd/>
                <a:tailEnd/>
              </a:ln>
            </p:spPr>
            <p:txBody>
              <a:bodyPr/>
              <a:lstStyle/>
              <a:p>
                <a:endParaRPr lang="en-US"/>
              </a:p>
            </p:txBody>
          </p:sp>
          <p:sp>
            <p:nvSpPr>
              <p:cNvPr id="255423" name="Line 918"/>
              <p:cNvSpPr>
                <a:spLocks noChangeShapeType="1"/>
              </p:cNvSpPr>
              <p:nvPr/>
            </p:nvSpPr>
            <p:spPr bwMode="auto">
              <a:xfrm flipV="1">
                <a:off x="1929" y="1720"/>
                <a:ext cx="8" cy="15"/>
              </a:xfrm>
              <a:prstGeom prst="line">
                <a:avLst/>
              </a:prstGeom>
              <a:noFill/>
              <a:ln w="5080">
                <a:solidFill>
                  <a:srgbClr val="008000"/>
                </a:solidFill>
                <a:round/>
                <a:headEnd/>
                <a:tailEnd/>
              </a:ln>
            </p:spPr>
            <p:txBody>
              <a:bodyPr/>
              <a:lstStyle/>
              <a:p>
                <a:endParaRPr lang="en-US"/>
              </a:p>
            </p:txBody>
          </p:sp>
          <p:sp>
            <p:nvSpPr>
              <p:cNvPr id="255424" name="Freeform 919"/>
              <p:cNvSpPr>
                <a:spLocks/>
              </p:cNvSpPr>
              <p:nvPr/>
            </p:nvSpPr>
            <p:spPr bwMode="auto">
              <a:xfrm>
                <a:off x="1937" y="1689"/>
                <a:ext cx="8" cy="31"/>
              </a:xfrm>
              <a:custGeom>
                <a:avLst/>
                <a:gdLst>
                  <a:gd name="T0" fmla="*/ 0 w 8"/>
                  <a:gd name="T1" fmla="*/ 31 h 31"/>
                  <a:gd name="T2" fmla="*/ 0 w 8"/>
                  <a:gd name="T3" fmla="*/ 15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5"/>
                    </a:lnTo>
                    <a:lnTo>
                      <a:pt x="8" y="0"/>
                    </a:lnTo>
                  </a:path>
                </a:pathLst>
              </a:custGeom>
              <a:noFill/>
              <a:ln w="5080">
                <a:solidFill>
                  <a:srgbClr val="008000"/>
                </a:solidFill>
                <a:prstDash val="solid"/>
                <a:round/>
                <a:headEnd/>
                <a:tailEnd/>
              </a:ln>
            </p:spPr>
            <p:txBody>
              <a:bodyPr/>
              <a:lstStyle/>
              <a:p>
                <a:endParaRPr lang="en-US"/>
              </a:p>
            </p:txBody>
          </p:sp>
          <p:sp>
            <p:nvSpPr>
              <p:cNvPr id="255425" name="Freeform 920"/>
              <p:cNvSpPr>
                <a:spLocks/>
              </p:cNvSpPr>
              <p:nvPr/>
            </p:nvSpPr>
            <p:spPr bwMode="auto">
              <a:xfrm>
                <a:off x="1945" y="1673"/>
                <a:ext cx="7" cy="16"/>
              </a:xfrm>
              <a:custGeom>
                <a:avLst/>
                <a:gdLst>
                  <a:gd name="T0" fmla="*/ 0 w 7"/>
                  <a:gd name="T1" fmla="*/ 16 h 16"/>
                  <a:gd name="T2" fmla="*/ 0 w 7"/>
                  <a:gd name="T3" fmla="*/ 0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426" name="Freeform 921"/>
              <p:cNvSpPr>
                <a:spLocks/>
              </p:cNvSpPr>
              <p:nvPr/>
            </p:nvSpPr>
            <p:spPr bwMode="auto">
              <a:xfrm>
                <a:off x="1952" y="1673"/>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008000"/>
                </a:solidFill>
                <a:prstDash val="solid"/>
                <a:round/>
                <a:headEnd/>
                <a:tailEnd/>
              </a:ln>
            </p:spPr>
            <p:txBody>
              <a:bodyPr/>
              <a:lstStyle/>
              <a:p>
                <a:endParaRPr lang="en-US"/>
              </a:p>
            </p:txBody>
          </p:sp>
          <p:sp>
            <p:nvSpPr>
              <p:cNvPr id="255427" name="Freeform 922"/>
              <p:cNvSpPr>
                <a:spLocks/>
              </p:cNvSpPr>
              <p:nvPr/>
            </p:nvSpPr>
            <p:spPr bwMode="auto">
              <a:xfrm>
                <a:off x="1960" y="171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28" name="Line 923"/>
              <p:cNvSpPr>
                <a:spLocks noChangeShapeType="1"/>
              </p:cNvSpPr>
              <p:nvPr/>
            </p:nvSpPr>
            <p:spPr bwMode="auto">
              <a:xfrm>
                <a:off x="1968" y="1712"/>
                <a:ext cx="8" cy="8"/>
              </a:xfrm>
              <a:prstGeom prst="line">
                <a:avLst/>
              </a:prstGeom>
              <a:noFill/>
              <a:ln w="5080">
                <a:solidFill>
                  <a:srgbClr val="008000"/>
                </a:solidFill>
                <a:round/>
                <a:headEnd/>
                <a:tailEnd/>
              </a:ln>
            </p:spPr>
            <p:txBody>
              <a:bodyPr/>
              <a:lstStyle/>
              <a:p>
                <a:endParaRPr lang="en-US"/>
              </a:p>
            </p:txBody>
          </p:sp>
          <p:sp>
            <p:nvSpPr>
              <p:cNvPr id="255429" name="Freeform 924"/>
              <p:cNvSpPr>
                <a:spLocks/>
              </p:cNvSpPr>
              <p:nvPr/>
            </p:nvSpPr>
            <p:spPr bwMode="auto">
              <a:xfrm>
                <a:off x="1976" y="172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430" name="Freeform 925"/>
              <p:cNvSpPr>
                <a:spLocks/>
              </p:cNvSpPr>
              <p:nvPr/>
            </p:nvSpPr>
            <p:spPr bwMode="auto">
              <a:xfrm>
                <a:off x="1984" y="171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431" name="Freeform 926"/>
              <p:cNvSpPr>
                <a:spLocks/>
              </p:cNvSpPr>
              <p:nvPr/>
            </p:nvSpPr>
            <p:spPr bwMode="auto">
              <a:xfrm>
                <a:off x="1991" y="170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32" name="Freeform 927"/>
              <p:cNvSpPr>
                <a:spLocks/>
              </p:cNvSpPr>
              <p:nvPr/>
            </p:nvSpPr>
            <p:spPr bwMode="auto">
              <a:xfrm>
                <a:off x="1999" y="170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33" name="Line 928"/>
              <p:cNvSpPr>
                <a:spLocks noChangeShapeType="1"/>
              </p:cNvSpPr>
              <p:nvPr/>
            </p:nvSpPr>
            <p:spPr bwMode="auto">
              <a:xfrm>
                <a:off x="2007" y="1720"/>
                <a:ext cx="8" cy="8"/>
              </a:xfrm>
              <a:prstGeom prst="line">
                <a:avLst/>
              </a:prstGeom>
              <a:noFill/>
              <a:ln w="5080">
                <a:solidFill>
                  <a:srgbClr val="008000"/>
                </a:solidFill>
                <a:round/>
                <a:headEnd/>
                <a:tailEnd/>
              </a:ln>
            </p:spPr>
            <p:txBody>
              <a:bodyPr/>
              <a:lstStyle/>
              <a:p>
                <a:endParaRPr lang="en-US"/>
              </a:p>
            </p:txBody>
          </p:sp>
          <p:sp>
            <p:nvSpPr>
              <p:cNvPr id="255434" name="Line 929"/>
              <p:cNvSpPr>
                <a:spLocks noChangeShapeType="1"/>
              </p:cNvSpPr>
              <p:nvPr/>
            </p:nvSpPr>
            <p:spPr bwMode="auto">
              <a:xfrm>
                <a:off x="2015" y="1728"/>
                <a:ext cx="7" cy="0"/>
              </a:xfrm>
              <a:prstGeom prst="line">
                <a:avLst/>
              </a:prstGeom>
              <a:noFill/>
              <a:ln w="5080">
                <a:solidFill>
                  <a:srgbClr val="008000"/>
                </a:solidFill>
                <a:round/>
                <a:headEnd/>
                <a:tailEnd/>
              </a:ln>
            </p:spPr>
            <p:txBody>
              <a:bodyPr/>
              <a:lstStyle/>
              <a:p>
                <a:endParaRPr lang="en-US"/>
              </a:p>
            </p:txBody>
          </p:sp>
          <p:sp>
            <p:nvSpPr>
              <p:cNvPr id="255435" name="Freeform 930"/>
              <p:cNvSpPr>
                <a:spLocks/>
              </p:cNvSpPr>
              <p:nvPr/>
            </p:nvSpPr>
            <p:spPr bwMode="auto">
              <a:xfrm>
                <a:off x="2022" y="1728"/>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8000"/>
                </a:solidFill>
                <a:prstDash val="solid"/>
                <a:round/>
                <a:headEnd/>
                <a:tailEnd/>
              </a:ln>
            </p:spPr>
            <p:txBody>
              <a:bodyPr/>
              <a:lstStyle/>
              <a:p>
                <a:endParaRPr lang="en-US"/>
              </a:p>
            </p:txBody>
          </p:sp>
          <p:sp>
            <p:nvSpPr>
              <p:cNvPr id="255436" name="Freeform 931"/>
              <p:cNvSpPr>
                <a:spLocks/>
              </p:cNvSpPr>
              <p:nvPr/>
            </p:nvSpPr>
            <p:spPr bwMode="auto">
              <a:xfrm>
                <a:off x="2030" y="172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437" name="Freeform 932"/>
              <p:cNvSpPr>
                <a:spLocks/>
              </p:cNvSpPr>
              <p:nvPr/>
            </p:nvSpPr>
            <p:spPr bwMode="auto">
              <a:xfrm>
                <a:off x="2038" y="172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38" name="Freeform 933"/>
              <p:cNvSpPr>
                <a:spLocks/>
              </p:cNvSpPr>
              <p:nvPr/>
            </p:nvSpPr>
            <p:spPr bwMode="auto">
              <a:xfrm>
                <a:off x="2046" y="171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39" name="Freeform 934"/>
              <p:cNvSpPr>
                <a:spLocks/>
              </p:cNvSpPr>
              <p:nvPr/>
            </p:nvSpPr>
            <p:spPr bwMode="auto">
              <a:xfrm>
                <a:off x="2054" y="1572"/>
                <a:ext cx="7" cy="140"/>
              </a:xfrm>
              <a:custGeom>
                <a:avLst/>
                <a:gdLst>
                  <a:gd name="T0" fmla="*/ 0 w 7"/>
                  <a:gd name="T1" fmla="*/ 140 h 140"/>
                  <a:gd name="T2" fmla="*/ 0 w 7"/>
                  <a:gd name="T3" fmla="*/ 124 h 140"/>
                  <a:gd name="T4" fmla="*/ 0 w 7"/>
                  <a:gd name="T5" fmla="*/ 109 h 140"/>
                  <a:gd name="T6" fmla="*/ 0 w 7"/>
                  <a:gd name="T7" fmla="*/ 62 h 140"/>
                  <a:gd name="T8" fmla="*/ 7 w 7"/>
                  <a:gd name="T9" fmla="*/ 23 h 140"/>
                  <a:gd name="T10" fmla="*/ 7 w 7"/>
                  <a:gd name="T11" fmla="*/ 8 h 140"/>
                  <a:gd name="T12" fmla="*/ 7 w 7"/>
                  <a:gd name="T13" fmla="*/ 0 h 140"/>
                  <a:gd name="T14" fmla="*/ 0 60000 65536"/>
                  <a:gd name="T15" fmla="*/ 0 60000 65536"/>
                  <a:gd name="T16" fmla="*/ 0 60000 65536"/>
                  <a:gd name="T17" fmla="*/ 0 60000 65536"/>
                  <a:gd name="T18" fmla="*/ 0 60000 65536"/>
                  <a:gd name="T19" fmla="*/ 0 60000 65536"/>
                  <a:gd name="T20" fmla="*/ 0 60000 65536"/>
                  <a:gd name="T21" fmla="*/ 0 w 7"/>
                  <a:gd name="T22" fmla="*/ 0 h 140"/>
                  <a:gd name="T23" fmla="*/ 7 w 7"/>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40">
                    <a:moveTo>
                      <a:pt x="0" y="140"/>
                    </a:moveTo>
                    <a:lnTo>
                      <a:pt x="0" y="124"/>
                    </a:lnTo>
                    <a:lnTo>
                      <a:pt x="0" y="109"/>
                    </a:lnTo>
                    <a:lnTo>
                      <a:pt x="0" y="62"/>
                    </a:lnTo>
                    <a:lnTo>
                      <a:pt x="7" y="23"/>
                    </a:lnTo>
                    <a:lnTo>
                      <a:pt x="7" y="8"/>
                    </a:lnTo>
                    <a:lnTo>
                      <a:pt x="7" y="0"/>
                    </a:lnTo>
                  </a:path>
                </a:pathLst>
              </a:custGeom>
              <a:noFill/>
              <a:ln w="5080">
                <a:solidFill>
                  <a:srgbClr val="008000"/>
                </a:solidFill>
                <a:prstDash val="solid"/>
                <a:round/>
                <a:headEnd/>
                <a:tailEnd/>
              </a:ln>
            </p:spPr>
            <p:txBody>
              <a:bodyPr/>
              <a:lstStyle/>
              <a:p>
                <a:endParaRPr lang="en-US"/>
              </a:p>
            </p:txBody>
          </p:sp>
          <p:sp>
            <p:nvSpPr>
              <p:cNvPr id="255440" name="Freeform 935"/>
              <p:cNvSpPr>
                <a:spLocks/>
              </p:cNvSpPr>
              <p:nvPr/>
            </p:nvSpPr>
            <p:spPr bwMode="auto">
              <a:xfrm>
                <a:off x="2061" y="1572"/>
                <a:ext cx="8" cy="70"/>
              </a:xfrm>
              <a:custGeom>
                <a:avLst/>
                <a:gdLst>
                  <a:gd name="T0" fmla="*/ 0 w 8"/>
                  <a:gd name="T1" fmla="*/ 0 h 70"/>
                  <a:gd name="T2" fmla="*/ 0 w 8"/>
                  <a:gd name="T3" fmla="*/ 0 h 70"/>
                  <a:gd name="T4" fmla="*/ 0 w 8"/>
                  <a:gd name="T5" fmla="*/ 0 h 70"/>
                  <a:gd name="T6" fmla="*/ 0 w 8"/>
                  <a:gd name="T7" fmla="*/ 23 h 70"/>
                  <a:gd name="T8" fmla="*/ 8 w 8"/>
                  <a:gd name="T9" fmla="*/ 47 h 70"/>
                  <a:gd name="T10" fmla="*/ 8 w 8"/>
                  <a:gd name="T11" fmla="*/ 70 h 70"/>
                  <a:gd name="T12" fmla="*/ 0 60000 65536"/>
                  <a:gd name="T13" fmla="*/ 0 60000 65536"/>
                  <a:gd name="T14" fmla="*/ 0 60000 65536"/>
                  <a:gd name="T15" fmla="*/ 0 60000 65536"/>
                  <a:gd name="T16" fmla="*/ 0 60000 65536"/>
                  <a:gd name="T17" fmla="*/ 0 60000 65536"/>
                  <a:gd name="T18" fmla="*/ 0 w 8"/>
                  <a:gd name="T19" fmla="*/ 0 h 70"/>
                  <a:gd name="T20" fmla="*/ 8 w 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8" h="70">
                    <a:moveTo>
                      <a:pt x="0" y="0"/>
                    </a:moveTo>
                    <a:lnTo>
                      <a:pt x="0" y="0"/>
                    </a:lnTo>
                    <a:lnTo>
                      <a:pt x="0" y="23"/>
                    </a:lnTo>
                    <a:lnTo>
                      <a:pt x="8" y="47"/>
                    </a:lnTo>
                    <a:lnTo>
                      <a:pt x="8" y="70"/>
                    </a:lnTo>
                  </a:path>
                </a:pathLst>
              </a:custGeom>
              <a:noFill/>
              <a:ln w="5080">
                <a:solidFill>
                  <a:srgbClr val="008000"/>
                </a:solidFill>
                <a:prstDash val="solid"/>
                <a:round/>
                <a:headEnd/>
                <a:tailEnd/>
              </a:ln>
            </p:spPr>
            <p:txBody>
              <a:bodyPr/>
              <a:lstStyle/>
              <a:p>
                <a:endParaRPr lang="en-US"/>
              </a:p>
            </p:txBody>
          </p:sp>
          <p:sp>
            <p:nvSpPr>
              <p:cNvPr id="255441" name="Freeform 936"/>
              <p:cNvSpPr>
                <a:spLocks/>
              </p:cNvSpPr>
              <p:nvPr/>
            </p:nvSpPr>
            <p:spPr bwMode="auto">
              <a:xfrm>
                <a:off x="2069" y="1642"/>
                <a:ext cx="8" cy="78"/>
              </a:xfrm>
              <a:custGeom>
                <a:avLst/>
                <a:gdLst>
                  <a:gd name="T0" fmla="*/ 0 w 8"/>
                  <a:gd name="T1" fmla="*/ 0 h 78"/>
                  <a:gd name="T2" fmla="*/ 0 w 8"/>
                  <a:gd name="T3" fmla="*/ 39 h 78"/>
                  <a:gd name="T4" fmla="*/ 8 w 8"/>
                  <a:gd name="T5" fmla="*/ 62 h 78"/>
                  <a:gd name="T6" fmla="*/ 8 w 8"/>
                  <a:gd name="T7" fmla="*/ 78 h 78"/>
                  <a:gd name="T8" fmla="*/ 0 60000 65536"/>
                  <a:gd name="T9" fmla="*/ 0 60000 65536"/>
                  <a:gd name="T10" fmla="*/ 0 60000 65536"/>
                  <a:gd name="T11" fmla="*/ 0 60000 65536"/>
                  <a:gd name="T12" fmla="*/ 0 w 8"/>
                  <a:gd name="T13" fmla="*/ 0 h 78"/>
                  <a:gd name="T14" fmla="*/ 8 w 8"/>
                  <a:gd name="T15" fmla="*/ 78 h 78"/>
                </a:gdLst>
                <a:ahLst/>
                <a:cxnLst>
                  <a:cxn ang="T8">
                    <a:pos x="T0" y="T1"/>
                  </a:cxn>
                  <a:cxn ang="T9">
                    <a:pos x="T2" y="T3"/>
                  </a:cxn>
                  <a:cxn ang="T10">
                    <a:pos x="T4" y="T5"/>
                  </a:cxn>
                  <a:cxn ang="T11">
                    <a:pos x="T6" y="T7"/>
                  </a:cxn>
                </a:cxnLst>
                <a:rect l="T12" t="T13" r="T14" b="T15"/>
                <a:pathLst>
                  <a:path w="8" h="78">
                    <a:moveTo>
                      <a:pt x="0" y="0"/>
                    </a:moveTo>
                    <a:lnTo>
                      <a:pt x="0" y="39"/>
                    </a:lnTo>
                    <a:lnTo>
                      <a:pt x="8" y="62"/>
                    </a:lnTo>
                    <a:lnTo>
                      <a:pt x="8" y="78"/>
                    </a:lnTo>
                  </a:path>
                </a:pathLst>
              </a:custGeom>
              <a:noFill/>
              <a:ln w="5080">
                <a:solidFill>
                  <a:srgbClr val="008000"/>
                </a:solidFill>
                <a:prstDash val="solid"/>
                <a:round/>
                <a:headEnd/>
                <a:tailEnd/>
              </a:ln>
            </p:spPr>
            <p:txBody>
              <a:bodyPr/>
              <a:lstStyle/>
              <a:p>
                <a:endParaRPr lang="en-US"/>
              </a:p>
            </p:txBody>
          </p:sp>
          <p:sp>
            <p:nvSpPr>
              <p:cNvPr id="255442" name="Freeform 937"/>
              <p:cNvSpPr>
                <a:spLocks/>
              </p:cNvSpPr>
              <p:nvPr/>
            </p:nvSpPr>
            <p:spPr bwMode="auto">
              <a:xfrm>
                <a:off x="2077" y="172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443" name="Freeform 938"/>
              <p:cNvSpPr>
                <a:spLocks/>
              </p:cNvSpPr>
              <p:nvPr/>
            </p:nvSpPr>
            <p:spPr bwMode="auto">
              <a:xfrm>
                <a:off x="2085" y="1720"/>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444" name="Freeform 939"/>
              <p:cNvSpPr>
                <a:spLocks/>
              </p:cNvSpPr>
              <p:nvPr/>
            </p:nvSpPr>
            <p:spPr bwMode="auto">
              <a:xfrm>
                <a:off x="2092" y="1712"/>
                <a:ext cx="8" cy="8"/>
              </a:xfrm>
              <a:custGeom>
                <a:avLst/>
                <a:gdLst>
                  <a:gd name="T0" fmla="*/ 0 w 8"/>
                  <a:gd name="T1" fmla="*/ 8 h 8"/>
                  <a:gd name="T2" fmla="*/ 8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0"/>
                    </a:lnTo>
                  </a:path>
                </a:pathLst>
              </a:custGeom>
              <a:noFill/>
              <a:ln w="5080">
                <a:solidFill>
                  <a:srgbClr val="008000"/>
                </a:solidFill>
                <a:prstDash val="solid"/>
                <a:round/>
                <a:headEnd/>
                <a:tailEnd/>
              </a:ln>
            </p:spPr>
            <p:txBody>
              <a:bodyPr/>
              <a:lstStyle/>
              <a:p>
                <a:endParaRPr lang="en-US"/>
              </a:p>
            </p:txBody>
          </p:sp>
          <p:sp>
            <p:nvSpPr>
              <p:cNvPr id="255445" name="Freeform 940"/>
              <p:cNvSpPr>
                <a:spLocks/>
              </p:cNvSpPr>
              <p:nvPr/>
            </p:nvSpPr>
            <p:spPr bwMode="auto">
              <a:xfrm>
                <a:off x="2100" y="1712"/>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008000"/>
                </a:solidFill>
                <a:prstDash val="solid"/>
                <a:round/>
                <a:headEnd/>
                <a:tailEnd/>
              </a:ln>
            </p:spPr>
            <p:txBody>
              <a:bodyPr/>
              <a:lstStyle/>
              <a:p>
                <a:endParaRPr lang="en-US"/>
              </a:p>
            </p:txBody>
          </p:sp>
          <p:sp>
            <p:nvSpPr>
              <p:cNvPr id="255446" name="Line 941"/>
              <p:cNvSpPr>
                <a:spLocks noChangeShapeType="1"/>
              </p:cNvSpPr>
              <p:nvPr/>
            </p:nvSpPr>
            <p:spPr bwMode="auto">
              <a:xfrm>
                <a:off x="2100" y="1720"/>
                <a:ext cx="8" cy="0"/>
              </a:xfrm>
              <a:prstGeom prst="line">
                <a:avLst/>
              </a:prstGeom>
              <a:noFill/>
              <a:ln w="5080">
                <a:solidFill>
                  <a:srgbClr val="008000"/>
                </a:solidFill>
                <a:round/>
                <a:headEnd/>
                <a:tailEnd/>
              </a:ln>
            </p:spPr>
            <p:txBody>
              <a:bodyPr/>
              <a:lstStyle/>
              <a:p>
                <a:endParaRPr lang="en-US"/>
              </a:p>
            </p:txBody>
          </p:sp>
          <p:sp>
            <p:nvSpPr>
              <p:cNvPr id="255447" name="Freeform 942"/>
              <p:cNvSpPr>
                <a:spLocks/>
              </p:cNvSpPr>
              <p:nvPr/>
            </p:nvSpPr>
            <p:spPr bwMode="auto">
              <a:xfrm>
                <a:off x="2108" y="172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48" name="Freeform 943"/>
              <p:cNvSpPr>
                <a:spLocks/>
              </p:cNvSpPr>
              <p:nvPr/>
            </p:nvSpPr>
            <p:spPr bwMode="auto">
              <a:xfrm>
                <a:off x="2116" y="1696"/>
                <a:ext cx="8" cy="24"/>
              </a:xfrm>
              <a:custGeom>
                <a:avLst/>
                <a:gdLst>
                  <a:gd name="T0" fmla="*/ 0 w 8"/>
                  <a:gd name="T1" fmla="*/ 24 h 24"/>
                  <a:gd name="T2" fmla="*/ 0 w 8"/>
                  <a:gd name="T3" fmla="*/ 8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49" name="Line 944"/>
              <p:cNvSpPr>
                <a:spLocks noChangeShapeType="1"/>
              </p:cNvSpPr>
              <p:nvPr/>
            </p:nvSpPr>
            <p:spPr bwMode="auto">
              <a:xfrm>
                <a:off x="2124" y="1696"/>
                <a:ext cx="7" cy="0"/>
              </a:xfrm>
              <a:prstGeom prst="line">
                <a:avLst/>
              </a:prstGeom>
              <a:noFill/>
              <a:ln w="5080">
                <a:solidFill>
                  <a:srgbClr val="008000"/>
                </a:solidFill>
                <a:round/>
                <a:headEnd/>
                <a:tailEnd/>
              </a:ln>
            </p:spPr>
            <p:txBody>
              <a:bodyPr/>
              <a:lstStyle/>
              <a:p>
                <a:endParaRPr lang="en-US"/>
              </a:p>
            </p:txBody>
          </p:sp>
          <p:sp>
            <p:nvSpPr>
              <p:cNvPr id="255450" name="Freeform 945"/>
              <p:cNvSpPr>
                <a:spLocks/>
              </p:cNvSpPr>
              <p:nvPr/>
            </p:nvSpPr>
            <p:spPr bwMode="auto">
              <a:xfrm>
                <a:off x="2131" y="1696"/>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51" name="Freeform 946"/>
              <p:cNvSpPr>
                <a:spLocks/>
              </p:cNvSpPr>
              <p:nvPr/>
            </p:nvSpPr>
            <p:spPr bwMode="auto">
              <a:xfrm>
                <a:off x="2139" y="170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52" name="Line 947"/>
              <p:cNvSpPr>
                <a:spLocks noChangeShapeType="1"/>
              </p:cNvSpPr>
              <p:nvPr/>
            </p:nvSpPr>
            <p:spPr bwMode="auto">
              <a:xfrm>
                <a:off x="2147" y="1704"/>
                <a:ext cx="8" cy="0"/>
              </a:xfrm>
              <a:prstGeom prst="line">
                <a:avLst/>
              </a:prstGeom>
              <a:noFill/>
              <a:ln w="5080">
                <a:solidFill>
                  <a:srgbClr val="008000"/>
                </a:solidFill>
                <a:round/>
                <a:headEnd/>
                <a:tailEnd/>
              </a:ln>
            </p:spPr>
            <p:txBody>
              <a:bodyPr/>
              <a:lstStyle/>
              <a:p>
                <a:endParaRPr lang="en-US"/>
              </a:p>
            </p:txBody>
          </p:sp>
          <p:sp>
            <p:nvSpPr>
              <p:cNvPr id="255453" name="Freeform 948"/>
              <p:cNvSpPr>
                <a:spLocks/>
              </p:cNvSpPr>
              <p:nvPr/>
            </p:nvSpPr>
            <p:spPr bwMode="auto">
              <a:xfrm>
                <a:off x="2155" y="1704"/>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5454" name="Line 949"/>
              <p:cNvSpPr>
                <a:spLocks noChangeShapeType="1"/>
              </p:cNvSpPr>
              <p:nvPr/>
            </p:nvSpPr>
            <p:spPr bwMode="auto">
              <a:xfrm>
                <a:off x="2162" y="1712"/>
                <a:ext cx="8" cy="0"/>
              </a:xfrm>
              <a:prstGeom prst="line">
                <a:avLst/>
              </a:prstGeom>
              <a:noFill/>
              <a:ln w="5080">
                <a:solidFill>
                  <a:srgbClr val="008000"/>
                </a:solidFill>
                <a:round/>
                <a:headEnd/>
                <a:tailEnd/>
              </a:ln>
            </p:spPr>
            <p:txBody>
              <a:bodyPr/>
              <a:lstStyle/>
              <a:p>
                <a:endParaRPr lang="en-US"/>
              </a:p>
            </p:txBody>
          </p:sp>
          <p:sp>
            <p:nvSpPr>
              <p:cNvPr id="255455" name="Line 950"/>
              <p:cNvSpPr>
                <a:spLocks noChangeShapeType="1"/>
              </p:cNvSpPr>
              <p:nvPr/>
            </p:nvSpPr>
            <p:spPr bwMode="auto">
              <a:xfrm flipV="1">
                <a:off x="2170" y="1704"/>
                <a:ext cx="8" cy="8"/>
              </a:xfrm>
              <a:prstGeom prst="line">
                <a:avLst/>
              </a:prstGeom>
              <a:noFill/>
              <a:ln w="5080">
                <a:solidFill>
                  <a:srgbClr val="008000"/>
                </a:solidFill>
                <a:round/>
                <a:headEnd/>
                <a:tailEnd/>
              </a:ln>
            </p:spPr>
            <p:txBody>
              <a:bodyPr/>
              <a:lstStyle/>
              <a:p>
                <a:endParaRPr lang="en-US"/>
              </a:p>
            </p:txBody>
          </p:sp>
          <p:sp>
            <p:nvSpPr>
              <p:cNvPr id="255456" name="Freeform 951"/>
              <p:cNvSpPr>
                <a:spLocks/>
              </p:cNvSpPr>
              <p:nvPr/>
            </p:nvSpPr>
            <p:spPr bwMode="auto">
              <a:xfrm>
                <a:off x="2178" y="16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57" name="Freeform 952"/>
              <p:cNvSpPr>
                <a:spLocks/>
              </p:cNvSpPr>
              <p:nvPr/>
            </p:nvSpPr>
            <p:spPr bwMode="auto">
              <a:xfrm>
                <a:off x="2186" y="1696"/>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58" name="Freeform 953"/>
              <p:cNvSpPr>
                <a:spLocks/>
              </p:cNvSpPr>
              <p:nvPr/>
            </p:nvSpPr>
            <p:spPr bwMode="auto">
              <a:xfrm>
                <a:off x="2194" y="1696"/>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459" name="Freeform 954"/>
              <p:cNvSpPr>
                <a:spLocks/>
              </p:cNvSpPr>
              <p:nvPr/>
            </p:nvSpPr>
            <p:spPr bwMode="auto">
              <a:xfrm>
                <a:off x="2201" y="16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60" name="Line 955"/>
              <p:cNvSpPr>
                <a:spLocks noChangeShapeType="1"/>
              </p:cNvSpPr>
              <p:nvPr/>
            </p:nvSpPr>
            <p:spPr bwMode="auto">
              <a:xfrm>
                <a:off x="2209" y="1696"/>
                <a:ext cx="8" cy="0"/>
              </a:xfrm>
              <a:prstGeom prst="line">
                <a:avLst/>
              </a:prstGeom>
              <a:noFill/>
              <a:ln w="5080">
                <a:solidFill>
                  <a:srgbClr val="008000"/>
                </a:solidFill>
                <a:round/>
                <a:headEnd/>
                <a:tailEnd/>
              </a:ln>
            </p:spPr>
            <p:txBody>
              <a:bodyPr/>
              <a:lstStyle/>
              <a:p>
                <a:endParaRPr lang="en-US"/>
              </a:p>
            </p:txBody>
          </p:sp>
          <p:sp>
            <p:nvSpPr>
              <p:cNvPr id="255461" name="Line 956"/>
              <p:cNvSpPr>
                <a:spLocks noChangeShapeType="1"/>
              </p:cNvSpPr>
              <p:nvPr/>
            </p:nvSpPr>
            <p:spPr bwMode="auto">
              <a:xfrm flipV="1">
                <a:off x="2217" y="1689"/>
                <a:ext cx="8" cy="7"/>
              </a:xfrm>
              <a:prstGeom prst="line">
                <a:avLst/>
              </a:prstGeom>
              <a:noFill/>
              <a:ln w="5080">
                <a:solidFill>
                  <a:srgbClr val="008000"/>
                </a:solidFill>
                <a:round/>
                <a:headEnd/>
                <a:tailEnd/>
              </a:ln>
            </p:spPr>
            <p:txBody>
              <a:bodyPr/>
              <a:lstStyle/>
              <a:p>
                <a:endParaRPr lang="en-US"/>
              </a:p>
            </p:txBody>
          </p:sp>
          <p:sp>
            <p:nvSpPr>
              <p:cNvPr id="255462" name="Freeform 957"/>
              <p:cNvSpPr>
                <a:spLocks/>
              </p:cNvSpPr>
              <p:nvPr/>
            </p:nvSpPr>
            <p:spPr bwMode="auto">
              <a:xfrm>
                <a:off x="2225" y="1681"/>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463" name="Freeform 958"/>
              <p:cNvSpPr>
                <a:spLocks/>
              </p:cNvSpPr>
              <p:nvPr/>
            </p:nvSpPr>
            <p:spPr bwMode="auto">
              <a:xfrm>
                <a:off x="2232" y="1681"/>
                <a:ext cx="8" cy="15"/>
              </a:xfrm>
              <a:custGeom>
                <a:avLst/>
                <a:gdLst>
                  <a:gd name="T0" fmla="*/ 0 w 8"/>
                  <a:gd name="T1" fmla="*/ 0 h 15"/>
                  <a:gd name="T2" fmla="*/ 0 w 8"/>
                  <a:gd name="T3" fmla="*/ 8 h 15"/>
                  <a:gd name="T4" fmla="*/ 8 w 8"/>
                  <a:gd name="T5" fmla="*/ 15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464" name="Freeform 959"/>
              <p:cNvSpPr>
                <a:spLocks/>
              </p:cNvSpPr>
              <p:nvPr/>
            </p:nvSpPr>
            <p:spPr bwMode="auto">
              <a:xfrm>
                <a:off x="2240" y="1673"/>
                <a:ext cx="8" cy="23"/>
              </a:xfrm>
              <a:custGeom>
                <a:avLst/>
                <a:gdLst>
                  <a:gd name="T0" fmla="*/ 0 w 8"/>
                  <a:gd name="T1" fmla="*/ 23 h 23"/>
                  <a:gd name="T2" fmla="*/ 0 w 8"/>
                  <a:gd name="T3" fmla="*/ 16 h 23"/>
                  <a:gd name="T4" fmla="*/ 0 w 8"/>
                  <a:gd name="T5" fmla="*/ 8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8"/>
                    </a:lnTo>
                    <a:lnTo>
                      <a:pt x="8" y="0"/>
                    </a:lnTo>
                  </a:path>
                </a:pathLst>
              </a:custGeom>
              <a:noFill/>
              <a:ln w="5080">
                <a:solidFill>
                  <a:srgbClr val="008000"/>
                </a:solidFill>
                <a:prstDash val="solid"/>
                <a:round/>
                <a:headEnd/>
                <a:tailEnd/>
              </a:ln>
            </p:spPr>
            <p:txBody>
              <a:bodyPr/>
              <a:lstStyle/>
              <a:p>
                <a:endParaRPr lang="en-US"/>
              </a:p>
            </p:txBody>
          </p:sp>
          <p:sp>
            <p:nvSpPr>
              <p:cNvPr id="255465" name="Freeform 960"/>
              <p:cNvSpPr>
                <a:spLocks/>
              </p:cNvSpPr>
              <p:nvPr/>
            </p:nvSpPr>
            <p:spPr bwMode="auto">
              <a:xfrm>
                <a:off x="2248" y="167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66" name="Line 961"/>
              <p:cNvSpPr>
                <a:spLocks noChangeShapeType="1"/>
              </p:cNvSpPr>
              <p:nvPr/>
            </p:nvSpPr>
            <p:spPr bwMode="auto">
              <a:xfrm>
                <a:off x="2256" y="1689"/>
                <a:ext cx="8" cy="7"/>
              </a:xfrm>
              <a:prstGeom prst="line">
                <a:avLst/>
              </a:prstGeom>
              <a:noFill/>
              <a:ln w="5080">
                <a:solidFill>
                  <a:srgbClr val="008000"/>
                </a:solidFill>
                <a:round/>
                <a:headEnd/>
                <a:tailEnd/>
              </a:ln>
            </p:spPr>
            <p:txBody>
              <a:bodyPr/>
              <a:lstStyle/>
              <a:p>
                <a:endParaRPr lang="en-US"/>
              </a:p>
            </p:txBody>
          </p:sp>
          <p:sp>
            <p:nvSpPr>
              <p:cNvPr id="255467" name="Line 962"/>
              <p:cNvSpPr>
                <a:spLocks noChangeShapeType="1"/>
              </p:cNvSpPr>
              <p:nvPr/>
            </p:nvSpPr>
            <p:spPr bwMode="auto">
              <a:xfrm>
                <a:off x="2264" y="1696"/>
                <a:ext cx="7" cy="0"/>
              </a:xfrm>
              <a:prstGeom prst="line">
                <a:avLst/>
              </a:prstGeom>
              <a:noFill/>
              <a:ln w="5080">
                <a:solidFill>
                  <a:srgbClr val="008000"/>
                </a:solidFill>
                <a:round/>
                <a:headEnd/>
                <a:tailEnd/>
              </a:ln>
            </p:spPr>
            <p:txBody>
              <a:bodyPr/>
              <a:lstStyle/>
              <a:p>
                <a:endParaRPr lang="en-US"/>
              </a:p>
            </p:txBody>
          </p:sp>
          <p:sp>
            <p:nvSpPr>
              <p:cNvPr id="255468" name="Freeform 963"/>
              <p:cNvSpPr>
                <a:spLocks/>
              </p:cNvSpPr>
              <p:nvPr/>
            </p:nvSpPr>
            <p:spPr bwMode="auto">
              <a:xfrm>
                <a:off x="2271" y="16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69" name="Freeform 964"/>
              <p:cNvSpPr>
                <a:spLocks/>
              </p:cNvSpPr>
              <p:nvPr/>
            </p:nvSpPr>
            <p:spPr bwMode="auto">
              <a:xfrm>
                <a:off x="2279" y="168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70" name="Freeform 965"/>
              <p:cNvSpPr>
                <a:spLocks/>
              </p:cNvSpPr>
              <p:nvPr/>
            </p:nvSpPr>
            <p:spPr bwMode="auto">
              <a:xfrm>
                <a:off x="2287" y="168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71" name="Freeform 966"/>
              <p:cNvSpPr>
                <a:spLocks/>
              </p:cNvSpPr>
              <p:nvPr/>
            </p:nvSpPr>
            <p:spPr bwMode="auto">
              <a:xfrm>
                <a:off x="2295" y="1673"/>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472" name="Freeform 967"/>
              <p:cNvSpPr>
                <a:spLocks/>
              </p:cNvSpPr>
              <p:nvPr/>
            </p:nvSpPr>
            <p:spPr bwMode="auto">
              <a:xfrm>
                <a:off x="2302" y="167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473" name="Line 968"/>
              <p:cNvSpPr>
                <a:spLocks noChangeShapeType="1"/>
              </p:cNvSpPr>
              <p:nvPr/>
            </p:nvSpPr>
            <p:spPr bwMode="auto">
              <a:xfrm>
                <a:off x="2310" y="1681"/>
                <a:ext cx="8" cy="0"/>
              </a:xfrm>
              <a:prstGeom prst="line">
                <a:avLst/>
              </a:prstGeom>
              <a:noFill/>
              <a:ln w="5080">
                <a:solidFill>
                  <a:srgbClr val="008000"/>
                </a:solidFill>
                <a:round/>
                <a:headEnd/>
                <a:tailEnd/>
              </a:ln>
            </p:spPr>
            <p:txBody>
              <a:bodyPr/>
              <a:lstStyle/>
              <a:p>
                <a:endParaRPr lang="en-US"/>
              </a:p>
            </p:txBody>
          </p:sp>
          <p:sp>
            <p:nvSpPr>
              <p:cNvPr id="255474" name="Line 969"/>
              <p:cNvSpPr>
                <a:spLocks noChangeShapeType="1"/>
              </p:cNvSpPr>
              <p:nvPr/>
            </p:nvSpPr>
            <p:spPr bwMode="auto">
              <a:xfrm flipV="1">
                <a:off x="2318" y="1673"/>
                <a:ext cx="8" cy="8"/>
              </a:xfrm>
              <a:prstGeom prst="line">
                <a:avLst/>
              </a:prstGeom>
              <a:noFill/>
              <a:ln w="5080">
                <a:solidFill>
                  <a:srgbClr val="008000"/>
                </a:solidFill>
                <a:round/>
                <a:headEnd/>
                <a:tailEnd/>
              </a:ln>
            </p:spPr>
            <p:txBody>
              <a:bodyPr/>
              <a:lstStyle/>
              <a:p>
                <a:endParaRPr lang="en-US"/>
              </a:p>
            </p:txBody>
          </p:sp>
          <p:sp>
            <p:nvSpPr>
              <p:cNvPr id="255475" name="Line 970"/>
              <p:cNvSpPr>
                <a:spLocks noChangeShapeType="1"/>
              </p:cNvSpPr>
              <p:nvPr/>
            </p:nvSpPr>
            <p:spPr bwMode="auto">
              <a:xfrm flipV="1">
                <a:off x="2326" y="1665"/>
                <a:ext cx="8" cy="8"/>
              </a:xfrm>
              <a:prstGeom prst="line">
                <a:avLst/>
              </a:prstGeom>
              <a:noFill/>
              <a:ln w="5080">
                <a:solidFill>
                  <a:srgbClr val="008000"/>
                </a:solidFill>
                <a:round/>
                <a:headEnd/>
                <a:tailEnd/>
              </a:ln>
            </p:spPr>
            <p:txBody>
              <a:bodyPr/>
              <a:lstStyle/>
              <a:p>
                <a:endParaRPr lang="en-US"/>
              </a:p>
            </p:txBody>
          </p:sp>
          <p:sp>
            <p:nvSpPr>
              <p:cNvPr id="255476" name="Freeform 971"/>
              <p:cNvSpPr>
                <a:spLocks/>
              </p:cNvSpPr>
              <p:nvPr/>
            </p:nvSpPr>
            <p:spPr bwMode="auto">
              <a:xfrm>
                <a:off x="2334" y="1634"/>
                <a:ext cx="7" cy="31"/>
              </a:xfrm>
              <a:custGeom>
                <a:avLst/>
                <a:gdLst>
                  <a:gd name="T0" fmla="*/ 0 w 7"/>
                  <a:gd name="T1" fmla="*/ 31 h 31"/>
                  <a:gd name="T2" fmla="*/ 0 w 7"/>
                  <a:gd name="T3" fmla="*/ 16 h 31"/>
                  <a:gd name="T4" fmla="*/ 7 w 7"/>
                  <a:gd name="T5" fmla="*/ 0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31"/>
                    </a:moveTo>
                    <a:lnTo>
                      <a:pt x="0" y="16"/>
                    </a:lnTo>
                    <a:lnTo>
                      <a:pt x="7" y="0"/>
                    </a:lnTo>
                  </a:path>
                </a:pathLst>
              </a:custGeom>
              <a:noFill/>
              <a:ln w="5080">
                <a:solidFill>
                  <a:srgbClr val="008000"/>
                </a:solidFill>
                <a:prstDash val="solid"/>
                <a:round/>
                <a:headEnd/>
                <a:tailEnd/>
              </a:ln>
            </p:spPr>
            <p:txBody>
              <a:bodyPr/>
              <a:lstStyle/>
              <a:p>
                <a:endParaRPr lang="en-US"/>
              </a:p>
            </p:txBody>
          </p:sp>
          <p:sp>
            <p:nvSpPr>
              <p:cNvPr id="255477" name="Freeform 972"/>
              <p:cNvSpPr>
                <a:spLocks/>
              </p:cNvSpPr>
              <p:nvPr/>
            </p:nvSpPr>
            <p:spPr bwMode="auto">
              <a:xfrm>
                <a:off x="2341" y="163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78" name="Freeform 973"/>
              <p:cNvSpPr>
                <a:spLocks/>
              </p:cNvSpPr>
              <p:nvPr/>
            </p:nvSpPr>
            <p:spPr bwMode="auto">
              <a:xfrm>
                <a:off x="2349" y="163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79" name="Freeform 974"/>
              <p:cNvSpPr>
                <a:spLocks/>
              </p:cNvSpPr>
              <p:nvPr/>
            </p:nvSpPr>
            <p:spPr bwMode="auto">
              <a:xfrm>
                <a:off x="2357" y="164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80" name="Freeform 975"/>
              <p:cNvSpPr>
                <a:spLocks/>
              </p:cNvSpPr>
              <p:nvPr/>
            </p:nvSpPr>
            <p:spPr bwMode="auto">
              <a:xfrm>
                <a:off x="2365" y="164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481" name="Freeform 976"/>
              <p:cNvSpPr>
                <a:spLocks/>
              </p:cNvSpPr>
              <p:nvPr/>
            </p:nvSpPr>
            <p:spPr bwMode="auto">
              <a:xfrm>
                <a:off x="2372" y="165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82" name="Freeform 977"/>
              <p:cNvSpPr>
                <a:spLocks/>
              </p:cNvSpPr>
              <p:nvPr/>
            </p:nvSpPr>
            <p:spPr bwMode="auto">
              <a:xfrm>
                <a:off x="2380" y="1650"/>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008000"/>
                </a:solidFill>
                <a:prstDash val="solid"/>
                <a:round/>
                <a:headEnd/>
                <a:tailEnd/>
              </a:ln>
            </p:spPr>
            <p:txBody>
              <a:bodyPr/>
              <a:lstStyle/>
              <a:p>
                <a:endParaRPr lang="en-US"/>
              </a:p>
            </p:txBody>
          </p:sp>
          <p:sp>
            <p:nvSpPr>
              <p:cNvPr id="255483" name="Freeform 978"/>
              <p:cNvSpPr>
                <a:spLocks/>
              </p:cNvSpPr>
              <p:nvPr/>
            </p:nvSpPr>
            <p:spPr bwMode="auto">
              <a:xfrm>
                <a:off x="2388" y="1642"/>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008000"/>
                </a:solidFill>
                <a:prstDash val="solid"/>
                <a:round/>
                <a:headEnd/>
                <a:tailEnd/>
              </a:ln>
            </p:spPr>
            <p:txBody>
              <a:bodyPr/>
              <a:lstStyle/>
              <a:p>
                <a:endParaRPr lang="en-US"/>
              </a:p>
            </p:txBody>
          </p:sp>
          <p:sp>
            <p:nvSpPr>
              <p:cNvPr id="255484" name="Freeform 979"/>
              <p:cNvSpPr>
                <a:spLocks/>
              </p:cNvSpPr>
              <p:nvPr/>
            </p:nvSpPr>
            <p:spPr bwMode="auto">
              <a:xfrm>
                <a:off x="2388" y="164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85" name="Line 980"/>
              <p:cNvSpPr>
                <a:spLocks noChangeShapeType="1"/>
              </p:cNvSpPr>
              <p:nvPr/>
            </p:nvSpPr>
            <p:spPr bwMode="auto">
              <a:xfrm>
                <a:off x="2396" y="1642"/>
                <a:ext cx="8" cy="0"/>
              </a:xfrm>
              <a:prstGeom prst="line">
                <a:avLst/>
              </a:prstGeom>
              <a:noFill/>
              <a:ln w="5080">
                <a:solidFill>
                  <a:srgbClr val="008000"/>
                </a:solidFill>
                <a:round/>
                <a:headEnd/>
                <a:tailEnd/>
              </a:ln>
            </p:spPr>
            <p:txBody>
              <a:bodyPr/>
              <a:lstStyle/>
              <a:p>
                <a:endParaRPr lang="en-US"/>
              </a:p>
            </p:txBody>
          </p:sp>
          <p:sp>
            <p:nvSpPr>
              <p:cNvPr id="255486" name="Line 981"/>
              <p:cNvSpPr>
                <a:spLocks noChangeShapeType="1"/>
              </p:cNvSpPr>
              <p:nvPr/>
            </p:nvSpPr>
            <p:spPr bwMode="auto">
              <a:xfrm flipV="1">
                <a:off x="2404" y="1634"/>
                <a:ext cx="7" cy="8"/>
              </a:xfrm>
              <a:prstGeom prst="line">
                <a:avLst/>
              </a:prstGeom>
              <a:noFill/>
              <a:ln w="5080">
                <a:solidFill>
                  <a:srgbClr val="008000"/>
                </a:solidFill>
                <a:round/>
                <a:headEnd/>
                <a:tailEnd/>
              </a:ln>
            </p:spPr>
            <p:txBody>
              <a:bodyPr/>
              <a:lstStyle/>
              <a:p>
                <a:endParaRPr lang="en-US"/>
              </a:p>
            </p:txBody>
          </p:sp>
          <p:sp>
            <p:nvSpPr>
              <p:cNvPr id="255487" name="Freeform 982"/>
              <p:cNvSpPr>
                <a:spLocks/>
              </p:cNvSpPr>
              <p:nvPr/>
            </p:nvSpPr>
            <p:spPr bwMode="auto">
              <a:xfrm>
                <a:off x="2411" y="1619"/>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488" name="Freeform 983"/>
              <p:cNvSpPr>
                <a:spLocks/>
              </p:cNvSpPr>
              <p:nvPr/>
            </p:nvSpPr>
            <p:spPr bwMode="auto">
              <a:xfrm>
                <a:off x="2419" y="1619"/>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489" name="Line 984"/>
              <p:cNvSpPr>
                <a:spLocks noChangeShapeType="1"/>
              </p:cNvSpPr>
              <p:nvPr/>
            </p:nvSpPr>
            <p:spPr bwMode="auto">
              <a:xfrm>
                <a:off x="2427" y="1626"/>
                <a:ext cx="8" cy="0"/>
              </a:xfrm>
              <a:prstGeom prst="line">
                <a:avLst/>
              </a:prstGeom>
              <a:noFill/>
              <a:ln w="5080">
                <a:solidFill>
                  <a:srgbClr val="008000"/>
                </a:solidFill>
                <a:round/>
                <a:headEnd/>
                <a:tailEnd/>
              </a:ln>
            </p:spPr>
            <p:txBody>
              <a:bodyPr/>
              <a:lstStyle/>
              <a:p>
                <a:endParaRPr lang="en-US"/>
              </a:p>
            </p:txBody>
          </p:sp>
          <p:sp>
            <p:nvSpPr>
              <p:cNvPr id="255490" name="Line 985"/>
              <p:cNvSpPr>
                <a:spLocks noChangeShapeType="1"/>
              </p:cNvSpPr>
              <p:nvPr/>
            </p:nvSpPr>
            <p:spPr bwMode="auto">
              <a:xfrm>
                <a:off x="2435" y="1626"/>
                <a:ext cx="7" cy="0"/>
              </a:xfrm>
              <a:prstGeom prst="line">
                <a:avLst/>
              </a:prstGeom>
              <a:noFill/>
              <a:ln w="5080">
                <a:solidFill>
                  <a:srgbClr val="008000"/>
                </a:solidFill>
                <a:round/>
                <a:headEnd/>
                <a:tailEnd/>
              </a:ln>
            </p:spPr>
            <p:txBody>
              <a:bodyPr/>
              <a:lstStyle/>
              <a:p>
                <a:endParaRPr lang="en-US"/>
              </a:p>
            </p:txBody>
          </p:sp>
          <p:sp>
            <p:nvSpPr>
              <p:cNvPr id="255491" name="Line 986"/>
              <p:cNvSpPr>
                <a:spLocks noChangeShapeType="1"/>
              </p:cNvSpPr>
              <p:nvPr/>
            </p:nvSpPr>
            <p:spPr bwMode="auto">
              <a:xfrm>
                <a:off x="2442" y="1626"/>
                <a:ext cx="8" cy="0"/>
              </a:xfrm>
              <a:prstGeom prst="line">
                <a:avLst/>
              </a:prstGeom>
              <a:noFill/>
              <a:ln w="5080">
                <a:solidFill>
                  <a:srgbClr val="008000"/>
                </a:solidFill>
                <a:round/>
                <a:headEnd/>
                <a:tailEnd/>
              </a:ln>
            </p:spPr>
            <p:txBody>
              <a:bodyPr/>
              <a:lstStyle/>
              <a:p>
                <a:endParaRPr lang="en-US"/>
              </a:p>
            </p:txBody>
          </p:sp>
          <p:sp>
            <p:nvSpPr>
              <p:cNvPr id="255492" name="Freeform 987"/>
              <p:cNvSpPr>
                <a:spLocks/>
              </p:cNvSpPr>
              <p:nvPr/>
            </p:nvSpPr>
            <p:spPr bwMode="auto">
              <a:xfrm>
                <a:off x="2450" y="1619"/>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93" name="Freeform 988"/>
              <p:cNvSpPr>
                <a:spLocks/>
              </p:cNvSpPr>
              <p:nvPr/>
            </p:nvSpPr>
            <p:spPr bwMode="auto">
              <a:xfrm>
                <a:off x="2458" y="161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8000"/>
                </a:solidFill>
                <a:prstDash val="solid"/>
                <a:round/>
                <a:headEnd/>
                <a:tailEnd/>
              </a:ln>
            </p:spPr>
            <p:txBody>
              <a:bodyPr/>
              <a:lstStyle/>
              <a:p>
                <a:endParaRPr lang="en-US"/>
              </a:p>
            </p:txBody>
          </p:sp>
          <p:sp>
            <p:nvSpPr>
              <p:cNvPr id="255494" name="Freeform 989"/>
              <p:cNvSpPr>
                <a:spLocks/>
              </p:cNvSpPr>
              <p:nvPr/>
            </p:nvSpPr>
            <p:spPr bwMode="auto">
              <a:xfrm>
                <a:off x="2466" y="161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95" name="Line 990"/>
              <p:cNvSpPr>
                <a:spLocks noChangeShapeType="1"/>
              </p:cNvSpPr>
              <p:nvPr/>
            </p:nvSpPr>
            <p:spPr bwMode="auto">
              <a:xfrm flipV="1">
                <a:off x="2474" y="1603"/>
                <a:ext cx="7" cy="8"/>
              </a:xfrm>
              <a:prstGeom prst="line">
                <a:avLst/>
              </a:prstGeom>
              <a:noFill/>
              <a:ln w="5080">
                <a:solidFill>
                  <a:srgbClr val="008000"/>
                </a:solidFill>
                <a:round/>
                <a:headEnd/>
                <a:tailEnd/>
              </a:ln>
            </p:spPr>
            <p:txBody>
              <a:bodyPr/>
              <a:lstStyle/>
              <a:p>
                <a:endParaRPr lang="en-US"/>
              </a:p>
            </p:txBody>
          </p:sp>
          <p:sp>
            <p:nvSpPr>
              <p:cNvPr id="255496" name="Line 991"/>
              <p:cNvSpPr>
                <a:spLocks noChangeShapeType="1"/>
              </p:cNvSpPr>
              <p:nvPr/>
            </p:nvSpPr>
            <p:spPr bwMode="auto">
              <a:xfrm>
                <a:off x="2481" y="1603"/>
                <a:ext cx="8" cy="0"/>
              </a:xfrm>
              <a:prstGeom prst="line">
                <a:avLst/>
              </a:prstGeom>
              <a:noFill/>
              <a:ln w="5080">
                <a:solidFill>
                  <a:srgbClr val="008000"/>
                </a:solidFill>
                <a:round/>
                <a:headEnd/>
                <a:tailEnd/>
              </a:ln>
            </p:spPr>
            <p:txBody>
              <a:bodyPr/>
              <a:lstStyle/>
              <a:p>
                <a:endParaRPr lang="en-US"/>
              </a:p>
            </p:txBody>
          </p:sp>
          <p:sp>
            <p:nvSpPr>
              <p:cNvPr id="255497" name="Freeform 992"/>
              <p:cNvSpPr>
                <a:spLocks/>
              </p:cNvSpPr>
              <p:nvPr/>
            </p:nvSpPr>
            <p:spPr bwMode="auto">
              <a:xfrm>
                <a:off x="2489" y="159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98" name="Freeform 993"/>
              <p:cNvSpPr>
                <a:spLocks/>
              </p:cNvSpPr>
              <p:nvPr/>
            </p:nvSpPr>
            <p:spPr bwMode="auto">
              <a:xfrm>
                <a:off x="2497" y="159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499" name="Freeform 994"/>
              <p:cNvSpPr>
                <a:spLocks/>
              </p:cNvSpPr>
              <p:nvPr/>
            </p:nvSpPr>
            <p:spPr bwMode="auto">
              <a:xfrm>
                <a:off x="2505" y="1588"/>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008000"/>
                </a:solidFill>
                <a:prstDash val="solid"/>
                <a:round/>
                <a:headEnd/>
                <a:tailEnd/>
              </a:ln>
            </p:spPr>
            <p:txBody>
              <a:bodyPr/>
              <a:lstStyle/>
              <a:p>
                <a:endParaRPr lang="en-US"/>
              </a:p>
            </p:txBody>
          </p:sp>
          <p:sp>
            <p:nvSpPr>
              <p:cNvPr id="255500" name="Freeform 995"/>
              <p:cNvSpPr>
                <a:spLocks/>
              </p:cNvSpPr>
              <p:nvPr/>
            </p:nvSpPr>
            <p:spPr bwMode="auto">
              <a:xfrm>
                <a:off x="2512" y="1588"/>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501" name="Freeform 996"/>
              <p:cNvSpPr>
                <a:spLocks/>
              </p:cNvSpPr>
              <p:nvPr/>
            </p:nvSpPr>
            <p:spPr bwMode="auto">
              <a:xfrm>
                <a:off x="2520" y="1580"/>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502" name="Line 997"/>
              <p:cNvSpPr>
                <a:spLocks noChangeShapeType="1"/>
              </p:cNvSpPr>
              <p:nvPr/>
            </p:nvSpPr>
            <p:spPr bwMode="auto">
              <a:xfrm flipV="1">
                <a:off x="2528" y="1572"/>
                <a:ext cx="8" cy="8"/>
              </a:xfrm>
              <a:prstGeom prst="line">
                <a:avLst/>
              </a:prstGeom>
              <a:noFill/>
              <a:ln w="5080">
                <a:solidFill>
                  <a:srgbClr val="008000"/>
                </a:solidFill>
                <a:round/>
                <a:headEnd/>
                <a:tailEnd/>
              </a:ln>
            </p:spPr>
            <p:txBody>
              <a:bodyPr/>
              <a:lstStyle/>
              <a:p>
                <a:endParaRPr lang="en-US"/>
              </a:p>
            </p:txBody>
          </p:sp>
          <p:sp>
            <p:nvSpPr>
              <p:cNvPr id="255503" name="Line 998"/>
              <p:cNvSpPr>
                <a:spLocks noChangeShapeType="1"/>
              </p:cNvSpPr>
              <p:nvPr/>
            </p:nvSpPr>
            <p:spPr bwMode="auto">
              <a:xfrm flipV="1">
                <a:off x="2536" y="1564"/>
                <a:ext cx="8" cy="8"/>
              </a:xfrm>
              <a:prstGeom prst="line">
                <a:avLst/>
              </a:prstGeom>
              <a:noFill/>
              <a:ln w="5080">
                <a:solidFill>
                  <a:srgbClr val="008000"/>
                </a:solidFill>
                <a:round/>
                <a:headEnd/>
                <a:tailEnd/>
              </a:ln>
            </p:spPr>
            <p:txBody>
              <a:bodyPr/>
              <a:lstStyle/>
              <a:p>
                <a:endParaRPr lang="en-US"/>
              </a:p>
            </p:txBody>
          </p:sp>
          <p:sp>
            <p:nvSpPr>
              <p:cNvPr id="255504" name="Line 999"/>
              <p:cNvSpPr>
                <a:spLocks noChangeShapeType="1"/>
              </p:cNvSpPr>
              <p:nvPr/>
            </p:nvSpPr>
            <p:spPr bwMode="auto">
              <a:xfrm>
                <a:off x="2544" y="1564"/>
                <a:ext cx="7" cy="0"/>
              </a:xfrm>
              <a:prstGeom prst="line">
                <a:avLst/>
              </a:prstGeom>
              <a:noFill/>
              <a:ln w="5080">
                <a:solidFill>
                  <a:srgbClr val="008000"/>
                </a:solidFill>
                <a:round/>
                <a:headEnd/>
                <a:tailEnd/>
              </a:ln>
            </p:spPr>
            <p:txBody>
              <a:bodyPr/>
              <a:lstStyle/>
              <a:p>
                <a:endParaRPr lang="en-US"/>
              </a:p>
            </p:txBody>
          </p:sp>
          <p:sp>
            <p:nvSpPr>
              <p:cNvPr id="255505" name="Freeform 1000"/>
              <p:cNvSpPr>
                <a:spLocks/>
              </p:cNvSpPr>
              <p:nvPr/>
            </p:nvSpPr>
            <p:spPr bwMode="auto">
              <a:xfrm>
                <a:off x="2551" y="155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506" name="Line 1001"/>
              <p:cNvSpPr>
                <a:spLocks noChangeShapeType="1"/>
              </p:cNvSpPr>
              <p:nvPr/>
            </p:nvSpPr>
            <p:spPr bwMode="auto">
              <a:xfrm>
                <a:off x="2559" y="1556"/>
                <a:ext cx="8" cy="0"/>
              </a:xfrm>
              <a:prstGeom prst="line">
                <a:avLst/>
              </a:prstGeom>
              <a:noFill/>
              <a:ln w="5080">
                <a:solidFill>
                  <a:srgbClr val="008000"/>
                </a:solidFill>
                <a:round/>
                <a:headEnd/>
                <a:tailEnd/>
              </a:ln>
            </p:spPr>
            <p:txBody>
              <a:bodyPr/>
              <a:lstStyle/>
              <a:p>
                <a:endParaRPr lang="en-US"/>
              </a:p>
            </p:txBody>
          </p:sp>
          <p:sp>
            <p:nvSpPr>
              <p:cNvPr id="255507" name="Line 1002"/>
              <p:cNvSpPr>
                <a:spLocks noChangeShapeType="1"/>
              </p:cNvSpPr>
              <p:nvPr/>
            </p:nvSpPr>
            <p:spPr bwMode="auto">
              <a:xfrm flipV="1">
                <a:off x="2567" y="1549"/>
                <a:ext cx="8" cy="7"/>
              </a:xfrm>
              <a:prstGeom prst="line">
                <a:avLst/>
              </a:prstGeom>
              <a:noFill/>
              <a:ln w="5080">
                <a:solidFill>
                  <a:srgbClr val="008000"/>
                </a:solidFill>
                <a:round/>
                <a:headEnd/>
                <a:tailEnd/>
              </a:ln>
            </p:spPr>
            <p:txBody>
              <a:bodyPr/>
              <a:lstStyle/>
              <a:p>
                <a:endParaRPr lang="en-US"/>
              </a:p>
            </p:txBody>
          </p:sp>
          <p:sp>
            <p:nvSpPr>
              <p:cNvPr id="255508" name="Line 1003"/>
              <p:cNvSpPr>
                <a:spLocks noChangeShapeType="1"/>
              </p:cNvSpPr>
              <p:nvPr/>
            </p:nvSpPr>
            <p:spPr bwMode="auto">
              <a:xfrm flipV="1">
                <a:off x="2575" y="1541"/>
                <a:ext cx="7" cy="8"/>
              </a:xfrm>
              <a:prstGeom prst="line">
                <a:avLst/>
              </a:prstGeom>
              <a:noFill/>
              <a:ln w="5080">
                <a:solidFill>
                  <a:srgbClr val="008000"/>
                </a:solidFill>
                <a:round/>
                <a:headEnd/>
                <a:tailEnd/>
              </a:ln>
            </p:spPr>
            <p:txBody>
              <a:bodyPr/>
              <a:lstStyle/>
              <a:p>
                <a:endParaRPr lang="en-US"/>
              </a:p>
            </p:txBody>
          </p:sp>
          <p:sp>
            <p:nvSpPr>
              <p:cNvPr id="255509" name="Line 1004"/>
              <p:cNvSpPr>
                <a:spLocks noChangeShapeType="1"/>
              </p:cNvSpPr>
              <p:nvPr/>
            </p:nvSpPr>
            <p:spPr bwMode="auto">
              <a:xfrm flipV="1">
                <a:off x="2582" y="1533"/>
                <a:ext cx="8" cy="8"/>
              </a:xfrm>
              <a:prstGeom prst="line">
                <a:avLst/>
              </a:prstGeom>
              <a:noFill/>
              <a:ln w="5080">
                <a:solidFill>
                  <a:srgbClr val="008000"/>
                </a:solidFill>
                <a:round/>
                <a:headEnd/>
                <a:tailEnd/>
              </a:ln>
            </p:spPr>
            <p:txBody>
              <a:bodyPr/>
              <a:lstStyle/>
              <a:p>
                <a:endParaRPr lang="en-US"/>
              </a:p>
            </p:txBody>
          </p:sp>
          <p:sp>
            <p:nvSpPr>
              <p:cNvPr id="255510" name="Line 1005"/>
              <p:cNvSpPr>
                <a:spLocks noChangeShapeType="1"/>
              </p:cNvSpPr>
              <p:nvPr/>
            </p:nvSpPr>
            <p:spPr bwMode="auto">
              <a:xfrm flipV="1">
                <a:off x="2590" y="1525"/>
                <a:ext cx="8" cy="8"/>
              </a:xfrm>
              <a:prstGeom prst="line">
                <a:avLst/>
              </a:prstGeom>
              <a:noFill/>
              <a:ln w="5080">
                <a:solidFill>
                  <a:srgbClr val="008000"/>
                </a:solidFill>
                <a:round/>
                <a:headEnd/>
                <a:tailEnd/>
              </a:ln>
            </p:spPr>
            <p:txBody>
              <a:bodyPr/>
              <a:lstStyle/>
              <a:p>
                <a:endParaRPr lang="en-US"/>
              </a:p>
            </p:txBody>
          </p:sp>
          <p:sp>
            <p:nvSpPr>
              <p:cNvPr id="255511" name="Line 1006"/>
              <p:cNvSpPr>
                <a:spLocks noChangeShapeType="1"/>
              </p:cNvSpPr>
              <p:nvPr/>
            </p:nvSpPr>
            <p:spPr bwMode="auto">
              <a:xfrm flipV="1">
                <a:off x="2598" y="1517"/>
                <a:ext cx="8" cy="8"/>
              </a:xfrm>
              <a:prstGeom prst="line">
                <a:avLst/>
              </a:prstGeom>
              <a:noFill/>
              <a:ln w="5080">
                <a:solidFill>
                  <a:srgbClr val="008000"/>
                </a:solidFill>
                <a:round/>
                <a:headEnd/>
                <a:tailEnd/>
              </a:ln>
            </p:spPr>
            <p:txBody>
              <a:bodyPr/>
              <a:lstStyle/>
              <a:p>
                <a:endParaRPr lang="en-US"/>
              </a:p>
            </p:txBody>
          </p:sp>
          <p:sp>
            <p:nvSpPr>
              <p:cNvPr id="255512" name="Line 1007"/>
              <p:cNvSpPr>
                <a:spLocks noChangeShapeType="1"/>
              </p:cNvSpPr>
              <p:nvPr/>
            </p:nvSpPr>
            <p:spPr bwMode="auto">
              <a:xfrm flipV="1">
                <a:off x="2606" y="1510"/>
                <a:ext cx="8" cy="7"/>
              </a:xfrm>
              <a:prstGeom prst="line">
                <a:avLst/>
              </a:prstGeom>
              <a:noFill/>
              <a:ln w="5080">
                <a:solidFill>
                  <a:srgbClr val="008000"/>
                </a:solidFill>
                <a:round/>
                <a:headEnd/>
                <a:tailEnd/>
              </a:ln>
            </p:spPr>
            <p:txBody>
              <a:bodyPr/>
              <a:lstStyle/>
              <a:p>
                <a:endParaRPr lang="en-US"/>
              </a:p>
            </p:txBody>
          </p:sp>
          <p:sp>
            <p:nvSpPr>
              <p:cNvPr id="255513" name="Line 1008"/>
              <p:cNvSpPr>
                <a:spLocks noChangeShapeType="1"/>
              </p:cNvSpPr>
              <p:nvPr/>
            </p:nvSpPr>
            <p:spPr bwMode="auto">
              <a:xfrm>
                <a:off x="2614" y="1510"/>
                <a:ext cx="7" cy="0"/>
              </a:xfrm>
              <a:prstGeom prst="line">
                <a:avLst/>
              </a:prstGeom>
              <a:noFill/>
              <a:ln w="5080">
                <a:solidFill>
                  <a:srgbClr val="008000"/>
                </a:solidFill>
                <a:round/>
                <a:headEnd/>
                <a:tailEnd/>
              </a:ln>
            </p:spPr>
            <p:txBody>
              <a:bodyPr/>
              <a:lstStyle/>
              <a:p>
                <a:endParaRPr lang="en-US"/>
              </a:p>
            </p:txBody>
          </p:sp>
          <p:sp>
            <p:nvSpPr>
              <p:cNvPr id="255514" name="Line 1009"/>
              <p:cNvSpPr>
                <a:spLocks noChangeShapeType="1"/>
              </p:cNvSpPr>
              <p:nvPr/>
            </p:nvSpPr>
            <p:spPr bwMode="auto">
              <a:xfrm flipV="1">
                <a:off x="2621" y="1502"/>
                <a:ext cx="8" cy="8"/>
              </a:xfrm>
              <a:prstGeom prst="line">
                <a:avLst/>
              </a:prstGeom>
              <a:noFill/>
              <a:ln w="5080">
                <a:solidFill>
                  <a:srgbClr val="008000"/>
                </a:solidFill>
                <a:round/>
                <a:headEnd/>
                <a:tailEnd/>
              </a:ln>
            </p:spPr>
            <p:txBody>
              <a:bodyPr/>
              <a:lstStyle/>
              <a:p>
                <a:endParaRPr lang="en-US"/>
              </a:p>
            </p:txBody>
          </p:sp>
          <p:sp>
            <p:nvSpPr>
              <p:cNvPr id="255515" name="Freeform 1010"/>
              <p:cNvSpPr>
                <a:spLocks/>
              </p:cNvSpPr>
              <p:nvPr/>
            </p:nvSpPr>
            <p:spPr bwMode="auto">
              <a:xfrm>
                <a:off x="2629" y="1486"/>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516" name="Freeform 1011"/>
              <p:cNvSpPr>
                <a:spLocks/>
              </p:cNvSpPr>
              <p:nvPr/>
            </p:nvSpPr>
            <p:spPr bwMode="auto">
              <a:xfrm>
                <a:off x="2637" y="148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517" name="Freeform 1012"/>
              <p:cNvSpPr>
                <a:spLocks/>
              </p:cNvSpPr>
              <p:nvPr/>
            </p:nvSpPr>
            <p:spPr bwMode="auto">
              <a:xfrm>
                <a:off x="2645" y="148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518" name="Freeform 1013"/>
              <p:cNvSpPr>
                <a:spLocks/>
              </p:cNvSpPr>
              <p:nvPr/>
            </p:nvSpPr>
            <p:spPr bwMode="auto">
              <a:xfrm>
                <a:off x="2652" y="147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519" name="Line 1014"/>
              <p:cNvSpPr>
                <a:spLocks noChangeShapeType="1"/>
              </p:cNvSpPr>
              <p:nvPr/>
            </p:nvSpPr>
            <p:spPr bwMode="auto">
              <a:xfrm flipV="1">
                <a:off x="2660" y="1463"/>
                <a:ext cx="8" cy="8"/>
              </a:xfrm>
              <a:prstGeom prst="line">
                <a:avLst/>
              </a:prstGeom>
              <a:noFill/>
              <a:ln w="5080">
                <a:solidFill>
                  <a:srgbClr val="008000"/>
                </a:solidFill>
                <a:round/>
                <a:headEnd/>
                <a:tailEnd/>
              </a:ln>
            </p:spPr>
            <p:txBody>
              <a:bodyPr/>
              <a:lstStyle/>
              <a:p>
                <a:endParaRPr lang="en-US"/>
              </a:p>
            </p:txBody>
          </p:sp>
          <p:sp>
            <p:nvSpPr>
              <p:cNvPr id="255520" name="Freeform 1015"/>
              <p:cNvSpPr>
                <a:spLocks/>
              </p:cNvSpPr>
              <p:nvPr/>
            </p:nvSpPr>
            <p:spPr bwMode="auto">
              <a:xfrm>
                <a:off x="2668" y="14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521" name="Freeform 1016"/>
              <p:cNvSpPr>
                <a:spLocks/>
              </p:cNvSpPr>
              <p:nvPr/>
            </p:nvSpPr>
            <p:spPr bwMode="auto">
              <a:xfrm>
                <a:off x="2676" y="1440"/>
                <a:ext cx="8" cy="23"/>
              </a:xfrm>
              <a:custGeom>
                <a:avLst/>
                <a:gdLst>
                  <a:gd name="T0" fmla="*/ 0 w 8"/>
                  <a:gd name="T1" fmla="*/ 23 h 23"/>
                  <a:gd name="T2" fmla="*/ 8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8" y="15"/>
                    </a:lnTo>
                    <a:lnTo>
                      <a:pt x="8" y="0"/>
                    </a:lnTo>
                  </a:path>
                </a:pathLst>
              </a:custGeom>
              <a:noFill/>
              <a:ln w="5080">
                <a:solidFill>
                  <a:srgbClr val="008000"/>
                </a:solidFill>
                <a:prstDash val="solid"/>
                <a:round/>
                <a:headEnd/>
                <a:tailEnd/>
              </a:ln>
            </p:spPr>
            <p:txBody>
              <a:bodyPr/>
              <a:lstStyle/>
              <a:p>
                <a:endParaRPr lang="en-US"/>
              </a:p>
            </p:txBody>
          </p:sp>
          <p:sp>
            <p:nvSpPr>
              <p:cNvPr id="255522" name="Line 1017"/>
              <p:cNvSpPr>
                <a:spLocks noChangeShapeType="1"/>
              </p:cNvSpPr>
              <p:nvPr/>
            </p:nvSpPr>
            <p:spPr bwMode="auto">
              <a:xfrm flipV="1">
                <a:off x="2684" y="1432"/>
                <a:ext cx="0" cy="8"/>
              </a:xfrm>
              <a:prstGeom prst="line">
                <a:avLst/>
              </a:prstGeom>
              <a:noFill/>
              <a:ln w="5080">
                <a:solidFill>
                  <a:srgbClr val="008000"/>
                </a:solidFill>
                <a:round/>
                <a:headEnd/>
                <a:tailEnd/>
              </a:ln>
            </p:spPr>
            <p:txBody>
              <a:bodyPr/>
              <a:lstStyle/>
              <a:p>
                <a:endParaRPr lang="en-US"/>
              </a:p>
            </p:txBody>
          </p:sp>
          <p:sp>
            <p:nvSpPr>
              <p:cNvPr id="255523" name="Freeform 1018"/>
              <p:cNvSpPr>
                <a:spLocks/>
              </p:cNvSpPr>
              <p:nvPr/>
            </p:nvSpPr>
            <p:spPr bwMode="auto">
              <a:xfrm>
                <a:off x="2684" y="1416"/>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8000"/>
                </a:solidFill>
                <a:prstDash val="solid"/>
                <a:round/>
                <a:headEnd/>
                <a:tailEnd/>
              </a:ln>
            </p:spPr>
            <p:txBody>
              <a:bodyPr/>
              <a:lstStyle/>
              <a:p>
                <a:endParaRPr lang="en-US"/>
              </a:p>
            </p:txBody>
          </p:sp>
        </p:grpSp>
        <p:grpSp>
          <p:nvGrpSpPr>
            <p:cNvPr id="226317" name="Group 1019"/>
            <p:cNvGrpSpPr>
              <a:grpSpLocks/>
            </p:cNvGrpSpPr>
            <p:nvPr/>
          </p:nvGrpSpPr>
          <p:grpSpPr bwMode="auto">
            <a:xfrm>
              <a:off x="2691" y="1284"/>
              <a:ext cx="1517" cy="1097"/>
              <a:chOff x="2691" y="1284"/>
              <a:chExt cx="1517" cy="1097"/>
            </a:xfrm>
          </p:grpSpPr>
          <p:sp>
            <p:nvSpPr>
              <p:cNvPr id="255124" name="Freeform 1020"/>
              <p:cNvSpPr>
                <a:spLocks/>
              </p:cNvSpPr>
              <p:nvPr/>
            </p:nvSpPr>
            <p:spPr bwMode="auto">
              <a:xfrm>
                <a:off x="2691" y="141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25" name="Freeform 1021"/>
              <p:cNvSpPr>
                <a:spLocks/>
              </p:cNvSpPr>
              <p:nvPr/>
            </p:nvSpPr>
            <p:spPr bwMode="auto">
              <a:xfrm>
                <a:off x="2699" y="140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126" name="Line 1022"/>
              <p:cNvSpPr>
                <a:spLocks noChangeShapeType="1"/>
              </p:cNvSpPr>
              <p:nvPr/>
            </p:nvSpPr>
            <p:spPr bwMode="auto">
              <a:xfrm flipV="1">
                <a:off x="2707" y="1385"/>
                <a:ext cx="8" cy="16"/>
              </a:xfrm>
              <a:prstGeom prst="line">
                <a:avLst/>
              </a:prstGeom>
              <a:noFill/>
              <a:ln w="5080">
                <a:solidFill>
                  <a:srgbClr val="008000"/>
                </a:solidFill>
                <a:round/>
                <a:headEnd/>
                <a:tailEnd/>
              </a:ln>
            </p:spPr>
            <p:txBody>
              <a:bodyPr/>
              <a:lstStyle/>
              <a:p>
                <a:endParaRPr lang="en-US"/>
              </a:p>
            </p:txBody>
          </p:sp>
          <p:sp>
            <p:nvSpPr>
              <p:cNvPr id="255127" name="Line 1023"/>
              <p:cNvSpPr>
                <a:spLocks noChangeShapeType="1"/>
              </p:cNvSpPr>
              <p:nvPr/>
            </p:nvSpPr>
            <p:spPr bwMode="auto">
              <a:xfrm flipV="1">
                <a:off x="2715" y="1377"/>
                <a:ext cx="7" cy="8"/>
              </a:xfrm>
              <a:prstGeom prst="line">
                <a:avLst/>
              </a:prstGeom>
              <a:noFill/>
              <a:ln w="5080">
                <a:solidFill>
                  <a:srgbClr val="008000"/>
                </a:solidFill>
                <a:round/>
                <a:headEnd/>
                <a:tailEnd/>
              </a:ln>
            </p:spPr>
            <p:txBody>
              <a:bodyPr/>
              <a:lstStyle/>
              <a:p>
                <a:endParaRPr lang="en-US"/>
              </a:p>
            </p:txBody>
          </p:sp>
          <p:sp>
            <p:nvSpPr>
              <p:cNvPr id="255128" name="Freeform 1024"/>
              <p:cNvSpPr>
                <a:spLocks/>
              </p:cNvSpPr>
              <p:nvPr/>
            </p:nvSpPr>
            <p:spPr bwMode="auto">
              <a:xfrm>
                <a:off x="2722" y="137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29" name="Freeform 1025"/>
              <p:cNvSpPr>
                <a:spLocks/>
              </p:cNvSpPr>
              <p:nvPr/>
            </p:nvSpPr>
            <p:spPr bwMode="auto">
              <a:xfrm>
                <a:off x="2730" y="1362"/>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130" name="Freeform 1026"/>
              <p:cNvSpPr>
                <a:spLocks/>
              </p:cNvSpPr>
              <p:nvPr/>
            </p:nvSpPr>
            <p:spPr bwMode="auto">
              <a:xfrm>
                <a:off x="2738" y="1339"/>
                <a:ext cx="8" cy="23"/>
              </a:xfrm>
              <a:custGeom>
                <a:avLst/>
                <a:gdLst>
                  <a:gd name="T0" fmla="*/ 0 w 8"/>
                  <a:gd name="T1" fmla="*/ 23 h 23"/>
                  <a:gd name="T2" fmla="*/ 0 w 8"/>
                  <a:gd name="T3" fmla="*/ 7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131" name="Freeform 1027"/>
              <p:cNvSpPr>
                <a:spLocks/>
              </p:cNvSpPr>
              <p:nvPr/>
            </p:nvSpPr>
            <p:spPr bwMode="auto">
              <a:xfrm>
                <a:off x="2746" y="133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32" name="Line 1028"/>
              <p:cNvSpPr>
                <a:spLocks noChangeShapeType="1"/>
              </p:cNvSpPr>
              <p:nvPr/>
            </p:nvSpPr>
            <p:spPr bwMode="auto">
              <a:xfrm flipV="1">
                <a:off x="2754" y="1315"/>
                <a:ext cx="7" cy="16"/>
              </a:xfrm>
              <a:prstGeom prst="line">
                <a:avLst/>
              </a:prstGeom>
              <a:noFill/>
              <a:ln w="5080">
                <a:solidFill>
                  <a:srgbClr val="008000"/>
                </a:solidFill>
                <a:round/>
                <a:headEnd/>
                <a:tailEnd/>
              </a:ln>
            </p:spPr>
            <p:txBody>
              <a:bodyPr/>
              <a:lstStyle/>
              <a:p>
                <a:endParaRPr lang="en-US"/>
              </a:p>
            </p:txBody>
          </p:sp>
          <p:sp>
            <p:nvSpPr>
              <p:cNvPr id="255133" name="Line 1029"/>
              <p:cNvSpPr>
                <a:spLocks noChangeShapeType="1"/>
              </p:cNvSpPr>
              <p:nvPr/>
            </p:nvSpPr>
            <p:spPr bwMode="auto">
              <a:xfrm flipV="1">
                <a:off x="2761" y="1307"/>
                <a:ext cx="8" cy="8"/>
              </a:xfrm>
              <a:prstGeom prst="line">
                <a:avLst/>
              </a:prstGeom>
              <a:noFill/>
              <a:ln w="5080">
                <a:solidFill>
                  <a:srgbClr val="008000"/>
                </a:solidFill>
                <a:round/>
                <a:headEnd/>
                <a:tailEnd/>
              </a:ln>
            </p:spPr>
            <p:txBody>
              <a:bodyPr/>
              <a:lstStyle/>
              <a:p>
                <a:endParaRPr lang="en-US"/>
              </a:p>
            </p:txBody>
          </p:sp>
          <p:sp>
            <p:nvSpPr>
              <p:cNvPr id="255134" name="Line 1030"/>
              <p:cNvSpPr>
                <a:spLocks noChangeShapeType="1"/>
              </p:cNvSpPr>
              <p:nvPr/>
            </p:nvSpPr>
            <p:spPr bwMode="auto">
              <a:xfrm flipV="1">
                <a:off x="2769" y="1300"/>
                <a:ext cx="8" cy="7"/>
              </a:xfrm>
              <a:prstGeom prst="line">
                <a:avLst/>
              </a:prstGeom>
              <a:noFill/>
              <a:ln w="5080">
                <a:solidFill>
                  <a:srgbClr val="008000"/>
                </a:solidFill>
                <a:round/>
                <a:headEnd/>
                <a:tailEnd/>
              </a:ln>
            </p:spPr>
            <p:txBody>
              <a:bodyPr/>
              <a:lstStyle/>
              <a:p>
                <a:endParaRPr lang="en-US"/>
              </a:p>
            </p:txBody>
          </p:sp>
          <p:sp>
            <p:nvSpPr>
              <p:cNvPr id="255135" name="Line 1031"/>
              <p:cNvSpPr>
                <a:spLocks noChangeShapeType="1"/>
              </p:cNvSpPr>
              <p:nvPr/>
            </p:nvSpPr>
            <p:spPr bwMode="auto">
              <a:xfrm flipV="1">
                <a:off x="2777" y="1292"/>
                <a:ext cx="8" cy="8"/>
              </a:xfrm>
              <a:prstGeom prst="line">
                <a:avLst/>
              </a:prstGeom>
              <a:noFill/>
              <a:ln w="5080">
                <a:solidFill>
                  <a:srgbClr val="008000"/>
                </a:solidFill>
                <a:round/>
                <a:headEnd/>
                <a:tailEnd/>
              </a:ln>
            </p:spPr>
            <p:txBody>
              <a:bodyPr/>
              <a:lstStyle/>
              <a:p>
                <a:endParaRPr lang="en-US"/>
              </a:p>
            </p:txBody>
          </p:sp>
          <p:sp>
            <p:nvSpPr>
              <p:cNvPr id="255136" name="Line 1032"/>
              <p:cNvSpPr>
                <a:spLocks noChangeShapeType="1"/>
              </p:cNvSpPr>
              <p:nvPr/>
            </p:nvSpPr>
            <p:spPr bwMode="auto">
              <a:xfrm flipV="1">
                <a:off x="2785" y="1284"/>
                <a:ext cx="7" cy="8"/>
              </a:xfrm>
              <a:prstGeom prst="line">
                <a:avLst/>
              </a:prstGeom>
              <a:noFill/>
              <a:ln w="5080">
                <a:solidFill>
                  <a:srgbClr val="008000"/>
                </a:solidFill>
                <a:round/>
                <a:headEnd/>
                <a:tailEnd/>
              </a:ln>
            </p:spPr>
            <p:txBody>
              <a:bodyPr/>
              <a:lstStyle/>
              <a:p>
                <a:endParaRPr lang="en-US"/>
              </a:p>
            </p:txBody>
          </p:sp>
          <p:sp>
            <p:nvSpPr>
              <p:cNvPr id="255137" name="Line 1033"/>
              <p:cNvSpPr>
                <a:spLocks noChangeShapeType="1"/>
              </p:cNvSpPr>
              <p:nvPr/>
            </p:nvSpPr>
            <p:spPr bwMode="auto">
              <a:xfrm>
                <a:off x="2792" y="1284"/>
                <a:ext cx="8" cy="0"/>
              </a:xfrm>
              <a:prstGeom prst="line">
                <a:avLst/>
              </a:prstGeom>
              <a:noFill/>
              <a:ln w="5080">
                <a:solidFill>
                  <a:srgbClr val="008000"/>
                </a:solidFill>
                <a:round/>
                <a:headEnd/>
                <a:tailEnd/>
              </a:ln>
            </p:spPr>
            <p:txBody>
              <a:bodyPr/>
              <a:lstStyle/>
              <a:p>
                <a:endParaRPr lang="en-US"/>
              </a:p>
            </p:txBody>
          </p:sp>
          <p:sp>
            <p:nvSpPr>
              <p:cNvPr id="255138" name="Freeform 1034"/>
              <p:cNvSpPr>
                <a:spLocks/>
              </p:cNvSpPr>
              <p:nvPr/>
            </p:nvSpPr>
            <p:spPr bwMode="auto">
              <a:xfrm>
                <a:off x="2800" y="128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139" name="Line 1035"/>
              <p:cNvSpPr>
                <a:spLocks noChangeShapeType="1"/>
              </p:cNvSpPr>
              <p:nvPr/>
            </p:nvSpPr>
            <p:spPr bwMode="auto">
              <a:xfrm>
                <a:off x="2808" y="1292"/>
                <a:ext cx="8" cy="0"/>
              </a:xfrm>
              <a:prstGeom prst="line">
                <a:avLst/>
              </a:prstGeom>
              <a:noFill/>
              <a:ln w="5080">
                <a:solidFill>
                  <a:srgbClr val="008000"/>
                </a:solidFill>
                <a:round/>
                <a:headEnd/>
                <a:tailEnd/>
              </a:ln>
            </p:spPr>
            <p:txBody>
              <a:bodyPr/>
              <a:lstStyle/>
              <a:p>
                <a:endParaRPr lang="en-US"/>
              </a:p>
            </p:txBody>
          </p:sp>
          <p:sp>
            <p:nvSpPr>
              <p:cNvPr id="255140" name="Line 1036"/>
              <p:cNvSpPr>
                <a:spLocks noChangeShapeType="1"/>
              </p:cNvSpPr>
              <p:nvPr/>
            </p:nvSpPr>
            <p:spPr bwMode="auto">
              <a:xfrm>
                <a:off x="2816" y="1292"/>
                <a:ext cx="8" cy="8"/>
              </a:xfrm>
              <a:prstGeom prst="line">
                <a:avLst/>
              </a:prstGeom>
              <a:noFill/>
              <a:ln w="5080">
                <a:solidFill>
                  <a:srgbClr val="008000"/>
                </a:solidFill>
                <a:round/>
                <a:headEnd/>
                <a:tailEnd/>
              </a:ln>
            </p:spPr>
            <p:txBody>
              <a:bodyPr/>
              <a:lstStyle/>
              <a:p>
                <a:endParaRPr lang="en-US"/>
              </a:p>
            </p:txBody>
          </p:sp>
          <p:sp>
            <p:nvSpPr>
              <p:cNvPr id="255141" name="Line 1037"/>
              <p:cNvSpPr>
                <a:spLocks noChangeShapeType="1"/>
              </p:cNvSpPr>
              <p:nvPr/>
            </p:nvSpPr>
            <p:spPr bwMode="auto">
              <a:xfrm>
                <a:off x="2824" y="1300"/>
                <a:ext cx="7" cy="15"/>
              </a:xfrm>
              <a:prstGeom prst="line">
                <a:avLst/>
              </a:prstGeom>
              <a:noFill/>
              <a:ln w="5080">
                <a:solidFill>
                  <a:srgbClr val="008000"/>
                </a:solidFill>
                <a:round/>
                <a:headEnd/>
                <a:tailEnd/>
              </a:ln>
            </p:spPr>
            <p:txBody>
              <a:bodyPr/>
              <a:lstStyle/>
              <a:p>
                <a:endParaRPr lang="en-US"/>
              </a:p>
            </p:txBody>
          </p:sp>
          <p:sp>
            <p:nvSpPr>
              <p:cNvPr id="255142" name="Freeform 1038"/>
              <p:cNvSpPr>
                <a:spLocks/>
              </p:cNvSpPr>
              <p:nvPr/>
            </p:nvSpPr>
            <p:spPr bwMode="auto">
              <a:xfrm>
                <a:off x="2831" y="131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143" name="Freeform 1039"/>
              <p:cNvSpPr>
                <a:spLocks/>
              </p:cNvSpPr>
              <p:nvPr/>
            </p:nvSpPr>
            <p:spPr bwMode="auto">
              <a:xfrm>
                <a:off x="2839" y="1323"/>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008000"/>
                </a:solidFill>
                <a:prstDash val="solid"/>
                <a:round/>
                <a:headEnd/>
                <a:tailEnd/>
              </a:ln>
            </p:spPr>
            <p:txBody>
              <a:bodyPr/>
              <a:lstStyle/>
              <a:p>
                <a:endParaRPr lang="en-US"/>
              </a:p>
            </p:txBody>
          </p:sp>
          <p:sp>
            <p:nvSpPr>
              <p:cNvPr id="255144" name="Line 1040"/>
              <p:cNvSpPr>
                <a:spLocks noChangeShapeType="1"/>
              </p:cNvSpPr>
              <p:nvPr/>
            </p:nvSpPr>
            <p:spPr bwMode="auto">
              <a:xfrm>
                <a:off x="2847" y="1346"/>
                <a:ext cx="8" cy="16"/>
              </a:xfrm>
              <a:prstGeom prst="line">
                <a:avLst/>
              </a:prstGeom>
              <a:noFill/>
              <a:ln w="5080">
                <a:solidFill>
                  <a:srgbClr val="008000"/>
                </a:solidFill>
                <a:round/>
                <a:headEnd/>
                <a:tailEnd/>
              </a:ln>
            </p:spPr>
            <p:txBody>
              <a:bodyPr/>
              <a:lstStyle/>
              <a:p>
                <a:endParaRPr lang="en-US"/>
              </a:p>
            </p:txBody>
          </p:sp>
          <p:sp>
            <p:nvSpPr>
              <p:cNvPr id="255145" name="Line 1041"/>
              <p:cNvSpPr>
                <a:spLocks noChangeShapeType="1"/>
              </p:cNvSpPr>
              <p:nvPr/>
            </p:nvSpPr>
            <p:spPr bwMode="auto">
              <a:xfrm>
                <a:off x="2855" y="1362"/>
                <a:ext cx="8" cy="8"/>
              </a:xfrm>
              <a:prstGeom prst="line">
                <a:avLst/>
              </a:prstGeom>
              <a:noFill/>
              <a:ln w="5080">
                <a:solidFill>
                  <a:srgbClr val="008000"/>
                </a:solidFill>
                <a:round/>
                <a:headEnd/>
                <a:tailEnd/>
              </a:ln>
            </p:spPr>
            <p:txBody>
              <a:bodyPr/>
              <a:lstStyle/>
              <a:p>
                <a:endParaRPr lang="en-US"/>
              </a:p>
            </p:txBody>
          </p:sp>
          <p:sp>
            <p:nvSpPr>
              <p:cNvPr id="255146" name="Line 1042"/>
              <p:cNvSpPr>
                <a:spLocks noChangeShapeType="1"/>
              </p:cNvSpPr>
              <p:nvPr/>
            </p:nvSpPr>
            <p:spPr bwMode="auto">
              <a:xfrm>
                <a:off x="2863" y="1370"/>
                <a:ext cx="7" cy="15"/>
              </a:xfrm>
              <a:prstGeom prst="line">
                <a:avLst/>
              </a:prstGeom>
              <a:noFill/>
              <a:ln w="5080">
                <a:solidFill>
                  <a:srgbClr val="008000"/>
                </a:solidFill>
                <a:round/>
                <a:headEnd/>
                <a:tailEnd/>
              </a:ln>
            </p:spPr>
            <p:txBody>
              <a:bodyPr/>
              <a:lstStyle/>
              <a:p>
                <a:endParaRPr lang="en-US"/>
              </a:p>
            </p:txBody>
          </p:sp>
          <p:sp>
            <p:nvSpPr>
              <p:cNvPr id="255147" name="Line 1043"/>
              <p:cNvSpPr>
                <a:spLocks noChangeShapeType="1"/>
              </p:cNvSpPr>
              <p:nvPr/>
            </p:nvSpPr>
            <p:spPr bwMode="auto">
              <a:xfrm>
                <a:off x="2870" y="1385"/>
                <a:ext cx="8" cy="16"/>
              </a:xfrm>
              <a:prstGeom prst="line">
                <a:avLst/>
              </a:prstGeom>
              <a:noFill/>
              <a:ln w="5080">
                <a:solidFill>
                  <a:srgbClr val="008000"/>
                </a:solidFill>
                <a:round/>
                <a:headEnd/>
                <a:tailEnd/>
              </a:ln>
            </p:spPr>
            <p:txBody>
              <a:bodyPr/>
              <a:lstStyle/>
              <a:p>
                <a:endParaRPr lang="en-US"/>
              </a:p>
            </p:txBody>
          </p:sp>
          <p:sp>
            <p:nvSpPr>
              <p:cNvPr id="255148" name="Line 1044"/>
              <p:cNvSpPr>
                <a:spLocks noChangeShapeType="1"/>
              </p:cNvSpPr>
              <p:nvPr/>
            </p:nvSpPr>
            <p:spPr bwMode="auto">
              <a:xfrm>
                <a:off x="2878" y="1401"/>
                <a:ext cx="8" cy="15"/>
              </a:xfrm>
              <a:prstGeom prst="line">
                <a:avLst/>
              </a:prstGeom>
              <a:noFill/>
              <a:ln w="5080">
                <a:solidFill>
                  <a:srgbClr val="008000"/>
                </a:solidFill>
                <a:round/>
                <a:headEnd/>
                <a:tailEnd/>
              </a:ln>
            </p:spPr>
            <p:txBody>
              <a:bodyPr/>
              <a:lstStyle/>
              <a:p>
                <a:endParaRPr lang="en-US"/>
              </a:p>
            </p:txBody>
          </p:sp>
          <p:sp>
            <p:nvSpPr>
              <p:cNvPr id="255149" name="Freeform 1045"/>
              <p:cNvSpPr>
                <a:spLocks/>
              </p:cNvSpPr>
              <p:nvPr/>
            </p:nvSpPr>
            <p:spPr bwMode="auto">
              <a:xfrm>
                <a:off x="2886" y="14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150" name="Freeform 1046"/>
              <p:cNvSpPr>
                <a:spLocks/>
              </p:cNvSpPr>
              <p:nvPr/>
            </p:nvSpPr>
            <p:spPr bwMode="auto">
              <a:xfrm>
                <a:off x="2894" y="1424"/>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008000"/>
                </a:solidFill>
                <a:prstDash val="solid"/>
                <a:round/>
                <a:headEnd/>
                <a:tailEnd/>
              </a:ln>
            </p:spPr>
            <p:txBody>
              <a:bodyPr/>
              <a:lstStyle/>
              <a:p>
                <a:endParaRPr lang="en-US"/>
              </a:p>
            </p:txBody>
          </p:sp>
          <p:sp>
            <p:nvSpPr>
              <p:cNvPr id="255151" name="Line 1047"/>
              <p:cNvSpPr>
                <a:spLocks noChangeShapeType="1"/>
              </p:cNvSpPr>
              <p:nvPr/>
            </p:nvSpPr>
            <p:spPr bwMode="auto">
              <a:xfrm>
                <a:off x="2901" y="1447"/>
                <a:ext cx="8" cy="16"/>
              </a:xfrm>
              <a:prstGeom prst="line">
                <a:avLst/>
              </a:prstGeom>
              <a:noFill/>
              <a:ln w="5080">
                <a:solidFill>
                  <a:srgbClr val="008000"/>
                </a:solidFill>
                <a:round/>
                <a:headEnd/>
                <a:tailEnd/>
              </a:ln>
            </p:spPr>
            <p:txBody>
              <a:bodyPr/>
              <a:lstStyle/>
              <a:p>
                <a:endParaRPr lang="en-US"/>
              </a:p>
            </p:txBody>
          </p:sp>
          <p:sp>
            <p:nvSpPr>
              <p:cNvPr id="255152" name="Line 1048"/>
              <p:cNvSpPr>
                <a:spLocks noChangeShapeType="1"/>
              </p:cNvSpPr>
              <p:nvPr/>
            </p:nvSpPr>
            <p:spPr bwMode="auto">
              <a:xfrm>
                <a:off x="2909" y="1463"/>
                <a:ext cx="8" cy="16"/>
              </a:xfrm>
              <a:prstGeom prst="line">
                <a:avLst/>
              </a:prstGeom>
              <a:noFill/>
              <a:ln w="5080">
                <a:solidFill>
                  <a:srgbClr val="008000"/>
                </a:solidFill>
                <a:round/>
                <a:headEnd/>
                <a:tailEnd/>
              </a:ln>
            </p:spPr>
            <p:txBody>
              <a:bodyPr/>
              <a:lstStyle/>
              <a:p>
                <a:endParaRPr lang="en-US"/>
              </a:p>
            </p:txBody>
          </p:sp>
          <p:sp>
            <p:nvSpPr>
              <p:cNvPr id="255153" name="Line 1049"/>
              <p:cNvSpPr>
                <a:spLocks noChangeShapeType="1"/>
              </p:cNvSpPr>
              <p:nvPr/>
            </p:nvSpPr>
            <p:spPr bwMode="auto">
              <a:xfrm>
                <a:off x="2917" y="1479"/>
                <a:ext cx="8" cy="15"/>
              </a:xfrm>
              <a:prstGeom prst="line">
                <a:avLst/>
              </a:prstGeom>
              <a:noFill/>
              <a:ln w="5080">
                <a:solidFill>
                  <a:srgbClr val="008000"/>
                </a:solidFill>
                <a:round/>
                <a:headEnd/>
                <a:tailEnd/>
              </a:ln>
            </p:spPr>
            <p:txBody>
              <a:bodyPr/>
              <a:lstStyle/>
              <a:p>
                <a:endParaRPr lang="en-US"/>
              </a:p>
            </p:txBody>
          </p:sp>
          <p:sp>
            <p:nvSpPr>
              <p:cNvPr id="255154" name="Line 1050"/>
              <p:cNvSpPr>
                <a:spLocks noChangeShapeType="1"/>
              </p:cNvSpPr>
              <p:nvPr/>
            </p:nvSpPr>
            <p:spPr bwMode="auto">
              <a:xfrm>
                <a:off x="2925" y="1494"/>
                <a:ext cx="8" cy="16"/>
              </a:xfrm>
              <a:prstGeom prst="line">
                <a:avLst/>
              </a:prstGeom>
              <a:noFill/>
              <a:ln w="5080">
                <a:solidFill>
                  <a:srgbClr val="008000"/>
                </a:solidFill>
                <a:round/>
                <a:headEnd/>
                <a:tailEnd/>
              </a:ln>
            </p:spPr>
            <p:txBody>
              <a:bodyPr/>
              <a:lstStyle/>
              <a:p>
                <a:endParaRPr lang="en-US"/>
              </a:p>
            </p:txBody>
          </p:sp>
          <p:sp>
            <p:nvSpPr>
              <p:cNvPr id="255155" name="Line 1051"/>
              <p:cNvSpPr>
                <a:spLocks noChangeShapeType="1"/>
              </p:cNvSpPr>
              <p:nvPr/>
            </p:nvSpPr>
            <p:spPr bwMode="auto">
              <a:xfrm>
                <a:off x="2933" y="1510"/>
                <a:ext cx="7" cy="7"/>
              </a:xfrm>
              <a:prstGeom prst="line">
                <a:avLst/>
              </a:prstGeom>
              <a:noFill/>
              <a:ln w="5080">
                <a:solidFill>
                  <a:srgbClr val="008000"/>
                </a:solidFill>
                <a:round/>
                <a:headEnd/>
                <a:tailEnd/>
              </a:ln>
            </p:spPr>
            <p:txBody>
              <a:bodyPr/>
              <a:lstStyle/>
              <a:p>
                <a:endParaRPr lang="en-US"/>
              </a:p>
            </p:txBody>
          </p:sp>
          <p:sp>
            <p:nvSpPr>
              <p:cNvPr id="255156" name="Line 1052"/>
              <p:cNvSpPr>
                <a:spLocks noChangeShapeType="1"/>
              </p:cNvSpPr>
              <p:nvPr/>
            </p:nvSpPr>
            <p:spPr bwMode="auto">
              <a:xfrm>
                <a:off x="2940" y="1517"/>
                <a:ext cx="8" cy="16"/>
              </a:xfrm>
              <a:prstGeom prst="line">
                <a:avLst/>
              </a:prstGeom>
              <a:noFill/>
              <a:ln w="5080">
                <a:solidFill>
                  <a:srgbClr val="008000"/>
                </a:solidFill>
                <a:round/>
                <a:headEnd/>
                <a:tailEnd/>
              </a:ln>
            </p:spPr>
            <p:txBody>
              <a:bodyPr/>
              <a:lstStyle/>
              <a:p>
                <a:endParaRPr lang="en-US"/>
              </a:p>
            </p:txBody>
          </p:sp>
          <p:sp>
            <p:nvSpPr>
              <p:cNvPr id="255157" name="Line 1053"/>
              <p:cNvSpPr>
                <a:spLocks noChangeShapeType="1"/>
              </p:cNvSpPr>
              <p:nvPr/>
            </p:nvSpPr>
            <p:spPr bwMode="auto">
              <a:xfrm>
                <a:off x="2948" y="1533"/>
                <a:ext cx="8" cy="8"/>
              </a:xfrm>
              <a:prstGeom prst="line">
                <a:avLst/>
              </a:prstGeom>
              <a:noFill/>
              <a:ln w="5080">
                <a:solidFill>
                  <a:srgbClr val="008000"/>
                </a:solidFill>
                <a:round/>
                <a:headEnd/>
                <a:tailEnd/>
              </a:ln>
            </p:spPr>
            <p:txBody>
              <a:bodyPr/>
              <a:lstStyle/>
              <a:p>
                <a:endParaRPr lang="en-US"/>
              </a:p>
            </p:txBody>
          </p:sp>
          <p:sp>
            <p:nvSpPr>
              <p:cNvPr id="255158" name="Line 1054"/>
              <p:cNvSpPr>
                <a:spLocks noChangeShapeType="1"/>
              </p:cNvSpPr>
              <p:nvPr/>
            </p:nvSpPr>
            <p:spPr bwMode="auto">
              <a:xfrm>
                <a:off x="2956" y="1541"/>
                <a:ext cx="8" cy="8"/>
              </a:xfrm>
              <a:prstGeom prst="line">
                <a:avLst/>
              </a:prstGeom>
              <a:noFill/>
              <a:ln w="5080">
                <a:solidFill>
                  <a:srgbClr val="008000"/>
                </a:solidFill>
                <a:round/>
                <a:headEnd/>
                <a:tailEnd/>
              </a:ln>
            </p:spPr>
            <p:txBody>
              <a:bodyPr/>
              <a:lstStyle/>
              <a:p>
                <a:endParaRPr lang="en-US"/>
              </a:p>
            </p:txBody>
          </p:sp>
          <p:sp>
            <p:nvSpPr>
              <p:cNvPr id="255159" name="Line 1055"/>
              <p:cNvSpPr>
                <a:spLocks noChangeShapeType="1"/>
              </p:cNvSpPr>
              <p:nvPr/>
            </p:nvSpPr>
            <p:spPr bwMode="auto">
              <a:xfrm>
                <a:off x="2964" y="1549"/>
                <a:ext cx="7" cy="15"/>
              </a:xfrm>
              <a:prstGeom prst="line">
                <a:avLst/>
              </a:prstGeom>
              <a:noFill/>
              <a:ln w="5080">
                <a:solidFill>
                  <a:srgbClr val="008000"/>
                </a:solidFill>
                <a:round/>
                <a:headEnd/>
                <a:tailEnd/>
              </a:ln>
            </p:spPr>
            <p:txBody>
              <a:bodyPr/>
              <a:lstStyle/>
              <a:p>
                <a:endParaRPr lang="en-US"/>
              </a:p>
            </p:txBody>
          </p:sp>
          <p:sp>
            <p:nvSpPr>
              <p:cNvPr id="255160" name="Line 1056"/>
              <p:cNvSpPr>
                <a:spLocks noChangeShapeType="1"/>
              </p:cNvSpPr>
              <p:nvPr/>
            </p:nvSpPr>
            <p:spPr bwMode="auto">
              <a:xfrm>
                <a:off x="2971" y="1564"/>
                <a:ext cx="8" cy="8"/>
              </a:xfrm>
              <a:prstGeom prst="line">
                <a:avLst/>
              </a:prstGeom>
              <a:noFill/>
              <a:ln w="5080">
                <a:solidFill>
                  <a:srgbClr val="008000"/>
                </a:solidFill>
                <a:round/>
                <a:headEnd/>
                <a:tailEnd/>
              </a:ln>
            </p:spPr>
            <p:txBody>
              <a:bodyPr/>
              <a:lstStyle/>
              <a:p>
                <a:endParaRPr lang="en-US"/>
              </a:p>
            </p:txBody>
          </p:sp>
          <p:sp>
            <p:nvSpPr>
              <p:cNvPr id="255161" name="Line 1057"/>
              <p:cNvSpPr>
                <a:spLocks noChangeShapeType="1"/>
              </p:cNvSpPr>
              <p:nvPr/>
            </p:nvSpPr>
            <p:spPr bwMode="auto">
              <a:xfrm>
                <a:off x="2979" y="1572"/>
                <a:ext cx="0" cy="16"/>
              </a:xfrm>
              <a:prstGeom prst="line">
                <a:avLst/>
              </a:prstGeom>
              <a:noFill/>
              <a:ln w="5080">
                <a:solidFill>
                  <a:srgbClr val="008000"/>
                </a:solidFill>
                <a:round/>
                <a:headEnd/>
                <a:tailEnd/>
              </a:ln>
            </p:spPr>
            <p:txBody>
              <a:bodyPr/>
              <a:lstStyle/>
              <a:p>
                <a:endParaRPr lang="en-US"/>
              </a:p>
            </p:txBody>
          </p:sp>
          <p:sp>
            <p:nvSpPr>
              <p:cNvPr id="255162" name="Freeform 1058"/>
              <p:cNvSpPr>
                <a:spLocks/>
              </p:cNvSpPr>
              <p:nvPr/>
            </p:nvSpPr>
            <p:spPr bwMode="auto">
              <a:xfrm>
                <a:off x="2979" y="158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163" name="Freeform 1059"/>
              <p:cNvSpPr>
                <a:spLocks/>
              </p:cNvSpPr>
              <p:nvPr/>
            </p:nvSpPr>
            <p:spPr bwMode="auto">
              <a:xfrm>
                <a:off x="2987" y="160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64" name="Line 1060"/>
              <p:cNvSpPr>
                <a:spLocks noChangeShapeType="1"/>
              </p:cNvSpPr>
              <p:nvPr/>
            </p:nvSpPr>
            <p:spPr bwMode="auto">
              <a:xfrm>
                <a:off x="2995" y="1603"/>
                <a:ext cx="8" cy="8"/>
              </a:xfrm>
              <a:prstGeom prst="line">
                <a:avLst/>
              </a:prstGeom>
              <a:noFill/>
              <a:ln w="5080">
                <a:solidFill>
                  <a:srgbClr val="008000"/>
                </a:solidFill>
                <a:round/>
                <a:headEnd/>
                <a:tailEnd/>
              </a:ln>
            </p:spPr>
            <p:txBody>
              <a:bodyPr/>
              <a:lstStyle/>
              <a:p>
                <a:endParaRPr lang="en-US"/>
              </a:p>
            </p:txBody>
          </p:sp>
          <p:sp>
            <p:nvSpPr>
              <p:cNvPr id="255165" name="Line 1061"/>
              <p:cNvSpPr>
                <a:spLocks noChangeShapeType="1"/>
              </p:cNvSpPr>
              <p:nvPr/>
            </p:nvSpPr>
            <p:spPr bwMode="auto">
              <a:xfrm>
                <a:off x="3003" y="1611"/>
                <a:ext cx="7" cy="8"/>
              </a:xfrm>
              <a:prstGeom prst="line">
                <a:avLst/>
              </a:prstGeom>
              <a:noFill/>
              <a:ln w="5080">
                <a:solidFill>
                  <a:srgbClr val="008000"/>
                </a:solidFill>
                <a:round/>
                <a:headEnd/>
                <a:tailEnd/>
              </a:ln>
            </p:spPr>
            <p:txBody>
              <a:bodyPr/>
              <a:lstStyle/>
              <a:p>
                <a:endParaRPr lang="en-US"/>
              </a:p>
            </p:txBody>
          </p:sp>
          <p:sp>
            <p:nvSpPr>
              <p:cNvPr id="255166" name="Line 1062"/>
              <p:cNvSpPr>
                <a:spLocks noChangeShapeType="1"/>
              </p:cNvSpPr>
              <p:nvPr/>
            </p:nvSpPr>
            <p:spPr bwMode="auto">
              <a:xfrm>
                <a:off x="3010" y="1619"/>
                <a:ext cx="8" cy="15"/>
              </a:xfrm>
              <a:prstGeom prst="line">
                <a:avLst/>
              </a:prstGeom>
              <a:noFill/>
              <a:ln w="5080">
                <a:solidFill>
                  <a:srgbClr val="008000"/>
                </a:solidFill>
                <a:round/>
                <a:headEnd/>
                <a:tailEnd/>
              </a:ln>
            </p:spPr>
            <p:txBody>
              <a:bodyPr/>
              <a:lstStyle/>
              <a:p>
                <a:endParaRPr lang="en-US"/>
              </a:p>
            </p:txBody>
          </p:sp>
          <p:sp>
            <p:nvSpPr>
              <p:cNvPr id="255167" name="Line 1063"/>
              <p:cNvSpPr>
                <a:spLocks noChangeShapeType="1"/>
              </p:cNvSpPr>
              <p:nvPr/>
            </p:nvSpPr>
            <p:spPr bwMode="auto">
              <a:xfrm>
                <a:off x="3018" y="1634"/>
                <a:ext cx="8" cy="8"/>
              </a:xfrm>
              <a:prstGeom prst="line">
                <a:avLst/>
              </a:prstGeom>
              <a:noFill/>
              <a:ln w="5080">
                <a:solidFill>
                  <a:srgbClr val="008000"/>
                </a:solidFill>
                <a:round/>
                <a:headEnd/>
                <a:tailEnd/>
              </a:ln>
            </p:spPr>
            <p:txBody>
              <a:bodyPr/>
              <a:lstStyle/>
              <a:p>
                <a:endParaRPr lang="en-US"/>
              </a:p>
            </p:txBody>
          </p:sp>
          <p:sp>
            <p:nvSpPr>
              <p:cNvPr id="255168" name="Line 1064"/>
              <p:cNvSpPr>
                <a:spLocks noChangeShapeType="1"/>
              </p:cNvSpPr>
              <p:nvPr/>
            </p:nvSpPr>
            <p:spPr bwMode="auto">
              <a:xfrm>
                <a:off x="3026" y="1642"/>
                <a:ext cx="8" cy="8"/>
              </a:xfrm>
              <a:prstGeom prst="line">
                <a:avLst/>
              </a:prstGeom>
              <a:noFill/>
              <a:ln w="5080">
                <a:solidFill>
                  <a:srgbClr val="008000"/>
                </a:solidFill>
                <a:round/>
                <a:headEnd/>
                <a:tailEnd/>
              </a:ln>
            </p:spPr>
            <p:txBody>
              <a:bodyPr/>
              <a:lstStyle/>
              <a:p>
                <a:endParaRPr lang="en-US"/>
              </a:p>
            </p:txBody>
          </p:sp>
          <p:sp>
            <p:nvSpPr>
              <p:cNvPr id="255169" name="Freeform 1065"/>
              <p:cNvSpPr>
                <a:spLocks/>
              </p:cNvSpPr>
              <p:nvPr/>
            </p:nvSpPr>
            <p:spPr bwMode="auto">
              <a:xfrm>
                <a:off x="3034" y="165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170" name="Freeform 1066"/>
              <p:cNvSpPr>
                <a:spLocks/>
              </p:cNvSpPr>
              <p:nvPr/>
            </p:nvSpPr>
            <p:spPr bwMode="auto">
              <a:xfrm>
                <a:off x="3041" y="165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171" name="Freeform 1067"/>
              <p:cNvSpPr>
                <a:spLocks/>
              </p:cNvSpPr>
              <p:nvPr/>
            </p:nvSpPr>
            <p:spPr bwMode="auto">
              <a:xfrm>
                <a:off x="3049" y="1572"/>
                <a:ext cx="8" cy="78"/>
              </a:xfrm>
              <a:custGeom>
                <a:avLst/>
                <a:gdLst>
                  <a:gd name="T0" fmla="*/ 0 w 8"/>
                  <a:gd name="T1" fmla="*/ 78 h 78"/>
                  <a:gd name="T2" fmla="*/ 0 w 8"/>
                  <a:gd name="T3" fmla="*/ 62 h 78"/>
                  <a:gd name="T4" fmla="*/ 0 w 8"/>
                  <a:gd name="T5" fmla="*/ 31 h 78"/>
                  <a:gd name="T6" fmla="*/ 8 w 8"/>
                  <a:gd name="T7" fmla="*/ 8 h 78"/>
                  <a:gd name="T8" fmla="*/ 8 w 8"/>
                  <a:gd name="T9" fmla="*/ 0 h 78"/>
                  <a:gd name="T10" fmla="*/ 8 w 8"/>
                  <a:gd name="T11" fmla="*/ 0 h 78"/>
                  <a:gd name="T12" fmla="*/ 0 60000 65536"/>
                  <a:gd name="T13" fmla="*/ 0 60000 65536"/>
                  <a:gd name="T14" fmla="*/ 0 60000 65536"/>
                  <a:gd name="T15" fmla="*/ 0 60000 65536"/>
                  <a:gd name="T16" fmla="*/ 0 60000 65536"/>
                  <a:gd name="T17" fmla="*/ 0 60000 65536"/>
                  <a:gd name="T18" fmla="*/ 0 w 8"/>
                  <a:gd name="T19" fmla="*/ 0 h 78"/>
                  <a:gd name="T20" fmla="*/ 8 w 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 h="78">
                    <a:moveTo>
                      <a:pt x="0" y="78"/>
                    </a:moveTo>
                    <a:lnTo>
                      <a:pt x="0" y="62"/>
                    </a:lnTo>
                    <a:lnTo>
                      <a:pt x="0" y="31"/>
                    </a:lnTo>
                    <a:lnTo>
                      <a:pt x="8" y="8"/>
                    </a:lnTo>
                    <a:lnTo>
                      <a:pt x="8" y="0"/>
                    </a:lnTo>
                  </a:path>
                </a:pathLst>
              </a:custGeom>
              <a:noFill/>
              <a:ln w="5080">
                <a:solidFill>
                  <a:srgbClr val="008000"/>
                </a:solidFill>
                <a:prstDash val="solid"/>
                <a:round/>
                <a:headEnd/>
                <a:tailEnd/>
              </a:ln>
            </p:spPr>
            <p:txBody>
              <a:bodyPr/>
              <a:lstStyle/>
              <a:p>
                <a:endParaRPr lang="en-US"/>
              </a:p>
            </p:txBody>
          </p:sp>
          <p:sp>
            <p:nvSpPr>
              <p:cNvPr id="255172" name="Freeform 1068"/>
              <p:cNvSpPr>
                <a:spLocks/>
              </p:cNvSpPr>
              <p:nvPr/>
            </p:nvSpPr>
            <p:spPr bwMode="auto">
              <a:xfrm>
                <a:off x="3057" y="1572"/>
                <a:ext cx="8" cy="93"/>
              </a:xfrm>
              <a:custGeom>
                <a:avLst/>
                <a:gdLst>
                  <a:gd name="T0" fmla="*/ 0 w 8"/>
                  <a:gd name="T1" fmla="*/ 0 h 93"/>
                  <a:gd name="T2" fmla="*/ 0 w 8"/>
                  <a:gd name="T3" fmla="*/ 8 h 93"/>
                  <a:gd name="T4" fmla="*/ 0 w 8"/>
                  <a:gd name="T5" fmla="*/ 16 h 93"/>
                  <a:gd name="T6" fmla="*/ 0 w 8"/>
                  <a:gd name="T7" fmla="*/ 39 h 93"/>
                  <a:gd name="T8" fmla="*/ 8 w 8"/>
                  <a:gd name="T9" fmla="*/ 70 h 93"/>
                  <a:gd name="T10" fmla="*/ 8 w 8"/>
                  <a:gd name="T11" fmla="*/ 93 h 93"/>
                  <a:gd name="T12" fmla="*/ 0 60000 65536"/>
                  <a:gd name="T13" fmla="*/ 0 60000 65536"/>
                  <a:gd name="T14" fmla="*/ 0 60000 65536"/>
                  <a:gd name="T15" fmla="*/ 0 60000 65536"/>
                  <a:gd name="T16" fmla="*/ 0 60000 65536"/>
                  <a:gd name="T17" fmla="*/ 0 60000 65536"/>
                  <a:gd name="T18" fmla="*/ 0 w 8"/>
                  <a:gd name="T19" fmla="*/ 0 h 93"/>
                  <a:gd name="T20" fmla="*/ 8 w 8"/>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8" h="93">
                    <a:moveTo>
                      <a:pt x="0" y="0"/>
                    </a:moveTo>
                    <a:lnTo>
                      <a:pt x="0" y="8"/>
                    </a:lnTo>
                    <a:lnTo>
                      <a:pt x="0" y="16"/>
                    </a:lnTo>
                    <a:lnTo>
                      <a:pt x="0" y="39"/>
                    </a:lnTo>
                    <a:lnTo>
                      <a:pt x="8" y="70"/>
                    </a:lnTo>
                    <a:lnTo>
                      <a:pt x="8" y="93"/>
                    </a:lnTo>
                  </a:path>
                </a:pathLst>
              </a:custGeom>
              <a:noFill/>
              <a:ln w="5080">
                <a:solidFill>
                  <a:srgbClr val="008000"/>
                </a:solidFill>
                <a:prstDash val="solid"/>
                <a:round/>
                <a:headEnd/>
                <a:tailEnd/>
              </a:ln>
            </p:spPr>
            <p:txBody>
              <a:bodyPr/>
              <a:lstStyle/>
              <a:p>
                <a:endParaRPr lang="en-US"/>
              </a:p>
            </p:txBody>
          </p:sp>
          <p:sp>
            <p:nvSpPr>
              <p:cNvPr id="255173" name="Freeform 1069"/>
              <p:cNvSpPr>
                <a:spLocks/>
              </p:cNvSpPr>
              <p:nvPr/>
            </p:nvSpPr>
            <p:spPr bwMode="auto">
              <a:xfrm>
                <a:off x="3065" y="1665"/>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008000"/>
                </a:solidFill>
                <a:prstDash val="solid"/>
                <a:round/>
                <a:headEnd/>
                <a:tailEnd/>
              </a:ln>
            </p:spPr>
            <p:txBody>
              <a:bodyPr/>
              <a:lstStyle/>
              <a:p>
                <a:endParaRPr lang="en-US"/>
              </a:p>
            </p:txBody>
          </p:sp>
          <p:sp>
            <p:nvSpPr>
              <p:cNvPr id="255174" name="Freeform 1070"/>
              <p:cNvSpPr>
                <a:spLocks/>
              </p:cNvSpPr>
              <p:nvPr/>
            </p:nvSpPr>
            <p:spPr bwMode="auto">
              <a:xfrm>
                <a:off x="3073" y="1689"/>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008000"/>
                </a:solidFill>
                <a:prstDash val="solid"/>
                <a:round/>
                <a:headEnd/>
                <a:tailEnd/>
              </a:ln>
            </p:spPr>
            <p:txBody>
              <a:bodyPr/>
              <a:lstStyle/>
              <a:p>
                <a:endParaRPr lang="en-US"/>
              </a:p>
            </p:txBody>
          </p:sp>
          <p:sp>
            <p:nvSpPr>
              <p:cNvPr id="255175" name="Line 1071"/>
              <p:cNvSpPr>
                <a:spLocks noChangeShapeType="1"/>
              </p:cNvSpPr>
              <p:nvPr/>
            </p:nvSpPr>
            <p:spPr bwMode="auto">
              <a:xfrm>
                <a:off x="3080" y="1696"/>
                <a:ext cx="8" cy="8"/>
              </a:xfrm>
              <a:prstGeom prst="line">
                <a:avLst/>
              </a:prstGeom>
              <a:noFill/>
              <a:ln w="5080">
                <a:solidFill>
                  <a:srgbClr val="008000"/>
                </a:solidFill>
                <a:round/>
                <a:headEnd/>
                <a:tailEnd/>
              </a:ln>
            </p:spPr>
            <p:txBody>
              <a:bodyPr/>
              <a:lstStyle/>
              <a:p>
                <a:endParaRPr lang="en-US"/>
              </a:p>
            </p:txBody>
          </p:sp>
          <p:sp>
            <p:nvSpPr>
              <p:cNvPr id="255176" name="Line 1072"/>
              <p:cNvSpPr>
                <a:spLocks noChangeShapeType="1"/>
              </p:cNvSpPr>
              <p:nvPr/>
            </p:nvSpPr>
            <p:spPr bwMode="auto">
              <a:xfrm>
                <a:off x="3088" y="1704"/>
                <a:ext cx="8" cy="0"/>
              </a:xfrm>
              <a:prstGeom prst="line">
                <a:avLst/>
              </a:prstGeom>
              <a:noFill/>
              <a:ln w="5080">
                <a:solidFill>
                  <a:srgbClr val="008000"/>
                </a:solidFill>
                <a:round/>
                <a:headEnd/>
                <a:tailEnd/>
              </a:ln>
            </p:spPr>
            <p:txBody>
              <a:bodyPr/>
              <a:lstStyle/>
              <a:p>
                <a:endParaRPr lang="en-US"/>
              </a:p>
            </p:txBody>
          </p:sp>
          <p:sp>
            <p:nvSpPr>
              <p:cNvPr id="255177" name="Line 1073"/>
              <p:cNvSpPr>
                <a:spLocks noChangeShapeType="1"/>
              </p:cNvSpPr>
              <p:nvPr/>
            </p:nvSpPr>
            <p:spPr bwMode="auto">
              <a:xfrm>
                <a:off x="3096" y="1704"/>
                <a:ext cx="8" cy="8"/>
              </a:xfrm>
              <a:prstGeom prst="line">
                <a:avLst/>
              </a:prstGeom>
              <a:noFill/>
              <a:ln w="5080">
                <a:solidFill>
                  <a:srgbClr val="008000"/>
                </a:solidFill>
                <a:round/>
                <a:headEnd/>
                <a:tailEnd/>
              </a:ln>
            </p:spPr>
            <p:txBody>
              <a:bodyPr/>
              <a:lstStyle/>
              <a:p>
                <a:endParaRPr lang="en-US"/>
              </a:p>
            </p:txBody>
          </p:sp>
          <p:sp>
            <p:nvSpPr>
              <p:cNvPr id="255178" name="Line 1074"/>
              <p:cNvSpPr>
                <a:spLocks noChangeShapeType="1"/>
              </p:cNvSpPr>
              <p:nvPr/>
            </p:nvSpPr>
            <p:spPr bwMode="auto">
              <a:xfrm>
                <a:off x="3104" y="1712"/>
                <a:ext cx="7" cy="8"/>
              </a:xfrm>
              <a:prstGeom prst="line">
                <a:avLst/>
              </a:prstGeom>
              <a:noFill/>
              <a:ln w="5080">
                <a:solidFill>
                  <a:srgbClr val="008000"/>
                </a:solidFill>
                <a:round/>
                <a:headEnd/>
                <a:tailEnd/>
              </a:ln>
            </p:spPr>
            <p:txBody>
              <a:bodyPr/>
              <a:lstStyle/>
              <a:p>
                <a:endParaRPr lang="en-US"/>
              </a:p>
            </p:txBody>
          </p:sp>
          <p:sp>
            <p:nvSpPr>
              <p:cNvPr id="255179" name="Line 1075"/>
              <p:cNvSpPr>
                <a:spLocks noChangeShapeType="1"/>
              </p:cNvSpPr>
              <p:nvPr/>
            </p:nvSpPr>
            <p:spPr bwMode="auto">
              <a:xfrm>
                <a:off x="3111" y="1720"/>
                <a:ext cx="8" cy="8"/>
              </a:xfrm>
              <a:prstGeom prst="line">
                <a:avLst/>
              </a:prstGeom>
              <a:noFill/>
              <a:ln w="5080">
                <a:solidFill>
                  <a:srgbClr val="008000"/>
                </a:solidFill>
                <a:round/>
                <a:headEnd/>
                <a:tailEnd/>
              </a:ln>
            </p:spPr>
            <p:txBody>
              <a:bodyPr/>
              <a:lstStyle/>
              <a:p>
                <a:endParaRPr lang="en-US"/>
              </a:p>
            </p:txBody>
          </p:sp>
          <p:sp>
            <p:nvSpPr>
              <p:cNvPr id="255180" name="Freeform 1076"/>
              <p:cNvSpPr>
                <a:spLocks/>
              </p:cNvSpPr>
              <p:nvPr/>
            </p:nvSpPr>
            <p:spPr bwMode="auto">
              <a:xfrm>
                <a:off x="3119" y="172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81" name="Freeform 1077"/>
              <p:cNvSpPr>
                <a:spLocks/>
              </p:cNvSpPr>
              <p:nvPr/>
            </p:nvSpPr>
            <p:spPr bwMode="auto">
              <a:xfrm>
                <a:off x="3127" y="1704"/>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008000"/>
                </a:solidFill>
                <a:prstDash val="solid"/>
                <a:round/>
                <a:headEnd/>
                <a:tailEnd/>
              </a:ln>
            </p:spPr>
            <p:txBody>
              <a:bodyPr/>
              <a:lstStyle/>
              <a:p>
                <a:endParaRPr lang="en-US"/>
              </a:p>
            </p:txBody>
          </p:sp>
          <p:sp>
            <p:nvSpPr>
              <p:cNvPr id="255182" name="Freeform 1078"/>
              <p:cNvSpPr>
                <a:spLocks/>
              </p:cNvSpPr>
              <p:nvPr/>
            </p:nvSpPr>
            <p:spPr bwMode="auto">
              <a:xfrm>
                <a:off x="3135" y="1650"/>
                <a:ext cx="8" cy="54"/>
              </a:xfrm>
              <a:custGeom>
                <a:avLst/>
                <a:gdLst>
                  <a:gd name="T0" fmla="*/ 0 w 8"/>
                  <a:gd name="T1" fmla="*/ 54 h 54"/>
                  <a:gd name="T2" fmla="*/ 0 w 8"/>
                  <a:gd name="T3" fmla="*/ 39 h 54"/>
                  <a:gd name="T4" fmla="*/ 0 w 8"/>
                  <a:gd name="T5" fmla="*/ 23 h 54"/>
                  <a:gd name="T6" fmla="*/ 8 w 8"/>
                  <a:gd name="T7" fmla="*/ 15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39"/>
                    </a:lnTo>
                    <a:lnTo>
                      <a:pt x="0" y="23"/>
                    </a:lnTo>
                    <a:lnTo>
                      <a:pt x="8" y="15"/>
                    </a:lnTo>
                    <a:lnTo>
                      <a:pt x="8" y="0"/>
                    </a:lnTo>
                  </a:path>
                </a:pathLst>
              </a:custGeom>
              <a:noFill/>
              <a:ln w="5080">
                <a:solidFill>
                  <a:srgbClr val="008000"/>
                </a:solidFill>
                <a:prstDash val="solid"/>
                <a:round/>
                <a:headEnd/>
                <a:tailEnd/>
              </a:ln>
            </p:spPr>
            <p:txBody>
              <a:bodyPr/>
              <a:lstStyle/>
              <a:p>
                <a:endParaRPr lang="en-US"/>
              </a:p>
            </p:txBody>
          </p:sp>
          <p:sp>
            <p:nvSpPr>
              <p:cNvPr id="255183" name="Freeform 1079"/>
              <p:cNvSpPr>
                <a:spLocks/>
              </p:cNvSpPr>
              <p:nvPr/>
            </p:nvSpPr>
            <p:spPr bwMode="auto">
              <a:xfrm>
                <a:off x="3143" y="1626"/>
                <a:ext cx="7" cy="24"/>
              </a:xfrm>
              <a:custGeom>
                <a:avLst/>
                <a:gdLst>
                  <a:gd name="T0" fmla="*/ 0 w 7"/>
                  <a:gd name="T1" fmla="*/ 24 h 24"/>
                  <a:gd name="T2" fmla="*/ 0 w 7"/>
                  <a:gd name="T3" fmla="*/ 8 h 24"/>
                  <a:gd name="T4" fmla="*/ 7 w 7"/>
                  <a:gd name="T5" fmla="*/ 0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24"/>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184" name="Freeform 1080"/>
              <p:cNvSpPr>
                <a:spLocks/>
              </p:cNvSpPr>
              <p:nvPr/>
            </p:nvSpPr>
            <p:spPr bwMode="auto">
              <a:xfrm>
                <a:off x="3150" y="16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85" name="Freeform 1081"/>
              <p:cNvSpPr>
                <a:spLocks/>
              </p:cNvSpPr>
              <p:nvPr/>
            </p:nvSpPr>
            <p:spPr bwMode="auto">
              <a:xfrm>
                <a:off x="3158" y="1626"/>
                <a:ext cx="8" cy="78"/>
              </a:xfrm>
              <a:custGeom>
                <a:avLst/>
                <a:gdLst>
                  <a:gd name="T0" fmla="*/ 0 w 8"/>
                  <a:gd name="T1" fmla="*/ 0 h 78"/>
                  <a:gd name="T2" fmla="*/ 0 w 8"/>
                  <a:gd name="T3" fmla="*/ 16 h 78"/>
                  <a:gd name="T4" fmla="*/ 0 w 8"/>
                  <a:gd name="T5" fmla="*/ 32 h 78"/>
                  <a:gd name="T6" fmla="*/ 8 w 8"/>
                  <a:gd name="T7" fmla="*/ 55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2"/>
                    </a:lnTo>
                    <a:lnTo>
                      <a:pt x="8" y="55"/>
                    </a:lnTo>
                    <a:lnTo>
                      <a:pt x="8" y="78"/>
                    </a:lnTo>
                  </a:path>
                </a:pathLst>
              </a:custGeom>
              <a:noFill/>
              <a:ln w="5080">
                <a:solidFill>
                  <a:srgbClr val="008000"/>
                </a:solidFill>
                <a:prstDash val="solid"/>
                <a:round/>
                <a:headEnd/>
                <a:tailEnd/>
              </a:ln>
            </p:spPr>
            <p:txBody>
              <a:bodyPr/>
              <a:lstStyle/>
              <a:p>
                <a:endParaRPr lang="en-US"/>
              </a:p>
            </p:txBody>
          </p:sp>
          <p:sp>
            <p:nvSpPr>
              <p:cNvPr id="255186" name="Freeform 1082"/>
              <p:cNvSpPr>
                <a:spLocks/>
              </p:cNvSpPr>
              <p:nvPr/>
            </p:nvSpPr>
            <p:spPr bwMode="auto">
              <a:xfrm>
                <a:off x="3166" y="1704"/>
                <a:ext cx="8" cy="70"/>
              </a:xfrm>
              <a:custGeom>
                <a:avLst/>
                <a:gdLst>
                  <a:gd name="T0" fmla="*/ 0 w 8"/>
                  <a:gd name="T1" fmla="*/ 0 h 70"/>
                  <a:gd name="T2" fmla="*/ 0 w 8"/>
                  <a:gd name="T3" fmla="*/ 39 h 70"/>
                  <a:gd name="T4" fmla="*/ 8 w 8"/>
                  <a:gd name="T5" fmla="*/ 55 h 70"/>
                  <a:gd name="T6" fmla="*/ 8 w 8"/>
                  <a:gd name="T7" fmla="*/ 70 h 70"/>
                  <a:gd name="T8" fmla="*/ 0 60000 65536"/>
                  <a:gd name="T9" fmla="*/ 0 60000 65536"/>
                  <a:gd name="T10" fmla="*/ 0 60000 65536"/>
                  <a:gd name="T11" fmla="*/ 0 60000 65536"/>
                  <a:gd name="T12" fmla="*/ 0 w 8"/>
                  <a:gd name="T13" fmla="*/ 0 h 70"/>
                  <a:gd name="T14" fmla="*/ 8 w 8"/>
                  <a:gd name="T15" fmla="*/ 70 h 70"/>
                </a:gdLst>
                <a:ahLst/>
                <a:cxnLst>
                  <a:cxn ang="T8">
                    <a:pos x="T0" y="T1"/>
                  </a:cxn>
                  <a:cxn ang="T9">
                    <a:pos x="T2" y="T3"/>
                  </a:cxn>
                  <a:cxn ang="T10">
                    <a:pos x="T4" y="T5"/>
                  </a:cxn>
                  <a:cxn ang="T11">
                    <a:pos x="T6" y="T7"/>
                  </a:cxn>
                </a:cxnLst>
                <a:rect l="T12" t="T13" r="T14" b="T15"/>
                <a:pathLst>
                  <a:path w="8" h="70">
                    <a:moveTo>
                      <a:pt x="0" y="0"/>
                    </a:moveTo>
                    <a:lnTo>
                      <a:pt x="0" y="39"/>
                    </a:lnTo>
                    <a:lnTo>
                      <a:pt x="8" y="55"/>
                    </a:lnTo>
                    <a:lnTo>
                      <a:pt x="8" y="70"/>
                    </a:lnTo>
                  </a:path>
                </a:pathLst>
              </a:custGeom>
              <a:noFill/>
              <a:ln w="5080">
                <a:solidFill>
                  <a:srgbClr val="008000"/>
                </a:solidFill>
                <a:prstDash val="solid"/>
                <a:round/>
                <a:headEnd/>
                <a:tailEnd/>
              </a:ln>
            </p:spPr>
            <p:txBody>
              <a:bodyPr/>
              <a:lstStyle/>
              <a:p>
                <a:endParaRPr lang="en-US"/>
              </a:p>
            </p:txBody>
          </p:sp>
          <p:sp>
            <p:nvSpPr>
              <p:cNvPr id="255187" name="Freeform 1083"/>
              <p:cNvSpPr>
                <a:spLocks/>
              </p:cNvSpPr>
              <p:nvPr/>
            </p:nvSpPr>
            <p:spPr bwMode="auto">
              <a:xfrm>
                <a:off x="3174" y="1774"/>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188" name="Line 1084"/>
              <p:cNvSpPr>
                <a:spLocks noChangeShapeType="1"/>
              </p:cNvSpPr>
              <p:nvPr/>
            </p:nvSpPr>
            <p:spPr bwMode="auto">
              <a:xfrm>
                <a:off x="3181" y="1782"/>
                <a:ext cx="8" cy="0"/>
              </a:xfrm>
              <a:prstGeom prst="line">
                <a:avLst/>
              </a:prstGeom>
              <a:noFill/>
              <a:ln w="5080">
                <a:solidFill>
                  <a:srgbClr val="008000"/>
                </a:solidFill>
                <a:round/>
                <a:headEnd/>
                <a:tailEnd/>
              </a:ln>
            </p:spPr>
            <p:txBody>
              <a:bodyPr/>
              <a:lstStyle/>
              <a:p>
                <a:endParaRPr lang="en-US"/>
              </a:p>
            </p:txBody>
          </p:sp>
          <p:sp>
            <p:nvSpPr>
              <p:cNvPr id="255189" name="Line 1085"/>
              <p:cNvSpPr>
                <a:spLocks noChangeShapeType="1"/>
              </p:cNvSpPr>
              <p:nvPr/>
            </p:nvSpPr>
            <p:spPr bwMode="auto">
              <a:xfrm>
                <a:off x="3189" y="1782"/>
                <a:ext cx="8" cy="8"/>
              </a:xfrm>
              <a:prstGeom prst="line">
                <a:avLst/>
              </a:prstGeom>
              <a:noFill/>
              <a:ln w="5080">
                <a:solidFill>
                  <a:srgbClr val="008000"/>
                </a:solidFill>
                <a:round/>
                <a:headEnd/>
                <a:tailEnd/>
              </a:ln>
            </p:spPr>
            <p:txBody>
              <a:bodyPr/>
              <a:lstStyle/>
              <a:p>
                <a:endParaRPr lang="en-US"/>
              </a:p>
            </p:txBody>
          </p:sp>
          <p:sp>
            <p:nvSpPr>
              <p:cNvPr id="255190" name="Freeform 1086"/>
              <p:cNvSpPr>
                <a:spLocks/>
              </p:cNvSpPr>
              <p:nvPr/>
            </p:nvSpPr>
            <p:spPr bwMode="auto">
              <a:xfrm>
                <a:off x="3197" y="1790"/>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191" name="Freeform 1087"/>
              <p:cNvSpPr>
                <a:spLocks/>
              </p:cNvSpPr>
              <p:nvPr/>
            </p:nvSpPr>
            <p:spPr bwMode="auto">
              <a:xfrm>
                <a:off x="3205" y="180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92" name="Freeform 1088"/>
              <p:cNvSpPr>
                <a:spLocks/>
              </p:cNvSpPr>
              <p:nvPr/>
            </p:nvSpPr>
            <p:spPr bwMode="auto">
              <a:xfrm>
                <a:off x="3213" y="1805"/>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193" name="Freeform 1089"/>
              <p:cNvSpPr>
                <a:spLocks/>
              </p:cNvSpPr>
              <p:nvPr/>
            </p:nvSpPr>
            <p:spPr bwMode="auto">
              <a:xfrm>
                <a:off x="3220" y="182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94" name="Line 1090"/>
              <p:cNvSpPr>
                <a:spLocks noChangeShapeType="1"/>
              </p:cNvSpPr>
              <p:nvPr/>
            </p:nvSpPr>
            <p:spPr bwMode="auto">
              <a:xfrm>
                <a:off x="3228" y="1821"/>
                <a:ext cx="8" cy="8"/>
              </a:xfrm>
              <a:prstGeom prst="line">
                <a:avLst/>
              </a:prstGeom>
              <a:noFill/>
              <a:ln w="5080">
                <a:solidFill>
                  <a:srgbClr val="008000"/>
                </a:solidFill>
                <a:round/>
                <a:headEnd/>
                <a:tailEnd/>
              </a:ln>
            </p:spPr>
            <p:txBody>
              <a:bodyPr/>
              <a:lstStyle/>
              <a:p>
                <a:endParaRPr lang="en-US"/>
              </a:p>
            </p:txBody>
          </p:sp>
          <p:sp>
            <p:nvSpPr>
              <p:cNvPr id="255195" name="Line 1091"/>
              <p:cNvSpPr>
                <a:spLocks noChangeShapeType="1"/>
              </p:cNvSpPr>
              <p:nvPr/>
            </p:nvSpPr>
            <p:spPr bwMode="auto">
              <a:xfrm>
                <a:off x="3236" y="1829"/>
                <a:ext cx="8" cy="8"/>
              </a:xfrm>
              <a:prstGeom prst="line">
                <a:avLst/>
              </a:prstGeom>
              <a:noFill/>
              <a:ln w="5080">
                <a:solidFill>
                  <a:srgbClr val="008000"/>
                </a:solidFill>
                <a:round/>
                <a:headEnd/>
                <a:tailEnd/>
              </a:ln>
            </p:spPr>
            <p:txBody>
              <a:bodyPr/>
              <a:lstStyle/>
              <a:p>
                <a:endParaRPr lang="en-US"/>
              </a:p>
            </p:txBody>
          </p:sp>
          <p:sp>
            <p:nvSpPr>
              <p:cNvPr id="255196" name="Line 1092"/>
              <p:cNvSpPr>
                <a:spLocks noChangeShapeType="1"/>
              </p:cNvSpPr>
              <p:nvPr/>
            </p:nvSpPr>
            <p:spPr bwMode="auto">
              <a:xfrm>
                <a:off x="3244" y="1837"/>
                <a:ext cx="7" cy="0"/>
              </a:xfrm>
              <a:prstGeom prst="line">
                <a:avLst/>
              </a:prstGeom>
              <a:noFill/>
              <a:ln w="5080">
                <a:solidFill>
                  <a:srgbClr val="008000"/>
                </a:solidFill>
                <a:round/>
                <a:headEnd/>
                <a:tailEnd/>
              </a:ln>
            </p:spPr>
            <p:txBody>
              <a:bodyPr/>
              <a:lstStyle/>
              <a:p>
                <a:endParaRPr lang="en-US"/>
              </a:p>
            </p:txBody>
          </p:sp>
          <p:sp>
            <p:nvSpPr>
              <p:cNvPr id="255197" name="Freeform 1093"/>
              <p:cNvSpPr>
                <a:spLocks/>
              </p:cNvSpPr>
              <p:nvPr/>
            </p:nvSpPr>
            <p:spPr bwMode="auto">
              <a:xfrm>
                <a:off x="3251" y="182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198" name="Freeform 1094"/>
              <p:cNvSpPr>
                <a:spLocks/>
              </p:cNvSpPr>
              <p:nvPr/>
            </p:nvSpPr>
            <p:spPr bwMode="auto">
              <a:xfrm>
                <a:off x="3259" y="1821"/>
                <a:ext cx="8" cy="16"/>
              </a:xfrm>
              <a:custGeom>
                <a:avLst/>
                <a:gdLst>
                  <a:gd name="T0" fmla="*/ 0 w 8"/>
                  <a:gd name="T1" fmla="*/ 0 h 16"/>
                  <a:gd name="T2" fmla="*/ 8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8" y="8"/>
                    </a:lnTo>
                    <a:lnTo>
                      <a:pt x="8" y="16"/>
                    </a:lnTo>
                  </a:path>
                </a:pathLst>
              </a:custGeom>
              <a:noFill/>
              <a:ln w="5080">
                <a:solidFill>
                  <a:srgbClr val="008000"/>
                </a:solidFill>
                <a:prstDash val="solid"/>
                <a:round/>
                <a:headEnd/>
                <a:tailEnd/>
              </a:ln>
            </p:spPr>
            <p:txBody>
              <a:bodyPr/>
              <a:lstStyle/>
              <a:p>
                <a:endParaRPr lang="en-US"/>
              </a:p>
            </p:txBody>
          </p:sp>
          <p:sp>
            <p:nvSpPr>
              <p:cNvPr id="255199" name="Freeform 1095"/>
              <p:cNvSpPr>
                <a:spLocks/>
              </p:cNvSpPr>
              <p:nvPr/>
            </p:nvSpPr>
            <p:spPr bwMode="auto">
              <a:xfrm>
                <a:off x="3267" y="1837"/>
                <a:ext cx="0" cy="23"/>
              </a:xfrm>
              <a:custGeom>
                <a:avLst/>
                <a:gdLst>
                  <a:gd name="T0" fmla="*/ 0 h 23"/>
                  <a:gd name="T1" fmla="*/ 15 h 23"/>
                  <a:gd name="T2" fmla="*/ 23 h 23"/>
                  <a:gd name="T3" fmla="*/ 0 60000 65536"/>
                  <a:gd name="T4" fmla="*/ 0 60000 65536"/>
                  <a:gd name="T5" fmla="*/ 0 60000 65536"/>
                  <a:gd name="T6" fmla="*/ 0 h 23"/>
                  <a:gd name="T7" fmla="*/ 23 h 23"/>
                </a:gdLst>
                <a:ahLst/>
                <a:cxnLst>
                  <a:cxn ang="T3">
                    <a:pos x="0" y="T0"/>
                  </a:cxn>
                  <a:cxn ang="T4">
                    <a:pos x="0" y="T1"/>
                  </a:cxn>
                  <a:cxn ang="T5">
                    <a:pos x="0" y="T2"/>
                  </a:cxn>
                </a:cxnLst>
                <a:rect l="0" t="T6" r="0" b="T7"/>
                <a:pathLst>
                  <a:path h="23">
                    <a:moveTo>
                      <a:pt x="0" y="0"/>
                    </a:moveTo>
                    <a:lnTo>
                      <a:pt x="0" y="15"/>
                    </a:lnTo>
                    <a:lnTo>
                      <a:pt x="0" y="23"/>
                    </a:lnTo>
                  </a:path>
                </a:pathLst>
              </a:custGeom>
              <a:noFill/>
              <a:ln w="5080">
                <a:solidFill>
                  <a:srgbClr val="008000"/>
                </a:solidFill>
                <a:prstDash val="solid"/>
                <a:round/>
                <a:headEnd/>
                <a:tailEnd/>
              </a:ln>
            </p:spPr>
            <p:txBody>
              <a:bodyPr/>
              <a:lstStyle/>
              <a:p>
                <a:endParaRPr lang="en-US"/>
              </a:p>
            </p:txBody>
          </p:sp>
          <p:sp>
            <p:nvSpPr>
              <p:cNvPr id="255200" name="Freeform 1096"/>
              <p:cNvSpPr>
                <a:spLocks/>
              </p:cNvSpPr>
              <p:nvPr/>
            </p:nvSpPr>
            <p:spPr bwMode="auto">
              <a:xfrm>
                <a:off x="3267" y="186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01" name="Line 1097"/>
              <p:cNvSpPr>
                <a:spLocks noChangeShapeType="1"/>
              </p:cNvSpPr>
              <p:nvPr/>
            </p:nvSpPr>
            <p:spPr bwMode="auto">
              <a:xfrm>
                <a:off x="3275" y="1860"/>
                <a:ext cx="8" cy="8"/>
              </a:xfrm>
              <a:prstGeom prst="line">
                <a:avLst/>
              </a:prstGeom>
              <a:noFill/>
              <a:ln w="5080">
                <a:solidFill>
                  <a:srgbClr val="008000"/>
                </a:solidFill>
                <a:round/>
                <a:headEnd/>
                <a:tailEnd/>
              </a:ln>
            </p:spPr>
            <p:txBody>
              <a:bodyPr/>
              <a:lstStyle/>
              <a:p>
                <a:endParaRPr lang="en-US"/>
              </a:p>
            </p:txBody>
          </p:sp>
          <p:sp>
            <p:nvSpPr>
              <p:cNvPr id="255202" name="Line 1098"/>
              <p:cNvSpPr>
                <a:spLocks noChangeShapeType="1"/>
              </p:cNvSpPr>
              <p:nvPr/>
            </p:nvSpPr>
            <p:spPr bwMode="auto">
              <a:xfrm>
                <a:off x="3283" y="1868"/>
                <a:ext cx="7" cy="7"/>
              </a:xfrm>
              <a:prstGeom prst="line">
                <a:avLst/>
              </a:prstGeom>
              <a:noFill/>
              <a:ln w="5080">
                <a:solidFill>
                  <a:srgbClr val="008000"/>
                </a:solidFill>
                <a:round/>
                <a:headEnd/>
                <a:tailEnd/>
              </a:ln>
            </p:spPr>
            <p:txBody>
              <a:bodyPr/>
              <a:lstStyle/>
              <a:p>
                <a:endParaRPr lang="en-US"/>
              </a:p>
            </p:txBody>
          </p:sp>
          <p:sp>
            <p:nvSpPr>
              <p:cNvPr id="255203" name="Line 1099"/>
              <p:cNvSpPr>
                <a:spLocks noChangeShapeType="1"/>
              </p:cNvSpPr>
              <p:nvPr/>
            </p:nvSpPr>
            <p:spPr bwMode="auto">
              <a:xfrm>
                <a:off x="3290" y="1875"/>
                <a:ext cx="8" cy="8"/>
              </a:xfrm>
              <a:prstGeom prst="line">
                <a:avLst/>
              </a:prstGeom>
              <a:noFill/>
              <a:ln w="5080">
                <a:solidFill>
                  <a:srgbClr val="008000"/>
                </a:solidFill>
                <a:round/>
                <a:headEnd/>
                <a:tailEnd/>
              </a:ln>
            </p:spPr>
            <p:txBody>
              <a:bodyPr/>
              <a:lstStyle/>
              <a:p>
                <a:endParaRPr lang="en-US"/>
              </a:p>
            </p:txBody>
          </p:sp>
          <p:sp>
            <p:nvSpPr>
              <p:cNvPr id="255204" name="Line 1100"/>
              <p:cNvSpPr>
                <a:spLocks noChangeShapeType="1"/>
              </p:cNvSpPr>
              <p:nvPr/>
            </p:nvSpPr>
            <p:spPr bwMode="auto">
              <a:xfrm>
                <a:off x="3298" y="1883"/>
                <a:ext cx="8" cy="8"/>
              </a:xfrm>
              <a:prstGeom prst="line">
                <a:avLst/>
              </a:prstGeom>
              <a:noFill/>
              <a:ln w="5080">
                <a:solidFill>
                  <a:srgbClr val="008000"/>
                </a:solidFill>
                <a:round/>
                <a:headEnd/>
                <a:tailEnd/>
              </a:ln>
            </p:spPr>
            <p:txBody>
              <a:bodyPr/>
              <a:lstStyle/>
              <a:p>
                <a:endParaRPr lang="en-US"/>
              </a:p>
            </p:txBody>
          </p:sp>
          <p:sp>
            <p:nvSpPr>
              <p:cNvPr id="255205" name="Line 1101"/>
              <p:cNvSpPr>
                <a:spLocks noChangeShapeType="1"/>
              </p:cNvSpPr>
              <p:nvPr/>
            </p:nvSpPr>
            <p:spPr bwMode="auto">
              <a:xfrm>
                <a:off x="3306" y="1891"/>
                <a:ext cx="8" cy="0"/>
              </a:xfrm>
              <a:prstGeom prst="line">
                <a:avLst/>
              </a:prstGeom>
              <a:noFill/>
              <a:ln w="5080">
                <a:solidFill>
                  <a:srgbClr val="008000"/>
                </a:solidFill>
                <a:round/>
                <a:headEnd/>
                <a:tailEnd/>
              </a:ln>
            </p:spPr>
            <p:txBody>
              <a:bodyPr/>
              <a:lstStyle/>
              <a:p>
                <a:endParaRPr lang="en-US"/>
              </a:p>
            </p:txBody>
          </p:sp>
          <p:sp>
            <p:nvSpPr>
              <p:cNvPr id="255206" name="Line 1102"/>
              <p:cNvSpPr>
                <a:spLocks noChangeShapeType="1"/>
              </p:cNvSpPr>
              <p:nvPr/>
            </p:nvSpPr>
            <p:spPr bwMode="auto">
              <a:xfrm>
                <a:off x="3314" y="1891"/>
                <a:ext cx="7" cy="0"/>
              </a:xfrm>
              <a:prstGeom prst="line">
                <a:avLst/>
              </a:prstGeom>
              <a:noFill/>
              <a:ln w="5080">
                <a:solidFill>
                  <a:srgbClr val="008000"/>
                </a:solidFill>
                <a:round/>
                <a:headEnd/>
                <a:tailEnd/>
              </a:ln>
            </p:spPr>
            <p:txBody>
              <a:bodyPr/>
              <a:lstStyle/>
              <a:p>
                <a:endParaRPr lang="en-US"/>
              </a:p>
            </p:txBody>
          </p:sp>
          <p:sp>
            <p:nvSpPr>
              <p:cNvPr id="255207" name="Line 1103"/>
              <p:cNvSpPr>
                <a:spLocks noChangeShapeType="1"/>
              </p:cNvSpPr>
              <p:nvPr/>
            </p:nvSpPr>
            <p:spPr bwMode="auto">
              <a:xfrm>
                <a:off x="3321" y="1891"/>
                <a:ext cx="8" cy="8"/>
              </a:xfrm>
              <a:prstGeom prst="line">
                <a:avLst/>
              </a:prstGeom>
              <a:noFill/>
              <a:ln w="5080">
                <a:solidFill>
                  <a:srgbClr val="008000"/>
                </a:solidFill>
                <a:round/>
                <a:headEnd/>
                <a:tailEnd/>
              </a:ln>
            </p:spPr>
            <p:txBody>
              <a:bodyPr/>
              <a:lstStyle/>
              <a:p>
                <a:endParaRPr lang="en-US"/>
              </a:p>
            </p:txBody>
          </p:sp>
          <p:sp>
            <p:nvSpPr>
              <p:cNvPr id="255208" name="Freeform 1104"/>
              <p:cNvSpPr>
                <a:spLocks/>
              </p:cNvSpPr>
              <p:nvPr/>
            </p:nvSpPr>
            <p:spPr bwMode="auto">
              <a:xfrm>
                <a:off x="3329" y="1899"/>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09" name="Freeform 1105"/>
              <p:cNvSpPr>
                <a:spLocks/>
              </p:cNvSpPr>
              <p:nvPr/>
            </p:nvSpPr>
            <p:spPr bwMode="auto">
              <a:xfrm>
                <a:off x="3337" y="1829"/>
                <a:ext cx="8" cy="78"/>
              </a:xfrm>
              <a:custGeom>
                <a:avLst/>
                <a:gdLst>
                  <a:gd name="T0" fmla="*/ 0 w 8"/>
                  <a:gd name="T1" fmla="*/ 78 h 78"/>
                  <a:gd name="T2" fmla="*/ 0 w 8"/>
                  <a:gd name="T3" fmla="*/ 62 h 78"/>
                  <a:gd name="T4" fmla="*/ 0 w 8"/>
                  <a:gd name="T5" fmla="*/ 39 h 78"/>
                  <a:gd name="T6" fmla="*/ 8 w 8"/>
                  <a:gd name="T7" fmla="*/ 15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2"/>
                    </a:lnTo>
                    <a:lnTo>
                      <a:pt x="0" y="39"/>
                    </a:lnTo>
                    <a:lnTo>
                      <a:pt x="8" y="15"/>
                    </a:lnTo>
                    <a:lnTo>
                      <a:pt x="8" y="0"/>
                    </a:lnTo>
                  </a:path>
                </a:pathLst>
              </a:custGeom>
              <a:noFill/>
              <a:ln w="5080">
                <a:solidFill>
                  <a:srgbClr val="008000"/>
                </a:solidFill>
                <a:prstDash val="solid"/>
                <a:round/>
                <a:headEnd/>
                <a:tailEnd/>
              </a:ln>
            </p:spPr>
            <p:txBody>
              <a:bodyPr/>
              <a:lstStyle/>
              <a:p>
                <a:endParaRPr lang="en-US"/>
              </a:p>
            </p:txBody>
          </p:sp>
          <p:sp>
            <p:nvSpPr>
              <p:cNvPr id="255210" name="Freeform 1106"/>
              <p:cNvSpPr>
                <a:spLocks/>
              </p:cNvSpPr>
              <p:nvPr/>
            </p:nvSpPr>
            <p:spPr bwMode="auto">
              <a:xfrm>
                <a:off x="3345" y="1798"/>
                <a:ext cx="8" cy="31"/>
              </a:xfrm>
              <a:custGeom>
                <a:avLst/>
                <a:gdLst>
                  <a:gd name="T0" fmla="*/ 0 w 8"/>
                  <a:gd name="T1" fmla="*/ 31 h 31"/>
                  <a:gd name="T2" fmla="*/ 0 w 8"/>
                  <a:gd name="T3" fmla="*/ 7 h 31"/>
                  <a:gd name="T4" fmla="*/ 8 w 8"/>
                  <a:gd name="T5" fmla="*/ 0 h 31"/>
                  <a:gd name="T6" fmla="*/ 8 w 8"/>
                  <a:gd name="T7" fmla="*/ 0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31"/>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211" name="Freeform 1107"/>
              <p:cNvSpPr>
                <a:spLocks/>
              </p:cNvSpPr>
              <p:nvPr/>
            </p:nvSpPr>
            <p:spPr bwMode="auto">
              <a:xfrm>
                <a:off x="3353" y="1798"/>
                <a:ext cx="7" cy="109"/>
              </a:xfrm>
              <a:custGeom>
                <a:avLst/>
                <a:gdLst>
                  <a:gd name="T0" fmla="*/ 0 w 7"/>
                  <a:gd name="T1" fmla="*/ 0 h 109"/>
                  <a:gd name="T2" fmla="*/ 0 w 7"/>
                  <a:gd name="T3" fmla="*/ 7 h 109"/>
                  <a:gd name="T4" fmla="*/ 0 w 7"/>
                  <a:gd name="T5" fmla="*/ 23 h 109"/>
                  <a:gd name="T6" fmla="*/ 0 w 7"/>
                  <a:gd name="T7" fmla="*/ 54 h 109"/>
                  <a:gd name="T8" fmla="*/ 7 w 7"/>
                  <a:gd name="T9" fmla="*/ 85 h 109"/>
                  <a:gd name="T10" fmla="*/ 7 w 7"/>
                  <a:gd name="T11" fmla="*/ 109 h 109"/>
                  <a:gd name="T12" fmla="*/ 0 60000 65536"/>
                  <a:gd name="T13" fmla="*/ 0 60000 65536"/>
                  <a:gd name="T14" fmla="*/ 0 60000 65536"/>
                  <a:gd name="T15" fmla="*/ 0 60000 65536"/>
                  <a:gd name="T16" fmla="*/ 0 60000 65536"/>
                  <a:gd name="T17" fmla="*/ 0 60000 65536"/>
                  <a:gd name="T18" fmla="*/ 0 w 7"/>
                  <a:gd name="T19" fmla="*/ 0 h 109"/>
                  <a:gd name="T20" fmla="*/ 7 w 7"/>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7" h="109">
                    <a:moveTo>
                      <a:pt x="0" y="0"/>
                    </a:moveTo>
                    <a:lnTo>
                      <a:pt x="0" y="7"/>
                    </a:lnTo>
                    <a:lnTo>
                      <a:pt x="0" y="23"/>
                    </a:lnTo>
                    <a:lnTo>
                      <a:pt x="0" y="54"/>
                    </a:lnTo>
                    <a:lnTo>
                      <a:pt x="7" y="85"/>
                    </a:lnTo>
                    <a:lnTo>
                      <a:pt x="7" y="109"/>
                    </a:lnTo>
                  </a:path>
                </a:pathLst>
              </a:custGeom>
              <a:noFill/>
              <a:ln w="5080">
                <a:solidFill>
                  <a:srgbClr val="008000"/>
                </a:solidFill>
                <a:prstDash val="solid"/>
                <a:round/>
                <a:headEnd/>
                <a:tailEnd/>
              </a:ln>
            </p:spPr>
            <p:txBody>
              <a:bodyPr/>
              <a:lstStyle/>
              <a:p>
                <a:endParaRPr lang="en-US"/>
              </a:p>
            </p:txBody>
          </p:sp>
          <p:sp>
            <p:nvSpPr>
              <p:cNvPr id="255212" name="Freeform 1108"/>
              <p:cNvSpPr>
                <a:spLocks/>
              </p:cNvSpPr>
              <p:nvPr/>
            </p:nvSpPr>
            <p:spPr bwMode="auto">
              <a:xfrm>
                <a:off x="3360" y="190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213" name="Line 1109"/>
              <p:cNvSpPr>
                <a:spLocks noChangeShapeType="1"/>
              </p:cNvSpPr>
              <p:nvPr/>
            </p:nvSpPr>
            <p:spPr bwMode="auto">
              <a:xfrm>
                <a:off x="3368" y="1922"/>
                <a:ext cx="8" cy="8"/>
              </a:xfrm>
              <a:prstGeom prst="line">
                <a:avLst/>
              </a:prstGeom>
              <a:noFill/>
              <a:ln w="5080">
                <a:solidFill>
                  <a:srgbClr val="008000"/>
                </a:solidFill>
                <a:round/>
                <a:headEnd/>
                <a:tailEnd/>
              </a:ln>
            </p:spPr>
            <p:txBody>
              <a:bodyPr/>
              <a:lstStyle/>
              <a:p>
                <a:endParaRPr lang="en-US"/>
              </a:p>
            </p:txBody>
          </p:sp>
          <p:sp>
            <p:nvSpPr>
              <p:cNvPr id="255214" name="Line 1110"/>
              <p:cNvSpPr>
                <a:spLocks noChangeShapeType="1"/>
              </p:cNvSpPr>
              <p:nvPr/>
            </p:nvSpPr>
            <p:spPr bwMode="auto">
              <a:xfrm>
                <a:off x="3376" y="1930"/>
                <a:ext cx="8" cy="8"/>
              </a:xfrm>
              <a:prstGeom prst="line">
                <a:avLst/>
              </a:prstGeom>
              <a:noFill/>
              <a:ln w="5080">
                <a:solidFill>
                  <a:srgbClr val="008000"/>
                </a:solidFill>
                <a:round/>
                <a:headEnd/>
                <a:tailEnd/>
              </a:ln>
            </p:spPr>
            <p:txBody>
              <a:bodyPr/>
              <a:lstStyle/>
              <a:p>
                <a:endParaRPr lang="en-US"/>
              </a:p>
            </p:txBody>
          </p:sp>
          <p:sp>
            <p:nvSpPr>
              <p:cNvPr id="255215" name="Line 1111"/>
              <p:cNvSpPr>
                <a:spLocks noChangeShapeType="1"/>
              </p:cNvSpPr>
              <p:nvPr/>
            </p:nvSpPr>
            <p:spPr bwMode="auto">
              <a:xfrm>
                <a:off x="3384" y="1938"/>
                <a:ext cx="7" cy="0"/>
              </a:xfrm>
              <a:prstGeom prst="line">
                <a:avLst/>
              </a:prstGeom>
              <a:noFill/>
              <a:ln w="5080">
                <a:solidFill>
                  <a:srgbClr val="008000"/>
                </a:solidFill>
                <a:round/>
                <a:headEnd/>
                <a:tailEnd/>
              </a:ln>
            </p:spPr>
            <p:txBody>
              <a:bodyPr/>
              <a:lstStyle/>
              <a:p>
                <a:endParaRPr lang="en-US"/>
              </a:p>
            </p:txBody>
          </p:sp>
          <p:sp>
            <p:nvSpPr>
              <p:cNvPr id="255216" name="Line 1112"/>
              <p:cNvSpPr>
                <a:spLocks noChangeShapeType="1"/>
              </p:cNvSpPr>
              <p:nvPr/>
            </p:nvSpPr>
            <p:spPr bwMode="auto">
              <a:xfrm>
                <a:off x="3391" y="1938"/>
                <a:ext cx="8" cy="7"/>
              </a:xfrm>
              <a:prstGeom prst="line">
                <a:avLst/>
              </a:prstGeom>
              <a:noFill/>
              <a:ln w="5080">
                <a:solidFill>
                  <a:srgbClr val="008000"/>
                </a:solidFill>
                <a:round/>
                <a:headEnd/>
                <a:tailEnd/>
              </a:ln>
            </p:spPr>
            <p:txBody>
              <a:bodyPr/>
              <a:lstStyle/>
              <a:p>
                <a:endParaRPr lang="en-US"/>
              </a:p>
            </p:txBody>
          </p:sp>
          <p:sp>
            <p:nvSpPr>
              <p:cNvPr id="255217" name="Line 1113"/>
              <p:cNvSpPr>
                <a:spLocks noChangeShapeType="1"/>
              </p:cNvSpPr>
              <p:nvPr/>
            </p:nvSpPr>
            <p:spPr bwMode="auto">
              <a:xfrm>
                <a:off x="3399" y="1945"/>
                <a:ext cx="8" cy="8"/>
              </a:xfrm>
              <a:prstGeom prst="line">
                <a:avLst/>
              </a:prstGeom>
              <a:noFill/>
              <a:ln w="5080">
                <a:solidFill>
                  <a:srgbClr val="008000"/>
                </a:solidFill>
                <a:round/>
                <a:headEnd/>
                <a:tailEnd/>
              </a:ln>
            </p:spPr>
            <p:txBody>
              <a:bodyPr/>
              <a:lstStyle/>
              <a:p>
                <a:endParaRPr lang="en-US"/>
              </a:p>
            </p:txBody>
          </p:sp>
          <p:sp>
            <p:nvSpPr>
              <p:cNvPr id="255218" name="Freeform 1114"/>
              <p:cNvSpPr>
                <a:spLocks/>
              </p:cNvSpPr>
              <p:nvPr/>
            </p:nvSpPr>
            <p:spPr bwMode="auto">
              <a:xfrm>
                <a:off x="3407" y="195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19" name="Line 1115"/>
              <p:cNvSpPr>
                <a:spLocks noChangeShapeType="1"/>
              </p:cNvSpPr>
              <p:nvPr/>
            </p:nvSpPr>
            <p:spPr bwMode="auto">
              <a:xfrm flipV="1">
                <a:off x="3415" y="1953"/>
                <a:ext cx="8" cy="8"/>
              </a:xfrm>
              <a:prstGeom prst="line">
                <a:avLst/>
              </a:prstGeom>
              <a:noFill/>
              <a:ln w="5080">
                <a:solidFill>
                  <a:srgbClr val="008000"/>
                </a:solidFill>
                <a:round/>
                <a:headEnd/>
                <a:tailEnd/>
              </a:ln>
            </p:spPr>
            <p:txBody>
              <a:bodyPr/>
              <a:lstStyle/>
              <a:p>
                <a:endParaRPr lang="en-US"/>
              </a:p>
            </p:txBody>
          </p:sp>
          <p:sp>
            <p:nvSpPr>
              <p:cNvPr id="255220" name="Line 1116"/>
              <p:cNvSpPr>
                <a:spLocks noChangeShapeType="1"/>
              </p:cNvSpPr>
              <p:nvPr/>
            </p:nvSpPr>
            <p:spPr bwMode="auto">
              <a:xfrm flipV="1">
                <a:off x="3423" y="1938"/>
                <a:ext cx="7" cy="15"/>
              </a:xfrm>
              <a:prstGeom prst="line">
                <a:avLst/>
              </a:prstGeom>
              <a:noFill/>
              <a:ln w="5080">
                <a:solidFill>
                  <a:srgbClr val="008000"/>
                </a:solidFill>
                <a:round/>
                <a:headEnd/>
                <a:tailEnd/>
              </a:ln>
            </p:spPr>
            <p:txBody>
              <a:bodyPr/>
              <a:lstStyle/>
              <a:p>
                <a:endParaRPr lang="en-US"/>
              </a:p>
            </p:txBody>
          </p:sp>
          <p:sp>
            <p:nvSpPr>
              <p:cNvPr id="255221" name="Line 1117"/>
              <p:cNvSpPr>
                <a:spLocks noChangeShapeType="1"/>
              </p:cNvSpPr>
              <p:nvPr/>
            </p:nvSpPr>
            <p:spPr bwMode="auto">
              <a:xfrm flipV="1">
                <a:off x="3430" y="1922"/>
                <a:ext cx="8" cy="16"/>
              </a:xfrm>
              <a:prstGeom prst="line">
                <a:avLst/>
              </a:prstGeom>
              <a:noFill/>
              <a:ln w="5080">
                <a:solidFill>
                  <a:srgbClr val="008000"/>
                </a:solidFill>
                <a:round/>
                <a:headEnd/>
                <a:tailEnd/>
              </a:ln>
            </p:spPr>
            <p:txBody>
              <a:bodyPr/>
              <a:lstStyle/>
              <a:p>
                <a:endParaRPr lang="en-US"/>
              </a:p>
            </p:txBody>
          </p:sp>
          <p:sp>
            <p:nvSpPr>
              <p:cNvPr id="255222" name="Line 1118"/>
              <p:cNvSpPr>
                <a:spLocks noChangeShapeType="1"/>
              </p:cNvSpPr>
              <p:nvPr/>
            </p:nvSpPr>
            <p:spPr bwMode="auto">
              <a:xfrm flipV="1">
                <a:off x="3438" y="1914"/>
                <a:ext cx="8" cy="8"/>
              </a:xfrm>
              <a:prstGeom prst="line">
                <a:avLst/>
              </a:prstGeom>
              <a:noFill/>
              <a:ln w="5080">
                <a:solidFill>
                  <a:srgbClr val="008000"/>
                </a:solidFill>
                <a:round/>
                <a:headEnd/>
                <a:tailEnd/>
              </a:ln>
            </p:spPr>
            <p:txBody>
              <a:bodyPr/>
              <a:lstStyle/>
              <a:p>
                <a:endParaRPr lang="en-US"/>
              </a:p>
            </p:txBody>
          </p:sp>
          <p:sp>
            <p:nvSpPr>
              <p:cNvPr id="255223" name="Freeform 1119"/>
              <p:cNvSpPr>
                <a:spLocks/>
              </p:cNvSpPr>
              <p:nvPr/>
            </p:nvSpPr>
            <p:spPr bwMode="auto">
              <a:xfrm>
                <a:off x="3446" y="1907"/>
                <a:ext cx="8" cy="7"/>
              </a:xfrm>
              <a:custGeom>
                <a:avLst/>
                <a:gdLst>
                  <a:gd name="T0" fmla="*/ 0 w 8"/>
                  <a:gd name="T1" fmla="*/ 7 h 7"/>
                  <a:gd name="T2" fmla="*/ 0 w 8"/>
                  <a:gd name="T3" fmla="*/ 0 h 7"/>
                  <a:gd name="T4" fmla="*/ 8 w 8"/>
                  <a:gd name="T5" fmla="*/ 0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24" name="Freeform 1120"/>
              <p:cNvSpPr>
                <a:spLocks/>
              </p:cNvSpPr>
              <p:nvPr/>
            </p:nvSpPr>
            <p:spPr bwMode="auto">
              <a:xfrm>
                <a:off x="3454" y="1907"/>
                <a:ext cx="7" cy="62"/>
              </a:xfrm>
              <a:custGeom>
                <a:avLst/>
                <a:gdLst>
                  <a:gd name="T0" fmla="*/ 0 w 7"/>
                  <a:gd name="T1" fmla="*/ 0 h 62"/>
                  <a:gd name="T2" fmla="*/ 0 w 7"/>
                  <a:gd name="T3" fmla="*/ 7 h 62"/>
                  <a:gd name="T4" fmla="*/ 0 w 7"/>
                  <a:gd name="T5" fmla="*/ 31 h 62"/>
                  <a:gd name="T6" fmla="*/ 7 w 7"/>
                  <a:gd name="T7" fmla="*/ 46 h 62"/>
                  <a:gd name="T8" fmla="*/ 7 w 7"/>
                  <a:gd name="T9" fmla="*/ 62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0"/>
                    </a:moveTo>
                    <a:lnTo>
                      <a:pt x="0" y="7"/>
                    </a:lnTo>
                    <a:lnTo>
                      <a:pt x="0" y="31"/>
                    </a:lnTo>
                    <a:lnTo>
                      <a:pt x="7" y="46"/>
                    </a:lnTo>
                    <a:lnTo>
                      <a:pt x="7" y="62"/>
                    </a:lnTo>
                  </a:path>
                </a:pathLst>
              </a:custGeom>
              <a:noFill/>
              <a:ln w="5080">
                <a:solidFill>
                  <a:srgbClr val="008000"/>
                </a:solidFill>
                <a:prstDash val="solid"/>
                <a:round/>
                <a:headEnd/>
                <a:tailEnd/>
              </a:ln>
            </p:spPr>
            <p:txBody>
              <a:bodyPr/>
              <a:lstStyle/>
              <a:p>
                <a:endParaRPr lang="en-US"/>
              </a:p>
            </p:txBody>
          </p:sp>
          <p:sp>
            <p:nvSpPr>
              <p:cNvPr id="255225" name="Freeform 1121"/>
              <p:cNvSpPr>
                <a:spLocks/>
              </p:cNvSpPr>
              <p:nvPr/>
            </p:nvSpPr>
            <p:spPr bwMode="auto">
              <a:xfrm>
                <a:off x="3461" y="1969"/>
                <a:ext cx="8" cy="23"/>
              </a:xfrm>
              <a:custGeom>
                <a:avLst/>
                <a:gdLst>
                  <a:gd name="T0" fmla="*/ 0 w 8"/>
                  <a:gd name="T1" fmla="*/ 0 h 23"/>
                  <a:gd name="T2" fmla="*/ 0 w 8"/>
                  <a:gd name="T3" fmla="*/ 8 h 23"/>
                  <a:gd name="T4" fmla="*/ 0 w 8"/>
                  <a:gd name="T5" fmla="*/ 23 h 23"/>
                  <a:gd name="T6" fmla="*/ 8 w 8"/>
                  <a:gd name="T7" fmla="*/ 23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8"/>
                    </a:lnTo>
                    <a:lnTo>
                      <a:pt x="0" y="23"/>
                    </a:lnTo>
                    <a:lnTo>
                      <a:pt x="8" y="23"/>
                    </a:lnTo>
                  </a:path>
                </a:pathLst>
              </a:custGeom>
              <a:noFill/>
              <a:ln w="5080">
                <a:solidFill>
                  <a:srgbClr val="008000"/>
                </a:solidFill>
                <a:prstDash val="solid"/>
                <a:round/>
                <a:headEnd/>
                <a:tailEnd/>
              </a:ln>
            </p:spPr>
            <p:txBody>
              <a:bodyPr/>
              <a:lstStyle/>
              <a:p>
                <a:endParaRPr lang="en-US"/>
              </a:p>
            </p:txBody>
          </p:sp>
          <p:sp>
            <p:nvSpPr>
              <p:cNvPr id="255226" name="Freeform 1122"/>
              <p:cNvSpPr>
                <a:spLocks/>
              </p:cNvSpPr>
              <p:nvPr/>
            </p:nvSpPr>
            <p:spPr bwMode="auto">
              <a:xfrm>
                <a:off x="3469" y="1852"/>
                <a:ext cx="8" cy="140"/>
              </a:xfrm>
              <a:custGeom>
                <a:avLst/>
                <a:gdLst>
                  <a:gd name="T0" fmla="*/ 0 w 8"/>
                  <a:gd name="T1" fmla="*/ 140 h 140"/>
                  <a:gd name="T2" fmla="*/ 0 w 8"/>
                  <a:gd name="T3" fmla="*/ 125 h 140"/>
                  <a:gd name="T4" fmla="*/ 0 w 8"/>
                  <a:gd name="T5" fmla="*/ 109 h 140"/>
                  <a:gd name="T6" fmla="*/ 0 w 8"/>
                  <a:gd name="T7" fmla="*/ 62 h 140"/>
                  <a:gd name="T8" fmla="*/ 8 w 8"/>
                  <a:gd name="T9" fmla="*/ 39 h 140"/>
                  <a:gd name="T10" fmla="*/ 8 w 8"/>
                  <a:gd name="T11" fmla="*/ 16 h 140"/>
                  <a:gd name="T12" fmla="*/ 8 w 8"/>
                  <a:gd name="T13" fmla="*/ 8 h 140"/>
                  <a:gd name="T14" fmla="*/ 8 w 8"/>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0"/>
                  <a:gd name="T26" fmla="*/ 8 w 8"/>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0">
                    <a:moveTo>
                      <a:pt x="0" y="140"/>
                    </a:moveTo>
                    <a:lnTo>
                      <a:pt x="0" y="125"/>
                    </a:lnTo>
                    <a:lnTo>
                      <a:pt x="0" y="109"/>
                    </a:lnTo>
                    <a:lnTo>
                      <a:pt x="0" y="62"/>
                    </a:lnTo>
                    <a:lnTo>
                      <a:pt x="8" y="39"/>
                    </a:lnTo>
                    <a:lnTo>
                      <a:pt x="8" y="16"/>
                    </a:lnTo>
                    <a:lnTo>
                      <a:pt x="8" y="8"/>
                    </a:lnTo>
                    <a:lnTo>
                      <a:pt x="8" y="0"/>
                    </a:lnTo>
                  </a:path>
                </a:pathLst>
              </a:custGeom>
              <a:noFill/>
              <a:ln w="5080">
                <a:solidFill>
                  <a:srgbClr val="008000"/>
                </a:solidFill>
                <a:prstDash val="solid"/>
                <a:round/>
                <a:headEnd/>
                <a:tailEnd/>
              </a:ln>
            </p:spPr>
            <p:txBody>
              <a:bodyPr/>
              <a:lstStyle/>
              <a:p>
                <a:endParaRPr lang="en-US"/>
              </a:p>
            </p:txBody>
          </p:sp>
          <p:sp>
            <p:nvSpPr>
              <p:cNvPr id="255227" name="Freeform 1123"/>
              <p:cNvSpPr>
                <a:spLocks/>
              </p:cNvSpPr>
              <p:nvPr/>
            </p:nvSpPr>
            <p:spPr bwMode="auto">
              <a:xfrm>
                <a:off x="3477" y="1852"/>
                <a:ext cx="8" cy="156"/>
              </a:xfrm>
              <a:custGeom>
                <a:avLst/>
                <a:gdLst>
                  <a:gd name="T0" fmla="*/ 0 w 8"/>
                  <a:gd name="T1" fmla="*/ 0 h 156"/>
                  <a:gd name="T2" fmla="*/ 0 w 8"/>
                  <a:gd name="T3" fmla="*/ 8 h 156"/>
                  <a:gd name="T4" fmla="*/ 0 w 8"/>
                  <a:gd name="T5" fmla="*/ 23 h 156"/>
                  <a:gd name="T6" fmla="*/ 0 w 8"/>
                  <a:gd name="T7" fmla="*/ 47 h 156"/>
                  <a:gd name="T8" fmla="*/ 0 w 8"/>
                  <a:gd name="T9" fmla="*/ 70 h 156"/>
                  <a:gd name="T10" fmla="*/ 8 w 8"/>
                  <a:gd name="T11" fmla="*/ 125 h 156"/>
                  <a:gd name="T12" fmla="*/ 8 w 8"/>
                  <a:gd name="T13" fmla="*/ 140 h 156"/>
                  <a:gd name="T14" fmla="*/ 8 w 8"/>
                  <a:gd name="T15" fmla="*/ 156 h 15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6"/>
                  <a:gd name="T26" fmla="*/ 8 w 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6">
                    <a:moveTo>
                      <a:pt x="0" y="0"/>
                    </a:moveTo>
                    <a:lnTo>
                      <a:pt x="0" y="8"/>
                    </a:lnTo>
                    <a:lnTo>
                      <a:pt x="0" y="23"/>
                    </a:lnTo>
                    <a:lnTo>
                      <a:pt x="0" y="47"/>
                    </a:lnTo>
                    <a:lnTo>
                      <a:pt x="0" y="70"/>
                    </a:lnTo>
                    <a:lnTo>
                      <a:pt x="8" y="125"/>
                    </a:lnTo>
                    <a:lnTo>
                      <a:pt x="8" y="140"/>
                    </a:lnTo>
                    <a:lnTo>
                      <a:pt x="8" y="156"/>
                    </a:lnTo>
                  </a:path>
                </a:pathLst>
              </a:custGeom>
              <a:noFill/>
              <a:ln w="5080">
                <a:solidFill>
                  <a:srgbClr val="008000"/>
                </a:solidFill>
                <a:prstDash val="solid"/>
                <a:round/>
                <a:headEnd/>
                <a:tailEnd/>
              </a:ln>
            </p:spPr>
            <p:txBody>
              <a:bodyPr/>
              <a:lstStyle/>
              <a:p>
                <a:endParaRPr lang="en-US"/>
              </a:p>
            </p:txBody>
          </p:sp>
          <p:sp>
            <p:nvSpPr>
              <p:cNvPr id="255228" name="Freeform 1124"/>
              <p:cNvSpPr>
                <a:spLocks/>
              </p:cNvSpPr>
              <p:nvPr/>
            </p:nvSpPr>
            <p:spPr bwMode="auto">
              <a:xfrm>
                <a:off x="3485" y="200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29" name="Line 1125"/>
              <p:cNvSpPr>
                <a:spLocks noChangeShapeType="1"/>
              </p:cNvSpPr>
              <p:nvPr/>
            </p:nvSpPr>
            <p:spPr bwMode="auto">
              <a:xfrm>
                <a:off x="3493" y="2008"/>
                <a:ext cx="7" cy="0"/>
              </a:xfrm>
              <a:prstGeom prst="line">
                <a:avLst/>
              </a:prstGeom>
              <a:noFill/>
              <a:ln w="5080">
                <a:solidFill>
                  <a:srgbClr val="008000"/>
                </a:solidFill>
                <a:round/>
                <a:headEnd/>
                <a:tailEnd/>
              </a:ln>
            </p:spPr>
            <p:txBody>
              <a:bodyPr/>
              <a:lstStyle/>
              <a:p>
                <a:endParaRPr lang="en-US"/>
              </a:p>
            </p:txBody>
          </p:sp>
          <p:sp>
            <p:nvSpPr>
              <p:cNvPr id="255230" name="Line 1126"/>
              <p:cNvSpPr>
                <a:spLocks noChangeShapeType="1"/>
              </p:cNvSpPr>
              <p:nvPr/>
            </p:nvSpPr>
            <p:spPr bwMode="auto">
              <a:xfrm>
                <a:off x="3500" y="2008"/>
                <a:ext cx="8" cy="7"/>
              </a:xfrm>
              <a:prstGeom prst="line">
                <a:avLst/>
              </a:prstGeom>
              <a:noFill/>
              <a:ln w="5080">
                <a:solidFill>
                  <a:srgbClr val="008000"/>
                </a:solidFill>
                <a:round/>
                <a:headEnd/>
                <a:tailEnd/>
              </a:ln>
            </p:spPr>
            <p:txBody>
              <a:bodyPr/>
              <a:lstStyle/>
              <a:p>
                <a:endParaRPr lang="en-US"/>
              </a:p>
            </p:txBody>
          </p:sp>
          <p:sp>
            <p:nvSpPr>
              <p:cNvPr id="255231" name="Freeform 1127"/>
              <p:cNvSpPr>
                <a:spLocks/>
              </p:cNvSpPr>
              <p:nvPr/>
            </p:nvSpPr>
            <p:spPr bwMode="auto">
              <a:xfrm>
                <a:off x="3508" y="201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32" name="Freeform 1128"/>
              <p:cNvSpPr>
                <a:spLocks/>
              </p:cNvSpPr>
              <p:nvPr/>
            </p:nvSpPr>
            <p:spPr bwMode="auto">
              <a:xfrm>
                <a:off x="3516" y="201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233" name="Freeform 1129"/>
              <p:cNvSpPr>
                <a:spLocks/>
              </p:cNvSpPr>
              <p:nvPr/>
            </p:nvSpPr>
            <p:spPr bwMode="auto">
              <a:xfrm>
                <a:off x="3524" y="1907"/>
                <a:ext cx="7" cy="108"/>
              </a:xfrm>
              <a:custGeom>
                <a:avLst/>
                <a:gdLst>
                  <a:gd name="T0" fmla="*/ 0 w 7"/>
                  <a:gd name="T1" fmla="*/ 108 h 108"/>
                  <a:gd name="T2" fmla="*/ 0 w 7"/>
                  <a:gd name="T3" fmla="*/ 101 h 108"/>
                  <a:gd name="T4" fmla="*/ 0 w 7"/>
                  <a:gd name="T5" fmla="*/ 85 h 108"/>
                  <a:gd name="T6" fmla="*/ 0 w 7"/>
                  <a:gd name="T7" fmla="*/ 46 h 108"/>
                  <a:gd name="T8" fmla="*/ 7 w 7"/>
                  <a:gd name="T9" fmla="*/ 15 h 108"/>
                  <a:gd name="T10" fmla="*/ 7 w 7"/>
                  <a:gd name="T11" fmla="*/ 0 h 108"/>
                  <a:gd name="T12" fmla="*/ 7 w 7"/>
                  <a:gd name="T13" fmla="*/ 0 h 108"/>
                  <a:gd name="T14" fmla="*/ 0 60000 65536"/>
                  <a:gd name="T15" fmla="*/ 0 60000 65536"/>
                  <a:gd name="T16" fmla="*/ 0 60000 65536"/>
                  <a:gd name="T17" fmla="*/ 0 60000 65536"/>
                  <a:gd name="T18" fmla="*/ 0 60000 65536"/>
                  <a:gd name="T19" fmla="*/ 0 60000 65536"/>
                  <a:gd name="T20" fmla="*/ 0 60000 65536"/>
                  <a:gd name="T21" fmla="*/ 0 w 7"/>
                  <a:gd name="T22" fmla="*/ 0 h 108"/>
                  <a:gd name="T23" fmla="*/ 7 w 7"/>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08">
                    <a:moveTo>
                      <a:pt x="0" y="108"/>
                    </a:moveTo>
                    <a:lnTo>
                      <a:pt x="0" y="101"/>
                    </a:lnTo>
                    <a:lnTo>
                      <a:pt x="0" y="85"/>
                    </a:lnTo>
                    <a:lnTo>
                      <a:pt x="0" y="46"/>
                    </a:lnTo>
                    <a:lnTo>
                      <a:pt x="7" y="15"/>
                    </a:lnTo>
                    <a:lnTo>
                      <a:pt x="7" y="0"/>
                    </a:lnTo>
                  </a:path>
                </a:pathLst>
              </a:custGeom>
              <a:noFill/>
              <a:ln w="5080">
                <a:solidFill>
                  <a:srgbClr val="008000"/>
                </a:solidFill>
                <a:prstDash val="solid"/>
                <a:round/>
                <a:headEnd/>
                <a:tailEnd/>
              </a:ln>
            </p:spPr>
            <p:txBody>
              <a:bodyPr/>
              <a:lstStyle/>
              <a:p>
                <a:endParaRPr lang="en-US"/>
              </a:p>
            </p:txBody>
          </p:sp>
          <p:sp>
            <p:nvSpPr>
              <p:cNvPr id="255234" name="Freeform 1130"/>
              <p:cNvSpPr>
                <a:spLocks/>
              </p:cNvSpPr>
              <p:nvPr/>
            </p:nvSpPr>
            <p:spPr bwMode="auto">
              <a:xfrm>
                <a:off x="3531" y="1907"/>
                <a:ext cx="8" cy="124"/>
              </a:xfrm>
              <a:custGeom>
                <a:avLst/>
                <a:gdLst>
                  <a:gd name="T0" fmla="*/ 0 w 8"/>
                  <a:gd name="T1" fmla="*/ 0 h 124"/>
                  <a:gd name="T2" fmla="*/ 0 w 8"/>
                  <a:gd name="T3" fmla="*/ 7 h 124"/>
                  <a:gd name="T4" fmla="*/ 0 w 8"/>
                  <a:gd name="T5" fmla="*/ 15 h 124"/>
                  <a:gd name="T6" fmla="*/ 0 w 8"/>
                  <a:gd name="T7" fmla="*/ 54 h 124"/>
                  <a:gd name="T8" fmla="*/ 8 w 8"/>
                  <a:gd name="T9" fmla="*/ 93 h 124"/>
                  <a:gd name="T10" fmla="*/ 8 w 8"/>
                  <a:gd name="T11" fmla="*/ 116 h 124"/>
                  <a:gd name="T12" fmla="*/ 8 w 8"/>
                  <a:gd name="T13" fmla="*/ 124 h 124"/>
                  <a:gd name="T14" fmla="*/ 0 60000 65536"/>
                  <a:gd name="T15" fmla="*/ 0 60000 65536"/>
                  <a:gd name="T16" fmla="*/ 0 60000 65536"/>
                  <a:gd name="T17" fmla="*/ 0 60000 65536"/>
                  <a:gd name="T18" fmla="*/ 0 60000 65536"/>
                  <a:gd name="T19" fmla="*/ 0 60000 65536"/>
                  <a:gd name="T20" fmla="*/ 0 60000 65536"/>
                  <a:gd name="T21" fmla="*/ 0 w 8"/>
                  <a:gd name="T22" fmla="*/ 0 h 124"/>
                  <a:gd name="T23" fmla="*/ 8 w 8"/>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4">
                    <a:moveTo>
                      <a:pt x="0" y="0"/>
                    </a:moveTo>
                    <a:lnTo>
                      <a:pt x="0" y="7"/>
                    </a:lnTo>
                    <a:lnTo>
                      <a:pt x="0" y="15"/>
                    </a:lnTo>
                    <a:lnTo>
                      <a:pt x="0" y="54"/>
                    </a:lnTo>
                    <a:lnTo>
                      <a:pt x="8" y="93"/>
                    </a:lnTo>
                    <a:lnTo>
                      <a:pt x="8" y="116"/>
                    </a:lnTo>
                    <a:lnTo>
                      <a:pt x="8" y="124"/>
                    </a:lnTo>
                  </a:path>
                </a:pathLst>
              </a:custGeom>
              <a:noFill/>
              <a:ln w="5080">
                <a:solidFill>
                  <a:srgbClr val="008000"/>
                </a:solidFill>
                <a:prstDash val="solid"/>
                <a:round/>
                <a:headEnd/>
                <a:tailEnd/>
              </a:ln>
            </p:spPr>
            <p:txBody>
              <a:bodyPr/>
              <a:lstStyle/>
              <a:p>
                <a:endParaRPr lang="en-US"/>
              </a:p>
            </p:txBody>
          </p:sp>
          <p:sp>
            <p:nvSpPr>
              <p:cNvPr id="255235" name="Freeform 1131"/>
              <p:cNvSpPr>
                <a:spLocks/>
              </p:cNvSpPr>
              <p:nvPr/>
            </p:nvSpPr>
            <p:spPr bwMode="auto">
              <a:xfrm>
                <a:off x="3539" y="203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36" name="Freeform 1132"/>
              <p:cNvSpPr>
                <a:spLocks/>
              </p:cNvSpPr>
              <p:nvPr/>
            </p:nvSpPr>
            <p:spPr bwMode="auto">
              <a:xfrm>
                <a:off x="3547" y="203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37" name="Freeform 1133"/>
              <p:cNvSpPr>
                <a:spLocks/>
              </p:cNvSpPr>
              <p:nvPr/>
            </p:nvSpPr>
            <p:spPr bwMode="auto">
              <a:xfrm>
                <a:off x="3555" y="1992"/>
                <a:ext cx="8" cy="47"/>
              </a:xfrm>
              <a:custGeom>
                <a:avLst/>
                <a:gdLst>
                  <a:gd name="T0" fmla="*/ 0 w 8"/>
                  <a:gd name="T1" fmla="*/ 47 h 47"/>
                  <a:gd name="T2" fmla="*/ 0 w 8"/>
                  <a:gd name="T3" fmla="*/ 39 h 47"/>
                  <a:gd name="T4" fmla="*/ 8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8"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238" name="Freeform 1134"/>
              <p:cNvSpPr>
                <a:spLocks/>
              </p:cNvSpPr>
              <p:nvPr/>
            </p:nvSpPr>
            <p:spPr bwMode="auto">
              <a:xfrm>
                <a:off x="3563" y="1992"/>
                <a:ext cx="0" cy="62"/>
              </a:xfrm>
              <a:custGeom>
                <a:avLst/>
                <a:gdLst>
                  <a:gd name="T0" fmla="*/ 0 h 62"/>
                  <a:gd name="T1" fmla="*/ 8 h 62"/>
                  <a:gd name="T2" fmla="*/ 31 h 62"/>
                  <a:gd name="T3" fmla="*/ 47 h 62"/>
                  <a:gd name="T4" fmla="*/ 62 h 62"/>
                  <a:gd name="T5" fmla="*/ 0 60000 65536"/>
                  <a:gd name="T6" fmla="*/ 0 60000 65536"/>
                  <a:gd name="T7" fmla="*/ 0 60000 65536"/>
                  <a:gd name="T8" fmla="*/ 0 60000 65536"/>
                  <a:gd name="T9" fmla="*/ 0 60000 65536"/>
                  <a:gd name="T10" fmla="*/ 0 h 62"/>
                  <a:gd name="T11" fmla="*/ 62 h 62"/>
                </a:gdLst>
                <a:ahLst/>
                <a:cxnLst>
                  <a:cxn ang="T5">
                    <a:pos x="0" y="T0"/>
                  </a:cxn>
                  <a:cxn ang="T6">
                    <a:pos x="0" y="T1"/>
                  </a:cxn>
                  <a:cxn ang="T7">
                    <a:pos x="0" y="T2"/>
                  </a:cxn>
                  <a:cxn ang="T8">
                    <a:pos x="0" y="T3"/>
                  </a:cxn>
                  <a:cxn ang="T9">
                    <a:pos x="0" y="T4"/>
                  </a:cxn>
                </a:cxnLst>
                <a:rect l="0" t="T10" r="0" b="T11"/>
                <a:pathLst>
                  <a:path h="62">
                    <a:moveTo>
                      <a:pt x="0" y="0"/>
                    </a:moveTo>
                    <a:lnTo>
                      <a:pt x="0" y="8"/>
                    </a:lnTo>
                    <a:lnTo>
                      <a:pt x="0" y="31"/>
                    </a:lnTo>
                    <a:lnTo>
                      <a:pt x="0" y="47"/>
                    </a:lnTo>
                    <a:lnTo>
                      <a:pt x="0" y="62"/>
                    </a:lnTo>
                  </a:path>
                </a:pathLst>
              </a:custGeom>
              <a:noFill/>
              <a:ln w="5080">
                <a:solidFill>
                  <a:srgbClr val="008000"/>
                </a:solidFill>
                <a:prstDash val="solid"/>
                <a:round/>
                <a:headEnd/>
                <a:tailEnd/>
              </a:ln>
            </p:spPr>
            <p:txBody>
              <a:bodyPr/>
              <a:lstStyle/>
              <a:p>
                <a:endParaRPr lang="en-US"/>
              </a:p>
            </p:txBody>
          </p:sp>
          <p:sp>
            <p:nvSpPr>
              <p:cNvPr id="255239" name="Freeform 1135"/>
              <p:cNvSpPr>
                <a:spLocks/>
              </p:cNvSpPr>
              <p:nvPr/>
            </p:nvSpPr>
            <p:spPr bwMode="auto">
              <a:xfrm>
                <a:off x="3563" y="2054"/>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240" name="Line 1136"/>
              <p:cNvSpPr>
                <a:spLocks noChangeShapeType="1"/>
              </p:cNvSpPr>
              <p:nvPr/>
            </p:nvSpPr>
            <p:spPr bwMode="auto">
              <a:xfrm>
                <a:off x="3570" y="2062"/>
                <a:ext cx="8" cy="0"/>
              </a:xfrm>
              <a:prstGeom prst="line">
                <a:avLst/>
              </a:prstGeom>
              <a:noFill/>
              <a:ln w="5080">
                <a:solidFill>
                  <a:srgbClr val="008000"/>
                </a:solidFill>
                <a:round/>
                <a:headEnd/>
                <a:tailEnd/>
              </a:ln>
            </p:spPr>
            <p:txBody>
              <a:bodyPr/>
              <a:lstStyle/>
              <a:p>
                <a:endParaRPr lang="en-US"/>
              </a:p>
            </p:txBody>
          </p:sp>
          <p:sp>
            <p:nvSpPr>
              <p:cNvPr id="255241" name="Freeform 1137"/>
              <p:cNvSpPr>
                <a:spLocks/>
              </p:cNvSpPr>
              <p:nvPr/>
            </p:nvSpPr>
            <p:spPr bwMode="auto">
              <a:xfrm>
                <a:off x="3578" y="206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242" name="Line 1138"/>
              <p:cNvSpPr>
                <a:spLocks noChangeShapeType="1"/>
              </p:cNvSpPr>
              <p:nvPr/>
            </p:nvSpPr>
            <p:spPr bwMode="auto">
              <a:xfrm>
                <a:off x="3586" y="2070"/>
                <a:ext cx="8" cy="0"/>
              </a:xfrm>
              <a:prstGeom prst="line">
                <a:avLst/>
              </a:prstGeom>
              <a:noFill/>
              <a:ln w="5080">
                <a:solidFill>
                  <a:srgbClr val="008000"/>
                </a:solidFill>
                <a:round/>
                <a:headEnd/>
                <a:tailEnd/>
              </a:ln>
            </p:spPr>
            <p:txBody>
              <a:bodyPr/>
              <a:lstStyle/>
              <a:p>
                <a:endParaRPr lang="en-US"/>
              </a:p>
            </p:txBody>
          </p:sp>
          <p:sp>
            <p:nvSpPr>
              <p:cNvPr id="255243" name="Line 1139"/>
              <p:cNvSpPr>
                <a:spLocks noChangeShapeType="1"/>
              </p:cNvSpPr>
              <p:nvPr/>
            </p:nvSpPr>
            <p:spPr bwMode="auto">
              <a:xfrm flipV="1">
                <a:off x="3594" y="2062"/>
                <a:ext cx="7" cy="8"/>
              </a:xfrm>
              <a:prstGeom prst="line">
                <a:avLst/>
              </a:prstGeom>
              <a:noFill/>
              <a:ln w="5080">
                <a:solidFill>
                  <a:srgbClr val="008000"/>
                </a:solidFill>
                <a:round/>
                <a:headEnd/>
                <a:tailEnd/>
              </a:ln>
            </p:spPr>
            <p:txBody>
              <a:bodyPr/>
              <a:lstStyle/>
              <a:p>
                <a:endParaRPr lang="en-US"/>
              </a:p>
            </p:txBody>
          </p:sp>
          <p:sp>
            <p:nvSpPr>
              <p:cNvPr id="255244" name="Line 1140"/>
              <p:cNvSpPr>
                <a:spLocks noChangeShapeType="1"/>
              </p:cNvSpPr>
              <p:nvPr/>
            </p:nvSpPr>
            <p:spPr bwMode="auto">
              <a:xfrm flipV="1">
                <a:off x="3601" y="2054"/>
                <a:ext cx="8" cy="8"/>
              </a:xfrm>
              <a:prstGeom prst="line">
                <a:avLst/>
              </a:prstGeom>
              <a:noFill/>
              <a:ln w="5080">
                <a:solidFill>
                  <a:srgbClr val="008000"/>
                </a:solidFill>
                <a:round/>
                <a:headEnd/>
                <a:tailEnd/>
              </a:ln>
            </p:spPr>
            <p:txBody>
              <a:bodyPr/>
              <a:lstStyle/>
              <a:p>
                <a:endParaRPr lang="en-US"/>
              </a:p>
            </p:txBody>
          </p:sp>
          <p:sp>
            <p:nvSpPr>
              <p:cNvPr id="255245" name="Line 1141"/>
              <p:cNvSpPr>
                <a:spLocks noChangeShapeType="1"/>
              </p:cNvSpPr>
              <p:nvPr/>
            </p:nvSpPr>
            <p:spPr bwMode="auto">
              <a:xfrm>
                <a:off x="3609" y="2054"/>
                <a:ext cx="8" cy="0"/>
              </a:xfrm>
              <a:prstGeom prst="line">
                <a:avLst/>
              </a:prstGeom>
              <a:noFill/>
              <a:ln w="5080">
                <a:solidFill>
                  <a:srgbClr val="008000"/>
                </a:solidFill>
                <a:round/>
                <a:headEnd/>
                <a:tailEnd/>
              </a:ln>
            </p:spPr>
            <p:txBody>
              <a:bodyPr/>
              <a:lstStyle/>
              <a:p>
                <a:endParaRPr lang="en-US"/>
              </a:p>
            </p:txBody>
          </p:sp>
          <p:sp>
            <p:nvSpPr>
              <p:cNvPr id="255246" name="Freeform 1142"/>
              <p:cNvSpPr>
                <a:spLocks/>
              </p:cNvSpPr>
              <p:nvPr/>
            </p:nvSpPr>
            <p:spPr bwMode="auto">
              <a:xfrm>
                <a:off x="3617" y="205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247" name="Freeform 1143"/>
              <p:cNvSpPr>
                <a:spLocks/>
              </p:cNvSpPr>
              <p:nvPr/>
            </p:nvSpPr>
            <p:spPr bwMode="auto">
              <a:xfrm>
                <a:off x="3625" y="207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248" name="Freeform 1144"/>
              <p:cNvSpPr>
                <a:spLocks/>
              </p:cNvSpPr>
              <p:nvPr/>
            </p:nvSpPr>
            <p:spPr bwMode="auto">
              <a:xfrm>
                <a:off x="3633" y="2062"/>
                <a:ext cx="7" cy="24"/>
              </a:xfrm>
              <a:custGeom>
                <a:avLst/>
                <a:gdLst>
                  <a:gd name="T0" fmla="*/ 0 w 7"/>
                  <a:gd name="T1" fmla="*/ 24 h 24"/>
                  <a:gd name="T2" fmla="*/ 0 w 7"/>
                  <a:gd name="T3" fmla="*/ 16 h 24"/>
                  <a:gd name="T4" fmla="*/ 0 w 7"/>
                  <a:gd name="T5" fmla="*/ 8 h 24"/>
                  <a:gd name="T6" fmla="*/ 7 w 7"/>
                  <a:gd name="T7" fmla="*/ 8 h 24"/>
                  <a:gd name="T8" fmla="*/ 7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lnTo>
                      <a:pt x="0" y="16"/>
                    </a:lnTo>
                    <a:lnTo>
                      <a:pt x="0" y="8"/>
                    </a:lnTo>
                    <a:lnTo>
                      <a:pt x="7" y="8"/>
                    </a:lnTo>
                    <a:lnTo>
                      <a:pt x="7" y="0"/>
                    </a:lnTo>
                  </a:path>
                </a:pathLst>
              </a:custGeom>
              <a:noFill/>
              <a:ln w="5080">
                <a:solidFill>
                  <a:srgbClr val="008000"/>
                </a:solidFill>
                <a:prstDash val="solid"/>
                <a:round/>
                <a:headEnd/>
                <a:tailEnd/>
              </a:ln>
            </p:spPr>
            <p:txBody>
              <a:bodyPr/>
              <a:lstStyle/>
              <a:p>
                <a:endParaRPr lang="en-US"/>
              </a:p>
            </p:txBody>
          </p:sp>
          <p:sp>
            <p:nvSpPr>
              <p:cNvPr id="255249" name="Freeform 1145"/>
              <p:cNvSpPr>
                <a:spLocks/>
              </p:cNvSpPr>
              <p:nvPr/>
            </p:nvSpPr>
            <p:spPr bwMode="auto">
              <a:xfrm>
                <a:off x="3640" y="206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250" name="Freeform 1146"/>
              <p:cNvSpPr>
                <a:spLocks/>
              </p:cNvSpPr>
              <p:nvPr/>
            </p:nvSpPr>
            <p:spPr bwMode="auto">
              <a:xfrm>
                <a:off x="3648" y="2078"/>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008000"/>
                </a:solidFill>
                <a:prstDash val="solid"/>
                <a:round/>
                <a:headEnd/>
                <a:tailEnd/>
              </a:ln>
            </p:spPr>
            <p:txBody>
              <a:bodyPr/>
              <a:lstStyle/>
              <a:p>
                <a:endParaRPr lang="en-US"/>
              </a:p>
            </p:txBody>
          </p:sp>
          <p:sp>
            <p:nvSpPr>
              <p:cNvPr id="255251" name="Line 1147"/>
              <p:cNvSpPr>
                <a:spLocks noChangeShapeType="1"/>
              </p:cNvSpPr>
              <p:nvPr/>
            </p:nvSpPr>
            <p:spPr bwMode="auto">
              <a:xfrm>
                <a:off x="3656" y="2101"/>
                <a:ext cx="8" cy="16"/>
              </a:xfrm>
              <a:prstGeom prst="line">
                <a:avLst/>
              </a:prstGeom>
              <a:noFill/>
              <a:ln w="5080">
                <a:solidFill>
                  <a:srgbClr val="008000"/>
                </a:solidFill>
                <a:round/>
                <a:headEnd/>
                <a:tailEnd/>
              </a:ln>
            </p:spPr>
            <p:txBody>
              <a:bodyPr/>
              <a:lstStyle/>
              <a:p>
                <a:endParaRPr lang="en-US"/>
              </a:p>
            </p:txBody>
          </p:sp>
          <p:sp>
            <p:nvSpPr>
              <p:cNvPr id="255252" name="Line 1148"/>
              <p:cNvSpPr>
                <a:spLocks noChangeShapeType="1"/>
              </p:cNvSpPr>
              <p:nvPr/>
            </p:nvSpPr>
            <p:spPr bwMode="auto">
              <a:xfrm>
                <a:off x="3664" y="2117"/>
                <a:ext cx="7" cy="7"/>
              </a:xfrm>
              <a:prstGeom prst="line">
                <a:avLst/>
              </a:prstGeom>
              <a:noFill/>
              <a:ln w="5080">
                <a:solidFill>
                  <a:srgbClr val="008000"/>
                </a:solidFill>
                <a:round/>
                <a:headEnd/>
                <a:tailEnd/>
              </a:ln>
            </p:spPr>
            <p:txBody>
              <a:bodyPr/>
              <a:lstStyle/>
              <a:p>
                <a:endParaRPr lang="en-US"/>
              </a:p>
            </p:txBody>
          </p:sp>
          <p:sp>
            <p:nvSpPr>
              <p:cNvPr id="255253" name="Line 1149"/>
              <p:cNvSpPr>
                <a:spLocks noChangeShapeType="1"/>
              </p:cNvSpPr>
              <p:nvPr/>
            </p:nvSpPr>
            <p:spPr bwMode="auto">
              <a:xfrm>
                <a:off x="3671" y="2124"/>
                <a:ext cx="8" cy="0"/>
              </a:xfrm>
              <a:prstGeom prst="line">
                <a:avLst/>
              </a:prstGeom>
              <a:noFill/>
              <a:ln w="5080">
                <a:solidFill>
                  <a:srgbClr val="008000"/>
                </a:solidFill>
                <a:round/>
                <a:headEnd/>
                <a:tailEnd/>
              </a:ln>
            </p:spPr>
            <p:txBody>
              <a:bodyPr/>
              <a:lstStyle/>
              <a:p>
                <a:endParaRPr lang="en-US"/>
              </a:p>
            </p:txBody>
          </p:sp>
          <p:sp>
            <p:nvSpPr>
              <p:cNvPr id="255254" name="Line 1150"/>
              <p:cNvSpPr>
                <a:spLocks noChangeShapeType="1"/>
              </p:cNvSpPr>
              <p:nvPr/>
            </p:nvSpPr>
            <p:spPr bwMode="auto">
              <a:xfrm flipV="1">
                <a:off x="3679" y="2117"/>
                <a:ext cx="8" cy="7"/>
              </a:xfrm>
              <a:prstGeom prst="line">
                <a:avLst/>
              </a:prstGeom>
              <a:noFill/>
              <a:ln w="5080">
                <a:solidFill>
                  <a:srgbClr val="008000"/>
                </a:solidFill>
                <a:round/>
                <a:headEnd/>
                <a:tailEnd/>
              </a:ln>
            </p:spPr>
            <p:txBody>
              <a:bodyPr/>
              <a:lstStyle/>
              <a:p>
                <a:endParaRPr lang="en-US"/>
              </a:p>
            </p:txBody>
          </p:sp>
          <p:sp>
            <p:nvSpPr>
              <p:cNvPr id="255255" name="Freeform 1151"/>
              <p:cNvSpPr>
                <a:spLocks/>
              </p:cNvSpPr>
              <p:nvPr/>
            </p:nvSpPr>
            <p:spPr bwMode="auto">
              <a:xfrm>
                <a:off x="3687" y="210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56" name="Freeform 1152"/>
              <p:cNvSpPr>
                <a:spLocks/>
              </p:cNvSpPr>
              <p:nvPr/>
            </p:nvSpPr>
            <p:spPr bwMode="auto">
              <a:xfrm>
                <a:off x="3695" y="210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257" name="Freeform 1153"/>
              <p:cNvSpPr>
                <a:spLocks/>
              </p:cNvSpPr>
              <p:nvPr/>
            </p:nvSpPr>
            <p:spPr bwMode="auto">
              <a:xfrm>
                <a:off x="3703" y="212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258" name="Freeform 1154"/>
              <p:cNvSpPr>
                <a:spLocks/>
              </p:cNvSpPr>
              <p:nvPr/>
            </p:nvSpPr>
            <p:spPr bwMode="auto">
              <a:xfrm>
                <a:off x="3710" y="213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259" name="Freeform 1155"/>
              <p:cNvSpPr>
                <a:spLocks/>
              </p:cNvSpPr>
              <p:nvPr/>
            </p:nvSpPr>
            <p:spPr bwMode="auto">
              <a:xfrm>
                <a:off x="3718" y="213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260" name="Line 1156"/>
              <p:cNvSpPr>
                <a:spLocks noChangeShapeType="1"/>
              </p:cNvSpPr>
              <p:nvPr/>
            </p:nvSpPr>
            <p:spPr bwMode="auto">
              <a:xfrm>
                <a:off x="3726" y="2140"/>
                <a:ext cx="8" cy="0"/>
              </a:xfrm>
              <a:prstGeom prst="line">
                <a:avLst/>
              </a:prstGeom>
              <a:noFill/>
              <a:ln w="5080">
                <a:solidFill>
                  <a:srgbClr val="008000"/>
                </a:solidFill>
                <a:round/>
                <a:headEnd/>
                <a:tailEnd/>
              </a:ln>
            </p:spPr>
            <p:txBody>
              <a:bodyPr/>
              <a:lstStyle/>
              <a:p>
                <a:endParaRPr lang="en-US"/>
              </a:p>
            </p:txBody>
          </p:sp>
          <p:sp>
            <p:nvSpPr>
              <p:cNvPr id="255261" name="Line 1157"/>
              <p:cNvSpPr>
                <a:spLocks noChangeShapeType="1"/>
              </p:cNvSpPr>
              <p:nvPr/>
            </p:nvSpPr>
            <p:spPr bwMode="auto">
              <a:xfrm>
                <a:off x="3734" y="2140"/>
                <a:ext cx="7" cy="0"/>
              </a:xfrm>
              <a:prstGeom prst="line">
                <a:avLst/>
              </a:prstGeom>
              <a:noFill/>
              <a:ln w="5080">
                <a:solidFill>
                  <a:srgbClr val="008000"/>
                </a:solidFill>
                <a:round/>
                <a:headEnd/>
                <a:tailEnd/>
              </a:ln>
            </p:spPr>
            <p:txBody>
              <a:bodyPr/>
              <a:lstStyle/>
              <a:p>
                <a:endParaRPr lang="en-US"/>
              </a:p>
            </p:txBody>
          </p:sp>
          <p:sp>
            <p:nvSpPr>
              <p:cNvPr id="255262" name="Freeform 1158"/>
              <p:cNvSpPr>
                <a:spLocks/>
              </p:cNvSpPr>
              <p:nvPr/>
            </p:nvSpPr>
            <p:spPr bwMode="auto">
              <a:xfrm>
                <a:off x="3741" y="21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63" name="Freeform 1159"/>
              <p:cNvSpPr>
                <a:spLocks/>
              </p:cNvSpPr>
              <p:nvPr/>
            </p:nvSpPr>
            <p:spPr bwMode="auto">
              <a:xfrm>
                <a:off x="3749"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264" name="Line 1160"/>
              <p:cNvSpPr>
                <a:spLocks noChangeShapeType="1"/>
              </p:cNvSpPr>
              <p:nvPr/>
            </p:nvSpPr>
            <p:spPr bwMode="auto">
              <a:xfrm>
                <a:off x="3757" y="2156"/>
                <a:ext cx="8" cy="0"/>
              </a:xfrm>
              <a:prstGeom prst="line">
                <a:avLst/>
              </a:prstGeom>
              <a:noFill/>
              <a:ln w="5080">
                <a:solidFill>
                  <a:srgbClr val="008000"/>
                </a:solidFill>
                <a:round/>
                <a:headEnd/>
                <a:tailEnd/>
              </a:ln>
            </p:spPr>
            <p:txBody>
              <a:bodyPr/>
              <a:lstStyle/>
              <a:p>
                <a:endParaRPr lang="en-US"/>
              </a:p>
            </p:txBody>
          </p:sp>
          <p:sp>
            <p:nvSpPr>
              <p:cNvPr id="255265" name="Freeform 1161"/>
              <p:cNvSpPr>
                <a:spLocks/>
              </p:cNvSpPr>
              <p:nvPr/>
            </p:nvSpPr>
            <p:spPr bwMode="auto">
              <a:xfrm>
                <a:off x="3765" y="2132"/>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008000"/>
                </a:solidFill>
                <a:prstDash val="solid"/>
                <a:round/>
                <a:headEnd/>
                <a:tailEnd/>
              </a:ln>
            </p:spPr>
            <p:txBody>
              <a:bodyPr/>
              <a:lstStyle/>
              <a:p>
                <a:endParaRPr lang="en-US"/>
              </a:p>
            </p:txBody>
          </p:sp>
          <p:sp>
            <p:nvSpPr>
              <p:cNvPr id="255266" name="Freeform 1162"/>
              <p:cNvSpPr>
                <a:spLocks/>
              </p:cNvSpPr>
              <p:nvPr/>
            </p:nvSpPr>
            <p:spPr bwMode="auto">
              <a:xfrm>
                <a:off x="3773" y="2132"/>
                <a:ext cx="7" cy="31"/>
              </a:xfrm>
              <a:custGeom>
                <a:avLst/>
                <a:gdLst>
                  <a:gd name="T0" fmla="*/ 0 w 7"/>
                  <a:gd name="T1" fmla="*/ 0 h 31"/>
                  <a:gd name="T2" fmla="*/ 0 w 7"/>
                  <a:gd name="T3" fmla="*/ 8 h 31"/>
                  <a:gd name="T4" fmla="*/ 0 w 7"/>
                  <a:gd name="T5" fmla="*/ 16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8"/>
                    </a:lnTo>
                    <a:lnTo>
                      <a:pt x="0" y="16"/>
                    </a:lnTo>
                    <a:lnTo>
                      <a:pt x="7" y="31"/>
                    </a:lnTo>
                  </a:path>
                </a:pathLst>
              </a:custGeom>
              <a:noFill/>
              <a:ln w="5080">
                <a:solidFill>
                  <a:srgbClr val="008000"/>
                </a:solidFill>
                <a:prstDash val="solid"/>
                <a:round/>
                <a:headEnd/>
                <a:tailEnd/>
              </a:ln>
            </p:spPr>
            <p:txBody>
              <a:bodyPr/>
              <a:lstStyle/>
              <a:p>
                <a:endParaRPr lang="en-US"/>
              </a:p>
            </p:txBody>
          </p:sp>
          <p:sp>
            <p:nvSpPr>
              <p:cNvPr id="255267" name="Line 1163"/>
              <p:cNvSpPr>
                <a:spLocks noChangeShapeType="1"/>
              </p:cNvSpPr>
              <p:nvPr/>
            </p:nvSpPr>
            <p:spPr bwMode="auto">
              <a:xfrm>
                <a:off x="3780" y="2163"/>
                <a:ext cx="8" cy="16"/>
              </a:xfrm>
              <a:prstGeom prst="line">
                <a:avLst/>
              </a:prstGeom>
              <a:noFill/>
              <a:ln w="5080">
                <a:solidFill>
                  <a:srgbClr val="008000"/>
                </a:solidFill>
                <a:round/>
                <a:headEnd/>
                <a:tailEnd/>
              </a:ln>
            </p:spPr>
            <p:txBody>
              <a:bodyPr/>
              <a:lstStyle/>
              <a:p>
                <a:endParaRPr lang="en-US"/>
              </a:p>
            </p:txBody>
          </p:sp>
          <p:sp>
            <p:nvSpPr>
              <p:cNvPr id="255268" name="Line 1164"/>
              <p:cNvSpPr>
                <a:spLocks noChangeShapeType="1"/>
              </p:cNvSpPr>
              <p:nvPr/>
            </p:nvSpPr>
            <p:spPr bwMode="auto">
              <a:xfrm>
                <a:off x="3788" y="2179"/>
                <a:ext cx="8" cy="8"/>
              </a:xfrm>
              <a:prstGeom prst="line">
                <a:avLst/>
              </a:prstGeom>
              <a:noFill/>
              <a:ln w="5080">
                <a:solidFill>
                  <a:srgbClr val="008000"/>
                </a:solidFill>
                <a:round/>
                <a:headEnd/>
                <a:tailEnd/>
              </a:ln>
            </p:spPr>
            <p:txBody>
              <a:bodyPr/>
              <a:lstStyle/>
              <a:p>
                <a:endParaRPr lang="en-US"/>
              </a:p>
            </p:txBody>
          </p:sp>
          <p:sp>
            <p:nvSpPr>
              <p:cNvPr id="255269" name="Freeform 1165"/>
              <p:cNvSpPr>
                <a:spLocks/>
              </p:cNvSpPr>
              <p:nvPr/>
            </p:nvSpPr>
            <p:spPr bwMode="auto">
              <a:xfrm>
                <a:off x="3796" y="217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70" name="Freeform 1166"/>
              <p:cNvSpPr>
                <a:spLocks/>
              </p:cNvSpPr>
              <p:nvPr/>
            </p:nvSpPr>
            <p:spPr bwMode="auto">
              <a:xfrm>
                <a:off x="3804" y="217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5271" name="Freeform 1167"/>
              <p:cNvSpPr>
                <a:spLocks/>
              </p:cNvSpPr>
              <p:nvPr/>
            </p:nvSpPr>
            <p:spPr bwMode="auto">
              <a:xfrm>
                <a:off x="3811" y="217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72" name="Freeform 1168"/>
              <p:cNvSpPr>
                <a:spLocks/>
              </p:cNvSpPr>
              <p:nvPr/>
            </p:nvSpPr>
            <p:spPr bwMode="auto">
              <a:xfrm>
                <a:off x="3819" y="217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273" name="Line 1169"/>
              <p:cNvSpPr>
                <a:spLocks noChangeShapeType="1"/>
              </p:cNvSpPr>
              <p:nvPr/>
            </p:nvSpPr>
            <p:spPr bwMode="auto">
              <a:xfrm>
                <a:off x="3827" y="2194"/>
                <a:ext cx="8" cy="8"/>
              </a:xfrm>
              <a:prstGeom prst="line">
                <a:avLst/>
              </a:prstGeom>
              <a:noFill/>
              <a:ln w="5080">
                <a:solidFill>
                  <a:srgbClr val="008000"/>
                </a:solidFill>
                <a:round/>
                <a:headEnd/>
                <a:tailEnd/>
              </a:ln>
            </p:spPr>
            <p:txBody>
              <a:bodyPr/>
              <a:lstStyle/>
              <a:p>
                <a:endParaRPr lang="en-US"/>
              </a:p>
            </p:txBody>
          </p:sp>
          <p:sp>
            <p:nvSpPr>
              <p:cNvPr id="255274" name="Line 1170"/>
              <p:cNvSpPr>
                <a:spLocks noChangeShapeType="1"/>
              </p:cNvSpPr>
              <p:nvPr/>
            </p:nvSpPr>
            <p:spPr bwMode="auto">
              <a:xfrm>
                <a:off x="3835" y="2202"/>
                <a:ext cx="8" cy="0"/>
              </a:xfrm>
              <a:prstGeom prst="line">
                <a:avLst/>
              </a:prstGeom>
              <a:noFill/>
              <a:ln w="5080">
                <a:solidFill>
                  <a:srgbClr val="008000"/>
                </a:solidFill>
                <a:round/>
                <a:headEnd/>
                <a:tailEnd/>
              </a:ln>
            </p:spPr>
            <p:txBody>
              <a:bodyPr/>
              <a:lstStyle/>
              <a:p>
                <a:endParaRPr lang="en-US"/>
              </a:p>
            </p:txBody>
          </p:sp>
          <p:sp>
            <p:nvSpPr>
              <p:cNvPr id="255275" name="Freeform 1171"/>
              <p:cNvSpPr>
                <a:spLocks/>
              </p:cNvSpPr>
              <p:nvPr/>
            </p:nvSpPr>
            <p:spPr bwMode="auto">
              <a:xfrm>
                <a:off x="3843" y="219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276" name="Freeform 1172"/>
              <p:cNvSpPr>
                <a:spLocks/>
              </p:cNvSpPr>
              <p:nvPr/>
            </p:nvSpPr>
            <p:spPr bwMode="auto">
              <a:xfrm>
                <a:off x="3850" y="2194"/>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008000"/>
                </a:solidFill>
                <a:prstDash val="solid"/>
                <a:round/>
                <a:headEnd/>
                <a:tailEnd/>
              </a:ln>
            </p:spPr>
            <p:txBody>
              <a:bodyPr/>
              <a:lstStyle/>
              <a:p>
                <a:endParaRPr lang="en-US"/>
              </a:p>
            </p:txBody>
          </p:sp>
          <p:sp>
            <p:nvSpPr>
              <p:cNvPr id="255277" name="Line 1173"/>
              <p:cNvSpPr>
                <a:spLocks noChangeShapeType="1"/>
              </p:cNvSpPr>
              <p:nvPr/>
            </p:nvSpPr>
            <p:spPr bwMode="auto">
              <a:xfrm>
                <a:off x="3858" y="2202"/>
                <a:ext cx="0" cy="0"/>
              </a:xfrm>
              <a:prstGeom prst="line">
                <a:avLst/>
              </a:prstGeom>
              <a:noFill/>
              <a:ln w="5080">
                <a:solidFill>
                  <a:srgbClr val="008000"/>
                </a:solidFill>
                <a:round/>
                <a:headEnd/>
                <a:tailEnd/>
              </a:ln>
            </p:spPr>
            <p:txBody>
              <a:bodyPr/>
              <a:lstStyle/>
              <a:p>
                <a:endParaRPr lang="en-US"/>
              </a:p>
            </p:txBody>
          </p:sp>
          <p:sp>
            <p:nvSpPr>
              <p:cNvPr id="255278" name="Freeform 1174"/>
              <p:cNvSpPr>
                <a:spLocks/>
              </p:cNvSpPr>
              <p:nvPr/>
            </p:nvSpPr>
            <p:spPr bwMode="auto">
              <a:xfrm>
                <a:off x="3858" y="220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79" name="Freeform 1175"/>
              <p:cNvSpPr>
                <a:spLocks/>
              </p:cNvSpPr>
              <p:nvPr/>
            </p:nvSpPr>
            <p:spPr bwMode="auto">
              <a:xfrm>
                <a:off x="3866" y="2194"/>
                <a:ext cx="8" cy="16"/>
              </a:xfrm>
              <a:custGeom>
                <a:avLst/>
                <a:gdLst>
                  <a:gd name="T0" fmla="*/ 0 w 8"/>
                  <a:gd name="T1" fmla="*/ 16 h 16"/>
                  <a:gd name="T2" fmla="*/ 0 w 8"/>
                  <a:gd name="T3" fmla="*/ 8 h 16"/>
                  <a:gd name="T4" fmla="*/ 8 w 8"/>
                  <a:gd name="T5" fmla="*/ 0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280" name="Freeform 1176"/>
              <p:cNvSpPr>
                <a:spLocks/>
              </p:cNvSpPr>
              <p:nvPr/>
            </p:nvSpPr>
            <p:spPr bwMode="auto">
              <a:xfrm>
                <a:off x="3874" y="2194"/>
                <a:ext cx="7" cy="24"/>
              </a:xfrm>
              <a:custGeom>
                <a:avLst/>
                <a:gdLst>
                  <a:gd name="T0" fmla="*/ 0 w 7"/>
                  <a:gd name="T1" fmla="*/ 0 h 24"/>
                  <a:gd name="T2" fmla="*/ 0 w 7"/>
                  <a:gd name="T3" fmla="*/ 0 h 24"/>
                  <a:gd name="T4" fmla="*/ 0 w 7"/>
                  <a:gd name="T5" fmla="*/ 8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0"/>
                    </a:lnTo>
                    <a:lnTo>
                      <a:pt x="0" y="8"/>
                    </a:lnTo>
                    <a:lnTo>
                      <a:pt x="7" y="24"/>
                    </a:lnTo>
                  </a:path>
                </a:pathLst>
              </a:custGeom>
              <a:noFill/>
              <a:ln w="5080">
                <a:solidFill>
                  <a:srgbClr val="008000"/>
                </a:solidFill>
                <a:prstDash val="solid"/>
                <a:round/>
                <a:headEnd/>
                <a:tailEnd/>
              </a:ln>
            </p:spPr>
            <p:txBody>
              <a:bodyPr/>
              <a:lstStyle/>
              <a:p>
                <a:endParaRPr lang="en-US"/>
              </a:p>
            </p:txBody>
          </p:sp>
          <p:sp>
            <p:nvSpPr>
              <p:cNvPr id="255281" name="Freeform 1177"/>
              <p:cNvSpPr>
                <a:spLocks/>
              </p:cNvSpPr>
              <p:nvPr/>
            </p:nvSpPr>
            <p:spPr bwMode="auto">
              <a:xfrm>
                <a:off x="3881" y="221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82" name="Line 1178"/>
              <p:cNvSpPr>
                <a:spLocks noChangeShapeType="1"/>
              </p:cNvSpPr>
              <p:nvPr/>
            </p:nvSpPr>
            <p:spPr bwMode="auto">
              <a:xfrm>
                <a:off x="3889" y="2226"/>
                <a:ext cx="8" cy="7"/>
              </a:xfrm>
              <a:prstGeom prst="line">
                <a:avLst/>
              </a:prstGeom>
              <a:noFill/>
              <a:ln w="5080">
                <a:solidFill>
                  <a:srgbClr val="008000"/>
                </a:solidFill>
                <a:round/>
                <a:headEnd/>
                <a:tailEnd/>
              </a:ln>
            </p:spPr>
            <p:txBody>
              <a:bodyPr/>
              <a:lstStyle/>
              <a:p>
                <a:endParaRPr lang="en-US"/>
              </a:p>
            </p:txBody>
          </p:sp>
          <p:sp>
            <p:nvSpPr>
              <p:cNvPr id="255283" name="Line 1179"/>
              <p:cNvSpPr>
                <a:spLocks noChangeShapeType="1"/>
              </p:cNvSpPr>
              <p:nvPr/>
            </p:nvSpPr>
            <p:spPr bwMode="auto">
              <a:xfrm>
                <a:off x="3897" y="2233"/>
                <a:ext cx="8" cy="0"/>
              </a:xfrm>
              <a:prstGeom prst="line">
                <a:avLst/>
              </a:prstGeom>
              <a:noFill/>
              <a:ln w="5080">
                <a:solidFill>
                  <a:srgbClr val="008000"/>
                </a:solidFill>
                <a:round/>
                <a:headEnd/>
                <a:tailEnd/>
              </a:ln>
            </p:spPr>
            <p:txBody>
              <a:bodyPr/>
              <a:lstStyle/>
              <a:p>
                <a:endParaRPr lang="en-US"/>
              </a:p>
            </p:txBody>
          </p:sp>
          <p:sp>
            <p:nvSpPr>
              <p:cNvPr id="255284" name="Line 1180"/>
              <p:cNvSpPr>
                <a:spLocks noChangeShapeType="1"/>
              </p:cNvSpPr>
              <p:nvPr/>
            </p:nvSpPr>
            <p:spPr bwMode="auto">
              <a:xfrm>
                <a:off x="3905" y="2233"/>
                <a:ext cx="8" cy="8"/>
              </a:xfrm>
              <a:prstGeom prst="line">
                <a:avLst/>
              </a:prstGeom>
              <a:noFill/>
              <a:ln w="5080">
                <a:solidFill>
                  <a:srgbClr val="008000"/>
                </a:solidFill>
                <a:round/>
                <a:headEnd/>
                <a:tailEnd/>
              </a:ln>
            </p:spPr>
            <p:txBody>
              <a:bodyPr/>
              <a:lstStyle/>
              <a:p>
                <a:endParaRPr lang="en-US"/>
              </a:p>
            </p:txBody>
          </p:sp>
          <p:sp>
            <p:nvSpPr>
              <p:cNvPr id="255285" name="Freeform 1181"/>
              <p:cNvSpPr>
                <a:spLocks/>
              </p:cNvSpPr>
              <p:nvPr/>
            </p:nvSpPr>
            <p:spPr bwMode="auto">
              <a:xfrm>
                <a:off x="3913" y="2241"/>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286" name="Freeform 1182"/>
              <p:cNvSpPr>
                <a:spLocks/>
              </p:cNvSpPr>
              <p:nvPr/>
            </p:nvSpPr>
            <p:spPr bwMode="auto">
              <a:xfrm>
                <a:off x="3920" y="224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287" name="Freeform 1183"/>
              <p:cNvSpPr>
                <a:spLocks/>
              </p:cNvSpPr>
              <p:nvPr/>
            </p:nvSpPr>
            <p:spPr bwMode="auto">
              <a:xfrm>
                <a:off x="3928" y="22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288" name="Freeform 1184"/>
              <p:cNvSpPr>
                <a:spLocks/>
              </p:cNvSpPr>
              <p:nvPr/>
            </p:nvSpPr>
            <p:spPr bwMode="auto">
              <a:xfrm>
                <a:off x="3936" y="224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89" name="Freeform 1185"/>
              <p:cNvSpPr>
                <a:spLocks/>
              </p:cNvSpPr>
              <p:nvPr/>
            </p:nvSpPr>
            <p:spPr bwMode="auto">
              <a:xfrm>
                <a:off x="3944" y="22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290" name="Line 1186"/>
              <p:cNvSpPr>
                <a:spLocks noChangeShapeType="1"/>
              </p:cNvSpPr>
              <p:nvPr/>
            </p:nvSpPr>
            <p:spPr bwMode="auto">
              <a:xfrm>
                <a:off x="3952" y="2257"/>
                <a:ext cx="7" cy="0"/>
              </a:xfrm>
              <a:prstGeom prst="line">
                <a:avLst/>
              </a:prstGeom>
              <a:noFill/>
              <a:ln w="5080">
                <a:solidFill>
                  <a:srgbClr val="008000"/>
                </a:solidFill>
                <a:round/>
                <a:headEnd/>
                <a:tailEnd/>
              </a:ln>
            </p:spPr>
            <p:txBody>
              <a:bodyPr/>
              <a:lstStyle/>
              <a:p>
                <a:endParaRPr lang="en-US"/>
              </a:p>
            </p:txBody>
          </p:sp>
          <p:sp>
            <p:nvSpPr>
              <p:cNvPr id="255291" name="Freeform 1187"/>
              <p:cNvSpPr>
                <a:spLocks/>
              </p:cNvSpPr>
              <p:nvPr/>
            </p:nvSpPr>
            <p:spPr bwMode="auto">
              <a:xfrm>
                <a:off x="3959" y="224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92" name="Freeform 1188"/>
              <p:cNvSpPr>
                <a:spLocks/>
              </p:cNvSpPr>
              <p:nvPr/>
            </p:nvSpPr>
            <p:spPr bwMode="auto">
              <a:xfrm>
                <a:off x="3967" y="224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93" name="Freeform 1189"/>
              <p:cNvSpPr>
                <a:spLocks/>
              </p:cNvSpPr>
              <p:nvPr/>
            </p:nvSpPr>
            <p:spPr bwMode="auto">
              <a:xfrm>
                <a:off x="3975" y="2233"/>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008000"/>
                </a:solidFill>
                <a:prstDash val="solid"/>
                <a:round/>
                <a:headEnd/>
                <a:tailEnd/>
              </a:ln>
            </p:spPr>
            <p:txBody>
              <a:bodyPr/>
              <a:lstStyle/>
              <a:p>
                <a:endParaRPr lang="en-US"/>
              </a:p>
            </p:txBody>
          </p:sp>
          <p:sp>
            <p:nvSpPr>
              <p:cNvPr id="255294" name="Freeform 1190"/>
              <p:cNvSpPr>
                <a:spLocks/>
              </p:cNvSpPr>
              <p:nvPr/>
            </p:nvSpPr>
            <p:spPr bwMode="auto">
              <a:xfrm>
                <a:off x="3983" y="223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295" name="Freeform 1191"/>
              <p:cNvSpPr>
                <a:spLocks/>
              </p:cNvSpPr>
              <p:nvPr/>
            </p:nvSpPr>
            <p:spPr bwMode="auto">
              <a:xfrm>
                <a:off x="3990" y="2187"/>
                <a:ext cx="8" cy="46"/>
              </a:xfrm>
              <a:custGeom>
                <a:avLst/>
                <a:gdLst>
                  <a:gd name="T0" fmla="*/ 0 w 8"/>
                  <a:gd name="T1" fmla="*/ 46 h 46"/>
                  <a:gd name="T2" fmla="*/ 0 w 8"/>
                  <a:gd name="T3" fmla="*/ 39 h 46"/>
                  <a:gd name="T4" fmla="*/ 0 w 8"/>
                  <a:gd name="T5" fmla="*/ 15 h 46"/>
                  <a:gd name="T6" fmla="*/ 8 w 8"/>
                  <a:gd name="T7" fmla="*/ 0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9"/>
                    </a:lnTo>
                    <a:lnTo>
                      <a:pt x="0" y="15"/>
                    </a:lnTo>
                    <a:lnTo>
                      <a:pt x="8" y="0"/>
                    </a:lnTo>
                  </a:path>
                </a:pathLst>
              </a:custGeom>
              <a:noFill/>
              <a:ln w="5080">
                <a:solidFill>
                  <a:srgbClr val="008000"/>
                </a:solidFill>
                <a:prstDash val="solid"/>
                <a:round/>
                <a:headEnd/>
                <a:tailEnd/>
              </a:ln>
            </p:spPr>
            <p:txBody>
              <a:bodyPr/>
              <a:lstStyle/>
              <a:p>
                <a:endParaRPr lang="en-US"/>
              </a:p>
            </p:txBody>
          </p:sp>
          <p:sp>
            <p:nvSpPr>
              <p:cNvPr id="255296" name="Freeform 1192"/>
              <p:cNvSpPr>
                <a:spLocks/>
              </p:cNvSpPr>
              <p:nvPr/>
            </p:nvSpPr>
            <p:spPr bwMode="auto">
              <a:xfrm>
                <a:off x="3998" y="2187"/>
                <a:ext cx="8" cy="85"/>
              </a:xfrm>
              <a:custGeom>
                <a:avLst/>
                <a:gdLst>
                  <a:gd name="T0" fmla="*/ 0 w 8"/>
                  <a:gd name="T1" fmla="*/ 0 h 85"/>
                  <a:gd name="T2" fmla="*/ 0 w 8"/>
                  <a:gd name="T3" fmla="*/ 7 h 85"/>
                  <a:gd name="T4" fmla="*/ 0 w 8"/>
                  <a:gd name="T5" fmla="*/ 15 h 85"/>
                  <a:gd name="T6" fmla="*/ 0 w 8"/>
                  <a:gd name="T7" fmla="*/ 46 h 85"/>
                  <a:gd name="T8" fmla="*/ 8 w 8"/>
                  <a:gd name="T9" fmla="*/ 70 h 85"/>
                  <a:gd name="T10" fmla="*/ 8 w 8"/>
                  <a:gd name="T11" fmla="*/ 78 h 85"/>
                  <a:gd name="T12" fmla="*/ 8 w 8"/>
                  <a:gd name="T13" fmla="*/ 85 h 85"/>
                  <a:gd name="T14" fmla="*/ 0 60000 65536"/>
                  <a:gd name="T15" fmla="*/ 0 60000 65536"/>
                  <a:gd name="T16" fmla="*/ 0 60000 65536"/>
                  <a:gd name="T17" fmla="*/ 0 60000 65536"/>
                  <a:gd name="T18" fmla="*/ 0 60000 65536"/>
                  <a:gd name="T19" fmla="*/ 0 60000 65536"/>
                  <a:gd name="T20" fmla="*/ 0 60000 65536"/>
                  <a:gd name="T21" fmla="*/ 0 w 8"/>
                  <a:gd name="T22" fmla="*/ 0 h 85"/>
                  <a:gd name="T23" fmla="*/ 8 w 8"/>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5">
                    <a:moveTo>
                      <a:pt x="0" y="0"/>
                    </a:moveTo>
                    <a:lnTo>
                      <a:pt x="0" y="7"/>
                    </a:lnTo>
                    <a:lnTo>
                      <a:pt x="0" y="15"/>
                    </a:lnTo>
                    <a:lnTo>
                      <a:pt x="0" y="46"/>
                    </a:lnTo>
                    <a:lnTo>
                      <a:pt x="8" y="70"/>
                    </a:lnTo>
                    <a:lnTo>
                      <a:pt x="8" y="78"/>
                    </a:lnTo>
                    <a:lnTo>
                      <a:pt x="8" y="85"/>
                    </a:lnTo>
                  </a:path>
                </a:pathLst>
              </a:custGeom>
              <a:noFill/>
              <a:ln w="5080">
                <a:solidFill>
                  <a:srgbClr val="008000"/>
                </a:solidFill>
                <a:prstDash val="solid"/>
                <a:round/>
                <a:headEnd/>
                <a:tailEnd/>
              </a:ln>
            </p:spPr>
            <p:txBody>
              <a:bodyPr/>
              <a:lstStyle/>
              <a:p>
                <a:endParaRPr lang="en-US"/>
              </a:p>
            </p:txBody>
          </p:sp>
          <p:sp>
            <p:nvSpPr>
              <p:cNvPr id="255297" name="Freeform 1193"/>
              <p:cNvSpPr>
                <a:spLocks/>
              </p:cNvSpPr>
              <p:nvPr/>
            </p:nvSpPr>
            <p:spPr bwMode="auto">
              <a:xfrm>
                <a:off x="4006" y="2218"/>
                <a:ext cx="8" cy="54"/>
              </a:xfrm>
              <a:custGeom>
                <a:avLst/>
                <a:gdLst>
                  <a:gd name="T0" fmla="*/ 0 w 8"/>
                  <a:gd name="T1" fmla="*/ 54 h 54"/>
                  <a:gd name="T2" fmla="*/ 0 w 8"/>
                  <a:gd name="T3" fmla="*/ 47 h 54"/>
                  <a:gd name="T4" fmla="*/ 0 w 8"/>
                  <a:gd name="T5" fmla="*/ 31 h 54"/>
                  <a:gd name="T6" fmla="*/ 8 w 8"/>
                  <a:gd name="T7" fmla="*/ 8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47"/>
                    </a:lnTo>
                    <a:lnTo>
                      <a:pt x="0" y="31"/>
                    </a:lnTo>
                    <a:lnTo>
                      <a:pt x="8" y="8"/>
                    </a:lnTo>
                    <a:lnTo>
                      <a:pt x="8" y="0"/>
                    </a:lnTo>
                  </a:path>
                </a:pathLst>
              </a:custGeom>
              <a:noFill/>
              <a:ln w="5080">
                <a:solidFill>
                  <a:srgbClr val="008000"/>
                </a:solidFill>
                <a:prstDash val="solid"/>
                <a:round/>
                <a:headEnd/>
                <a:tailEnd/>
              </a:ln>
            </p:spPr>
            <p:txBody>
              <a:bodyPr/>
              <a:lstStyle/>
              <a:p>
                <a:endParaRPr lang="en-US"/>
              </a:p>
            </p:txBody>
          </p:sp>
          <p:sp>
            <p:nvSpPr>
              <p:cNvPr id="255298" name="Freeform 1194"/>
              <p:cNvSpPr>
                <a:spLocks/>
              </p:cNvSpPr>
              <p:nvPr/>
            </p:nvSpPr>
            <p:spPr bwMode="auto">
              <a:xfrm>
                <a:off x="4014" y="2218"/>
                <a:ext cx="8" cy="23"/>
              </a:xfrm>
              <a:custGeom>
                <a:avLst/>
                <a:gdLst>
                  <a:gd name="T0" fmla="*/ 0 w 8"/>
                  <a:gd name="T1" fmla="*/ 0 h 23"/>
                  <a:gd name="T2" fmla="*/ 0 w 8"/>
                  <a:gd name="T3" fmla="*/ 0 h 23"/>
                  <a:gd name="T4" fmla="*/ 0 w 8"/>
                  <a:gd name="T5" fmla="*/ 8 h 23"/>
                  <a:gd name="T6" fmla="*/ 8 w 8"/>
                  <a:gd name="T7" fmla="*/ 15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5"/>
                    </a:lnTo>
                    <a:lnTo>
                      <a:pt x="8" y="23"/>
                    </a:lnTo>
                  </a:path>
                </a:pathLst>
              </a:custGeom>
              <a:noFill/>
              <a:ln w="5080">
                <a:solidFill>
                  <a:srgbClr val="008000"/>
                </a:solidFill>
                <a:prstDash val="solid"/>
                <a:round/>
                <a:headEnd/>
                <a:tailEnd/>
              </a:ln>
            </p:spPr>
            <p:txBody>
              <a:bodyPr/>
              <a:lstStyle/>
              <a:p>
                <a:endParaRPr lang="en-US"/>
              </a:p>
            </p:txBody>
          </p:sp>
          <p:sp>
            <p:nvSpPr>
              <p:cNvPr id="255299" name="Freeform 1195"/>
              <p:cNvSpPr>
                <a:spLocks/>
              </p:cNvSpPr>
              <p:nvPr/>
            </p:nvSpPr>
            <p:spPr bwMode="auto">
              <a:xfrm>
                <a:off x="4022" y="2241"/>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300" name="Freeform 1196"/>
              <p:cNvSpPr>
                <a:spLocks/>
              </p:cNvSpPr>
              <p:nvPr/>
            </p:nvSpPr>
            <p:spPr bwMode="auto">
              <a:xfrm>
                <a:off x="4029" y="2241"/>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301" name="Freeform 1197"/>
              <p:cNvSpPr>
                <a:spLocks/>
              </p:cNvSpPr>
              <p:nvPr/>
            </p:nvSpPr>
            <p:spPr bwMode="auto">
              <a:xfrm>
                <a:off x="4037" y="2179"/>
                <a:ext cx="8" cy="70"/>
              </a:xfrm>
              <a:custGeom>
                <a:avLst/>
                <a:gdLst>
                  <a:gd name="T0" fmla="*/ 0 w 8"/>
                  <a:gd name="T1" fmla="*/ 70 h 70"/>
                  <a:gd name="T2" fmla="*/ 0 w 8"/>
                  <a:gd name="T3" fmla="*/ 54 h 70"/>
                  <a:gd name="T4" fmla="*/ 0 w 8"/>
                  <a:gd name="T5" fmla="*/ 31 h 70"/>
                  <a:gd name="T6" fmla="*/ 8 w 8"/>
                  <a:gd name="T7" fmla="*/ 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1"/>
                    </a:lnTo>
                    <a:lnTo>
                      <a:pt x="8" y="8"/>
                    </a:lnTo>
                    <a:lnTo>
                      <a:pt x="8" y="0"/>
                    </a:lnTo>
                  </a:path>
                </a:pathLst>
              </a:custGeom>
              <a:noFill/>
              <a:ln w="5080">
                <a:solidFill>
                  <a:srgbClr val="008000"/>
                </a:solidFill>
                <a:prstDash val="solid"/>
                <a:round/>
                <a:headEnd/>
                <a:tailEnd/>
              </a:ln>
            </p:spPr>
            <p:txBody>
              <a:bodyPr/>
              <a:lstStyle/>
              <a:p>
                <a:endParaRPr lang="en-US"/>
              </a:p>
            </p:txBody>
          </p:sp>
          <p:sp>
            <p:nvSpPr>
              <p:cNvPr id="255302" name="Freeform 1198"/>
              <p:cNvSpPr>
                <a:spLocks/>
              </p:cNvSpPr>
              <p:nvPr/>
            </p:nvSpPr>
            <p:spPr bwMode="auto">
              <a:xfrm>
                <a:off x="4045" y="2179"/>
                <a:ext cx="8" cy="54"/>
              </a:xfrm>
              <a:custGeom>
                <a:avLst/>
                <a:gdLst>
                  <a:gd name="T0" fmla="*/ 0 w 8"/>
                  <a:gd name="T1" fmla="*/ 0 h 54"/>
                  <a:gd name="T2" fmla="*/ 0 w 8"/>
                  <a:gd name="T3" fmla="*/ 8 h 54"/>
                  <a:gd name="T4" fmla="*/ 0 w 8"/>
                  <a:gd name="T5" fmla="*/ 23 h 54"/>
                  <a:gd name="T6" fmla="*/ 8 w 8"/>
                  <a:gd name="T7" fmla="*/ 47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8"/>
                    </a:lnTo>
                    <a:lnTo>
                      <a:pt x="0" y="23"/>
                    </a:lnTo>
                    <a:lnTo>
                      <a:pt x="8" y="47"/>
                    </a:lnTo>
                    <a:lnTo>
                      <a:pt x="8" y="54"/>
                    </a:lnTo>
                  </a:path>
                </a:pathLst>
              </a:custGeom>
              <a:noFill/>
              <a:ln w="5080">
                <a:solidFill>
                  <a:srgbClr val="008000"/>
                </a:solidFill>
                <a:prstDash val="solid"/>
                <a:round/>
                <a:headEnd/>
                <a:tailEnd/>
              </a:ln>
            </p:spPr>
            <p:txBody>
              <a:bodyPr/>
              <a:lstStyle/>
              <a:p>
                <a:endParaRPr lang="en-US"/>
              </a:p>
            </p:txBody>
          </p:sp>
          <p:sp>
            <p:nvSpPr>
              <p:cNvPr id="255303" name="Freeform 1199"/>
              <p:cNvSpPr>
                <a:spLocks/>
              </p:cNvSpPr>
              <p:nvPr/>
            </p:nvSpPr>
            <p:spPr bwMode="auto">
              <a:xfrm>
                <a:off x="4053" y="2218"/>
                <a:ext cx="7" cy="15"/>
              </a:xfrm>
              <a:custGeom>
                <a:avLst/>
                <a:gdLst>
                  <a:gd name="T0" fmla="*/ 0 w 7"/>
                  <a:gd name="T1" fmla="*/ 15 h 15"/>
                  <a:gd name="T2" fmla="*/ 0 w 7"/>
                  <a:gd name="T3" fmla="*/ 15 h 15"/>
                  <a:gd name="T4" fmla="*/ 0 w 7"/>
                  <a:gd name="T5" fmla="*/ 15 h 15"/>
                  <a:gd name="T6" fmla="*/ 7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15"/>
                    </a:moveTo>
                    <a:lnTo>
                      <a:pt x="0" y="15"/>
                    </a:lnTo>
                    <a:lnTo>
                      <a:pt x="7" y="0"/>
                    </a:lnTo>
                  </a:path>
                </a:pathLst>
              </a:custGeom>
              <a:noFill/>
              <a:ln w="5080">
                <a:solidFill>
                  <a:srgbClr val="008000"/>
                </a:solidFill>
                <a:prstDash val="solid"/>
                <a:round/>
                <a:headEnd/>
                <a:tailEnd/>
              </a:ln>
            </p:spPr>
            <p:txBody>
              <a:bodyPr/>
              <a:lstStyle/>
              <a:p>
                <a:endParaRPr lang="en-US"/>
              </a:p>
            </p:txBody>
          </p:sp>
          <p:sp>
            <p:nvSpPr>
              <p:cNvPr id="255304" name="Freeform 1200"/>
              <p:cNvSpPr>
                <a:spLocks/>
              </p:cNvSpPr>
              <p:nvPr/>
            </p:nvSpPr>
            <p:spPr bwMode="auto">
              <a:xfrm>
                <a:off x="4060" y="2187"/>
                <a:ext cx="8" cy="31"/>
              </a:xfrm>
              <a:custGeom>
                <a:avLst/>
                <a:gdLst>
                  <a:gd name="T0" fmla="*/ 0 w 8"/>
                  <a:gd name="T1" fmla="*/ 31 h 31"/>
                  <a:gd name="T2" fmla="*/ 0 w 8"/>
                  <a:gd name="T3" fmla="*/ 23 h 31"/>
                  <a:gd name="T4" fmla="*/ 0 w 8"/>
                  <a:gd name="T5" fmla="*/ 7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7"/>
                    </a:lnTo>
                    <a:lnTo>
                      <a:pt x="8" y="0"/>
                    </a:lnTo>
                  </a:path>
                </a:pathLst>
              </a:custGeom>
              <a:noFill/>
              <a:ln w="5080">
                <a:solidFill>
                  <a:srgbClr val="008000"/>
                </a:solidFill>
                <a:prstDash val="solid"/>
                <a:round/>
                <a:headEnd/>
                <a:tailEnd/>
              </a:ln>
            </p:spPr>
            <p:txBody>
              <a:bodyPr/>
              <a:lstStyle/>
              <a:p>
                <a:endParaRPr lang="en-US"/>
              </a:p>
            </p:txBody>
          </p:sp>
          <p:sp>
            <p:nvSpPr>
              <p:cNvPr id="255305" name="Freeform 1201"/>
              <p:cNvSpPr>
                <a:spLocks/>
              </p:cNvSpPr>
              <p:nvPr/>
            </p:nvSpPr>
            <p:spPr bwMode="auto">
              <a:xfrm>
                <a:off x="4068" y="2187"/>
                <a:ext cx="8" cy="78"/>
              </a:xfrm>
              <a:custGeom>
                <a:avLst/>
                <a:gdLst>
                  <a:gd name="T0" fmla="*/ 0 w 8"/>
                  <a:gd name="T1" fmla="*/ 0 h 78"/>
                  <a:gd name="T2" fmla="*/ 0 w 8"/>
                  <a:gd name="T3" fmla="*/ 15 h 78"/>
                  <a:gd name="T4" fmla="*/ 0 w 8"/>
                  <a:gd name="T5" fmla="*/ 39 h 78"/>
                  <a:gd name="T6" fmla="*/ 8 w 8"/>
                  <a:gd name="T7" fmla="*/ 62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5"/>
                    </a:lnTo>
                    <a:lnTo>
                      <a:pt x="0" y="39"/>
                    </a:lnTo>
                    <a:lnTo>
                      <a:pt x="8" y="62"/>
                    </a:lnTo>
                    <a:lnTo>
                      <a:pt x="8" y="78"/>
                    </a:lnTo>
                  </a:path>
                </a:pathLst>
              </a:custGeom>
              <a:noFill/>
              <a:ln w="5080">
                <a:solidFill>
                  <a:srgbClr val="008000"/>
                </a:solidFill>
                <a:prstDash val="solid"/>
                <a:round/>
                <a:headEnd/>
                <a:tailEnd/>
              </a:ln>
            </p:spPr>
            <p:txBody>
              <a:bodyPr/>
              <a:lstStyle/>
              <a:p>
                <a:endParaRPr lang="en-US"/>
              </a:p>
            </p:txBody>
          </p:sp>
          <p:sp>
            <p:nvSpPr>
              <p:cNvPr id="255306" name="Freeform 1202"/>
              <p:cNvSpPr>
                <a:spLocks/>
              </p:cNvSpPr>
              <p:nvPr/>
            </p:nvSpPr>
            <p:spPr bwMode="auto">
              <a:xfrm>
                <a:off x="4076" y="2265"/>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307" name="Freeform 1203"/>
              <p:cNvSpPr>
                <a:spLocks/>
              </p:cNvSpPr>
              <p:nvPr/>
            </p:nvSpPr>
            <p:spPr bwMode="auto">
              <a:xfrm>
                <a:off x="4084" y="22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08" name="Freeform 1204"/>
              <p:cNvSpPr>
                <a:spLocks/>
              </p:cNvSpPr>
              <p:nvPr/>
            </p:nvSpPr>
            <p:spPr bwMode="auto">
              <a:xfrm>
                <a:off x="4092" y="228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309" name="Freeform 1205"/>
              <p:cNvSpPr>
                <a:spLocks/>
              </p:cNvSpPr>
              <p:nvPr/>
            </p:nvSpPr>
            <p:spPr bwMode="auto">
              <a:xfrm>
                <a:off x="4099" y="2226"/>
                <a:ext cx="8" cy="54"/>
              </a:xfrm>
              <a:custGeom>
                <a:avLst/>
                <a:gdLst>
                  <a:gd name="T0" fmla="*/ 0 w 8"/>
                  <a:gd name="T1" fmla="*/ 54 h 54"/>
                  <a:gd name="T2" fmla="*/ 0 w 8"/>
                  <a:gd name="T3" fmla="*/ 46 h 54"/>
                  <a:gd name="T4" fmla="*/ 0 w 8"/>
                  <a:gd name="T5" fmla="*/ 23 h 54"/>
                  <a:gd name="T6" fmla="*/ 8 w 8"/>
                  <a:gd name="T7" fmla="*/ 7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46"/>
                    </a:lnTo>
                    <a:lnTo>
                      <a:pt x="0"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310" name="Freeform 1206"/>
              <p:cNvSpPr>
                <a:spLocks/>
              </p:cNvSpPr>
              <p:nvPr/>
            </p:nvSpPr>
            <p:spPr bwMode="auto">
              <a:xfrm>
                <a:off x="4107" y="2226"/>
                <a:ext cx="8" cy="23"/>
              </a:xfrm>
              <a:custGeom>
                <a:avLst/>
                <a:gdLst>
                  <a:gd name="T0" fmla="*/ 0 w 8"/>
                  <a:gd name="T1" fmla="*/ 0 h 23"/>
                  <a:gd name="T2" fmla="*/ 0 w 8"/>
                  <a:gd name="T3" fmla="*/ 0 h 23"/>
                  <a:gd name="T4" fmla="*/ 0 w 8"/>
                  <a:gd name="T5" fmla="*/ 7 h 23"/>
                  <a:gd name="T6" fmla="*/ 8 w 8"/>
                  <a:gd name="T7" fmla="*/ 15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7"/>
                    </a:lnTo>
                    <a:lnTo>
                      <a:pt x="8" y="15"/>
                    </a:lnTo>
                    <a:lnTo>
                      <a:pt x="8" y="23"/>
                    </a:lnTo>
                  </a:path>
                </a:pathLst>
              </a:custGeom>
              <a:noFill/>
              <a:ln w="5080">
                <a:solidFill>
                  <a:srgbClr val="008000"/>
                </a:solidFill>
                <a:prstDash val="solid"/>
                <a:round/>
                <a:headEnd/>
                <a:tailEnd/>
              </a:ln>
            </p:spPr>
            <p:txBody>
              <a:bodyPr/>
              <a:lstStyle/>
              <a:p>
                <a:endParaRPr lang="en-US"/>
              </a:p>
            </p:txBody>
          </p:sp>
          <p:sp>
            <p:nvSpPr>
              <p:cNvPr id="255311" name="Freeform 1207"/>
              <p:cNvSpPr>
                <a:spLocks/>
              </p:cNvSpPr>
              <p:nvPr/>
            </p:nvSpPr>
            <p:spPr bwMode="auto">
              <a:xfrm>
                <a:off x="4115" y="2241"/>
                <a:ext cx="8" cy="8"/>
              </a:xfrm>
              <a:custGeom>
                <a:avLst/>
                <a:gdLst>
                  <a:gd name="T0" fmla="*/ 0 w 8"/>
                  <a:gd name="T1" fmla="*/ 8 h 8"/>
                  <a:gd name="T2" fmla="*/ 0 w 8"/>
                  <a:gd name="T3" fmla="*/ 8 h 8"/>
                  <a:gd name="T4" fmla="*/ 0 w 8"/>
                  <a:gd name="T5" fmla="*/ 0 h 8"/>
                  <a:gd name="T6" fmla="*/ 8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0" y="8"/>
                    </a:lnTo>
                    <a:lnTo>
                      <a:pt x="0" y="0"/>
                    </a:lnTo>
                    <a:lnTo>
                      <a:pt x="8" y="0"/>
                    </a:lnTo>
                  </a:path>
                </a:pathLst>
              </a:custGeom>
              <a:noFill/>
              <a:ln w="5080">
                <a:solidFill>
                  <a:srgbClr val="008000"/>
                </a:solidFill>
                <a:prstDash val="solid"/>
                <a:round/>
                <a:headEnd/>
                <a:tailEnd/>
              </a:ln>
            </p:spPr>
            <p:txBody>
              <a:bodyPr/>
              <a:lstStyle/>
              <a:p>
                <a:endParaRPr lang="en-US"/>
              </a:p>
            </p:txBody>
          </p:sp>
          <p:sp>
            <p:nvSpPr>
              <p:cNvPr id="255312" name="Freeform 1208"/>
              <p:cNvSpPr>
                <a:spLocks/>
              </p:cNvSpPr>
              <p:nvPr/>
            </p:nvSpPr>
            <p:spPr bwMode="auto">
              <a:xfrm>
                <a:off x="4123" y="2241"/>
                <a:ext cx="7" cy="31"/>
              </a:xfrm>
              <a:custGeom>
                <a:avLst/>
                <a:gdLst>
                  <a:gd name="T0" fmla="*/ 0 w 7"/>
                  <a:gd name="T1" fmla="*/ 0 h 31"/>
                  <a:gd name="T2" fmla="*/ 0 w 7"/>
                  <a:gd name="T3" fmla="*/ 16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6"/>
                    </a:lnTo>
                    <a:lnTo>
                      <a:pt x="7" y="31"/>
                    </a:lnTo>
                  </a:path>
                </a:pathLst>
              </a:custGeom>
              <a:noFill/>
              <a:ln w="5080">
                <a:solidFill>
                  <a:srgbClr val="008000"/>
                </a:solidFill>
                <a:prstDash val="solid"/>
                <a:round/>
                <a:headEnd/>
                <a:tailEnd/>
              </a:ln>
            </p:spPr>
            <p:txBody>
              <a:bodyPr/>
              <a:lstStyle/>
              <a:p>
                <a:endParaRPr lang="en-US"/>
              </a:p>
            </p:txBody>
          </p:sp>
          <p:sp>
            <p:nvSpPr>
              <p:cNvPr id="255313" name="Line 1209"/>
              <p:cNvSpPr>
                <a:spLocks noChangeShapeType="1"/>
              </p:cNvSpPr>
              <p:nvPr/>
            </p:nvSpPr>
            <p:spPr bwMode="auto">
              <a:xfrm>
                <a:off x="4130" y="2272"/>
                <a:ext cx="8" cy="16"/>
              </a:xfrm>
              <a:prstGeom prst="line">
                <a:avLst/>
              </a:prstGeom>
              <a:noFill/>
              <a:ln w="5080">
                <a:solidFill>
                  <a:srgbClr val="008000"/>
                </a:solidFill>
                <a:round/>
                <a:headEnd/>
                <a:tailEnd/>
              </a:ln>
            </p:spPr>
            <p:txBody>
              <a:bodyPr/>
              <a:lstStyle/>
              <a:p>
                <a:endParaRPr lang="en-US"/>
              </a:p>
            </p:txBody>
          </p:sp>
          <p:sp>
            <p:nvSpPr>
              <p:cNvPr id="255314" name="Line 1210"/>
              <p:cNvSpPr>
                <a:spLocks noChangeShapeType="1"/>
              </p:cNvSpPr>
              <p:nvPr/>
            </p:nvSpPr>
            <p:spPr bwMode="auto">
              <a:xfrm>
                <a:off x="4138" y="2288"/>
                <a:ext cx="8" cy="8"/>
              </a:xfrm>
              <a:prstGeom prst="line">
                <a:avLst/>
              </a:prstGeom>
              <a:noFill/>
              <a:ln w="5080">
                <a:solidFill>
                  <a:srgbClr val="008000"/>
                </a:solidFill>
                <a:round/>
                <a:headEnd/>
                <a:tailEnd/>
              </a:ln>
            </p:spPr>
            <p:txBody>
              <a:bodyPr/>
              <a:lstStyle/>
              <a:p>
                <a:endParaRPr lang="en-US"/>
              </a:p>
            </p:txBody>
          </p:sp>
          <p:sp>
            <p:nvSpPr>
              <p:cNvPr id="255315" name="Freeform 1211"/>
              <p:cNvSpPr>
                <a:spLocks/>
              </p:cNvSpPr>
              <p:nvPr/>
            </p:nvSpPr>
            <p:spPr bwMode="auto">
              <a:xfrm>
                <a:off x="4146" y="2296"/>
                <a:ext cx="8" cy="7"/>
              </a:xfrm>
              <a:custGeom>
                <a:avLst/>
                <a:gdLst>
                  <a:gd name="T0" fmla="*/ 0 w 8"/>
                  <a:gd name="T1" fmla="*/ 0 h 7"/>
                  <a:gd name="T2" fmla="*/ 8 w 8"/>
                  <a:gd name="T3" fmla="*/ 7 h 7"/>
                  <a:gd name="T4" fmla="*/ 8 w 8"/>
                  <a:gd name="T5" fmla="*/ 7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8" y="7"/>
                    </a:lnTo>
                  </a:path>
                </a:pathLst>
              </a:custGeom>
              <a:noFill/>
              <a:ln w="5080">
                <a:solidFill>
                  <a:srgbClr val="008000"/>
                </a:solidFill>
                <a:prstDash val="solid"/>
                <a:round/>
                <a:headEnd/>
                <a:tailEnd/>
              </a:ln>
            </p:spPr>
            <p:txBody>
              <a:bodyPr/>
              <a:lstStyle/>
              <a:p>
                <a:endParaRPr lang="en-US"/>
              </a:p>
            </p:txBody>
          </p:sp>
          <p:sp>
            <p:nvSpPr>
              <p:cNvPr id="255316" name="Freeform 1212"/>
              <p:cNvSpPr>
                <a:spLocks/>
              </p:cNvSpPr>
              <p:nvPr/>
            </p:nvSpPr>
            <p:spPr bwMode="auto">
              <a:xfrm>
                <a:off x="4154" y="2202"/>
                <a:ext cx="0" cy="101"/>
              </a:xfrm>
              <a:custGeom>
                <a:avLst/>
                <a:gdLst>
                  <a:gd name="T0" fmla="*/ 101 h 101"/>
                  <a:gd name="T1" fmla="*/ 78 h 101"/>
                  <a:gd name="T2" fmla="*/ 47 h 101"/>
                  <a:gd name="T3" fmla="*/ 16 h 101"/>
                  <a:gd name="T4" fmla="*/ 8 h 101"/>
                  <a:gd name="T5" fmla="*/ 0 h 101"/>
                  <a:gd name="T6" fmla="*/ 0 60000 65536"/>
                  <a:gd name="T7" fmla="*/ 0 60000 65536"/>
                  <a:gd name="T8" fmla="*/ 0 60000 65536"/>
                  <a:gd name="T9" fmla="*/ 0 60000 65536"/>
                  <a:gd name="T10" fmla="*/ 0 60000 65536"/>
                  <a:gd name="T11" fmla="*/ 0 60000 65536"/>
                  <a:gd name="T12" fmla="*/ 0 h 101"/>
                  <a:gd name="T13" fmla="*/ 101 h 101"/>
                </a:gdLst>
                <a:ahLst/>
                <a:cxnLst>
                  <a:cxn ang="T6">
                    <a:pos x="0" y="T0"/>
                  </a:cxn>
                  <a:cxn ang="T7">
                    <a:pos x="0" y="T1"/>
                  </a:cxn>
                  <a:cxn ang="T8">
                    <a:pos x="0" y="T2"/>
                  </a:cxn>
                  <a:cxn ang="T9">
                    <a:pos x="0" y="T3"/>
                  </a:cxn>
                  <a:cxn ang="T10">
                    <a:pos x="0" y="T4"/>
                  </a:cxn>
                  <a:cxn ang="T11">
                    <a:pos x="0" y="T5"/>
                  </a:cxn>
                </a:cxnLst>
                <a:rect l="0" t="T12" r="0" b="T13"/>
                <a:pathLst>
                  <a:path h="101">
                    <a:moveTo>
                      <a:pt x="0" y="101"/>
                    </a:moveTo>
                    <a:lnTo>
                      <a:pt x="0" y="78"/>
                    </a:lnTo>
                    <a:lnTo>
                      <a:pt x="0" y="47"/>
                    </a:lnTo>
                    <a:lnTo>
                      <a:pt x="0" y="16"/>
                    </a:lnTo>
                    <a:lnTo>
                      <a:pt x="0" y="8"/>
                    </a:lnTo>
                    <a:lnTo>
                      <a:pt x="0" y="0"/>
                    </a:lnTo>
                  </a:path>
                </a:pathLst>
              </a:custGeom>
              <a:noFill/>
              <a:ln w="5080">
                <a:solidFill>
                  <a:srgbClr val="008000"/>
                </a:solidFill>
                <a:prstDash val="solid"/>
                <a:round/>
                <a:headEnd/>
                <a:tailEnd/>
              </a:ln>
            </p:spPr>
            <p:txBody>
              <a:bodyPr/>
              <a:lstStyle/>
              <a:p>
                <a:endParaRPr lang="en-US"/>
              </a:p>
            </p:txBody>
          </p:sp>
          <p:sp>
            <p:nvSpPr>
              <p:cNvPr id="255317" name="Freeform 1213"/>
              <p:cNvSpPr>
                <a:spLocks/>
              </p:cNvSpPr>
              <p:nvPr/>
            </p:nvSpPr>
            <p:spPr bwMode="auto">
              <a:xfrm>
                <a:off x="4154" y="2202"/>
                <a:ext cx="8" cy="55"/>
              </a:xfrm>
              <a:custGeom>
                <a:avLst/>
                <a:gdLst>
                  <a:gd name="T0" fmla="*/ 0 w 8"/>
                  <a:gd name="T1" fmla="*/ 0 h 55"/>
                  <a:gd name="T2" fmla="*/ 0 w 8"/>
                  <a:gd name="T3" fmla="*/ 0 h 55"/>
                  <a:gd name="T4" fmla="*/ 0 w 8"/>
                  <a:gd name="T5" fmla="*/ 16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0"/>
                    </a:lnTo>
                    <a:lnTo>
                      <a:pt x="0" y="16"/>
                    </a:lnTo>
                    <a:lnTo>
                      <a:pt x="8" y="39"/>
                    </a:lnTo>
                    <a:lnTo>
                      <a:pt x="8" y="55"/>
                    </a:lnTo>
                  </a:path>
                </a:pathLst>
              </a:custGeom>
              <a:noFill/>
              <a:ln w="5080">
                <a:solidFill>
                  <a:srgbClr val="008000"/>
                </a:solidFill>
                <a:prstDash val="solid"/>
                <a:round/>
                <a:headEnd/>
                <a:tailEnd/>
              </a:ln>
            </p:spPr>
            <p:txBody>
              <a:bodyPr/>
              <a:lstStyle/>
              <a:p>
                <a:endParaRPr lang="en-US"/>
              </a:p>
            </p:txBody>
          </p:sp>
          <p:sp>
            <p:nvSpPr>
              <p:cNvPr id="255318" name="Freeform 1214"/>
              <p:cNvSpPr>
                <a:spLocks/>
              </p:cNvSpPr>
              <p:nvPr/>
            </p:nvSpPr>
            <p:spPr bwMode="auto">
              <a:xfrm>
                <a:off x="4162" y="2257"/>
                <a:ext cx="7" cy="78"/>
              </a:xfrm>
              <a:custGeom>
                <a:avLst/>
                <a:gdLst>
                  <a:gd name="T0" fmla="*/ 0 w 7"/>
                  <a:gd name="T1" fmla="*/ 0 h 78"/>
                  <a:gd name="T2" fmla="*/ 0 w 7"/>
                  <a:gd name="T3" fmla="*/ 15 h 78"/>
                  <a:gd name="T4" fmla="*/ 0 w 7"/>
                  <a:gd name="T5" fmla="*/ 39 h 78"/>
                  <a:gd name="T6" fmla="*/ 7 w 7"/>
                  <a:gd name="T7" fmla="*/ 62 h 78"/>
                  <a:gd name="T8" fmla="*/ 7 w 7"/>
                  <a:gd name="T9" fmla="*/ 78 h 78"/>
                  <a:gd name="T10" fmla="*/ 0 60000 65536"/>
                  <a:gd name="T11" fmla="*/ 0 60000 65536"/>
                  <a:gd name="T12" fmla="*/ 0 60000 65536"/>
                  <a:gd name="T13" fmla="*/ 0 60000 65536"/>
                  <a:gd name="T14" fmla="*/ 0 60000 65536"/>
                  <a:gd name="T15" fmla="*/ 0 w 7"/>
                  <a:gd name="T16" fmla="*/ 0 h 78"/>
                  <a:gd name="T17" fmla="*/ 7 w 7"/>
                  <a:gd name="T18" fmla="*/ 78 h 78"/>
                </a:gdLst>
                <a:ahLst/>
                <a:cxnLst>
                  <a:cxn ang="T10">
                    <a:pos x="T0" y="T1"/>
                  </a:cxn>
                  <a:cxn ang="T11">
                    <a:pos x="T2" y="T3"/>
                  </a:cxn>
                  <a:cxn ang="T12">
                    <a:pos x="T4" y="T5"/>
                  </a:cxn>
                  <a:cxn ang="T13">
                    <a:pos x="T6" y="T7"/>
                  </a:cxn>
                  <a:cxn ang="T14">
                    <a:pos x="T8" y="T9"/>
                  </a:cxn>
                </a:cxnLst>
                <a:rect l="T15" t="T16" r="T17" b="T18"/>
                <a:pathLst>
                  <a:path w="7" h="78">
                    <a:moveTo>
                      <a:pt x="0" y="0"/>
                    </a:moveTo>
                    <a:lnTo>
                      <a:pt x="0" y="15"/>
                    </a:lnTo>
                    <a:lnTo>
                      <a:pt x="0" y="39"/>
                    </a:lnTo>
                    <a:lnTo>
                      <a:pt x="7" y="62"/>
                    </a:lnTo>
                    <a:lnTo>
                      <a:pt x="7" y="78"/>
                    </a:lnTo>
                  </a:path>
                </a:pathLst>
              </a:custGeom>
              <a:noFill/>
              <a:ln w="5080">
                <a:solidFill>
                  <a:srgbClr val="008000"/>
                </a:solidFill>
                <a:prstDash val="solid"/>
                <a:round/>
                <a:headEnd/>
                <a:tailEnd/>
              </a:ln>
            </p:spPr>
            <p:txBody>
              <a:bodyPr/>
              <a:lstStyle/>
              <a:p>
                <a:endParaRPr lang="en-US"/>
              </a:p>
            </p:txBody>
          </p:sp>
          <p:sp>
            <p:nvSpPr>
              <p:cNvPr id="255319" name="Freeform 1215"/>
              <p:cNvSpPr>
                <a:spLocks/>
              </p:cNvSpPr>
              <p:nvPr/>
            </p:nvSpPr>
            <p:spPr bwMode="auto">
              <a:xfrm>
                <a:off x="4169" y="2335"/>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320" name="Freeform 1216"/>
              <p:cNvSpPr>
                <a:spLocks/>
              </p:cNvSpPr>
              <p:nvPr/>
            </p:nvSpPr>
            <p:spPr bwMode="auto">
              <a:xfrm>
                <a:off x="4177" y="2350"/>
                <a:ext cx="8" cy="16"/>
              </a:xfrm>
              <a:custGeom>
                <a:avLst/>
                <a:gdLst>
                  <a:gd name="T0" fmla="*/ 0 w 8"/>
                  <a:gd name="T1" fmla="*/ 0 h 16"/>
                  <a:gd name="T2" fmla="*/ 0 w 8"/>
                  <a:gd name="T3" fmla="*/ 8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321" name="Freeform 1217"/>
              <p:cNvSpPr>
                <a:spLocks/>
              </p:cNvSpPr>
              <p:nvPr/>
            </p:nvSpPr>
            <p:spPr bwMode="auto">
              <a:xfrm>
                <a:off x="4185" y="2179"/>
                <a:ext cx="8" cy="187"/>
              </a:xfrm>
              <a:custGeom>
                <a:avLst/>
                <a:gdLst>
                  <a:gd name="T0" fmla="*/ 0 w 8"/>
                  <a:gd name="T1" fmla="*/ 187 h 187"/>
                  <a:gd name="T2" fmla="*/ 0 w 8"/>
                  <a:gd name="T3" fmla="*/ 171 h 187"/>
                  <a:gd name="T4" fmla="*/ 0 w 8"/>
                  <a:gd name="T5" fmla="*/ 148 h 187"/>
                  <a:gd name="T6" fmla="*/ 0 w 8"/>
                  <a:gd name="T7" fmla="*/ 86 h 187"/>
                  <a:gd name="T8" fmla="*/ 8 w 8"/>
                  <a:gd name="T9" fmla="*/ 54 h 187"/>
                  <a:gd name="T10" fmla="*/ 8 w 8"/>
                  <a:gd name="T11" fmla="*/ 23 h 187"/>
                  <a:gd name="T12" fmla="*/ 8 w 8"/>
                  <a:gd name="T13" fmla="*/ 8 h 187"/>
                  <a:gd name="T14" fmla="*/ 8 w 8"/>
                  <a:gd name="T15" fmla="*/ 0 h 187"/>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87"/>
                  <a:gd name="T26" fmla="*/ 8 w 8"/>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87">
                    <a:moveTo>
                      <a:pt x="0" y="187"/>
                    </a:moveTo>
                    <a:lnTo>
                      <a:pt x="0" y="171"/>
                    </a:lnTo>
                    <a:lnTo>
                      <a:pt x="0" y="148"/>
                    </a:lnTo>
                    <a:lnTo>
                      <a:pt x="0" y="86"/>
                    </a:lnTo>
                    <a:lnTo>
                      <a:pt x="8" y="54"/>
                    </a:lnTo>
                    <a:lnTo>
                      <a:pt x="8"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322" name="Freeform 1218"/>
              <p:cNvSpPr>
                <a:spLocks/>
              </p:cNvSpPr>
              <p:nvPr/>
            </p:nvSpPr>
            <p:spPr bwMode="auto">
              <a:xfrm>
                <a:off x="4193" y="2179"/>
                <a:ext cx="7" cy="187"/>
              </a:xfrm>
              <a:custGeom>
                <a:avLst/>
                <a:gdLst>
                  <a:gd name="T0" fmla="*/ 0 w 7"/>
                  <a:gd name="T1" fmla="*/ 0 h 187"/>
                  <a:gd name="T2" fmla="*/ 0 w 7"/>
                  <a:gd name="T3" fmla="*/ 8 h 187"/>
                  <a:gd name="T4" fmla="*/ 0 w 7"/>
                  <a:gd name="T5" fmla="*/ 23 h 187"/>
                  <a:gd name="T6" fmla="*/ 0 w 7"/>
                  <a:gd name="T7" fmla="*/ 47 h 187"/>
                  <a:gd name="T8" fmla="*/ 0 w 7"/>
                  <a:gd name="T9" fmla="*/ 78 h 187"/>
                  <a:gd name="T10" fmla="*/ 7 w 7"/>
                  <a:gd name="T11" fmla="*/ 140 h 187"/>
                  <a:gd name="T12" fmla="*/ 7 w 7"/>
                  <a:gd name="T13" fmla="*/ 171 h 187"/>
                  <a:gd name="T14" fmla="*/ 7 w 7"/>
                  <a:gd name="T15" fmla="*/ 187 h 18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87"/>
                  <a:gd name="T26" fmla="*/ 7 w 7"/>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87">
                    <a:moveTo>
                      <a:pt x="0" y="0"/>
                    </a:moveTo>
                    <a:lnTo>
                      <a:pt x="0" y="8"/>
                    </a:lnTo>
                    <a:lnTo>
                      <a:pt x="0" y="23"/>
                    </a:lnTo>
                    <a:lnTo>
                      <a:pt x="0" y="47"/>
                    </a:lnTo>
                    <a:lnTo>
                      <a:pt x="0" y="78"/>
                    </a:lnTo>
                    <a:lnTo>
                      <a:pt x="7" y="140"/>
                    </a:lnTo>
                    <a:lnTo>
                      <a:pt x="7" y="171"/>
                    </a:lnTo>
                    <a:lnTo>
                      <a:pt x="7" y="187"/>
                    </a:lnTo>
                  </a:path>
                </a:pathLst>
              </a:custGeom>
              <a:noFill/>
              <a:ln w="5080">
                <a:solidFill>
                  <a:srgbClr val="008000"/>
                </a:solidFill>
                <a:prstDash val="solid"/>
                <a:round/>
                <a:headEnd/>
                <a:tailEnd/>
              </a:ln>
            </p:spPr>
            <p:txBody>
              <a:bodyPr/>
              <a:lstStyle/>
              <a:p>
                <a:endParaRPr lang="en-US"/>
              </a:p>
            </p:txBody>
          </p:sp>
          <p:sp>
            <p:nvSpPr>
              <p:cNvPr id="255323" name="Freeform 1219"/>
              <p:cNvSpPr>
                <a:spLocks/>
              </p:cNvSpPr>
              <p:nvPr/>
            </p:nvSpPr>
            <p:spPr bwMode="auto">
              <a:xfrm>
                <a:off x="4200" y="236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grpSp>
        <p:grpSp>
          <p:nvGrpSpPr>
            <p:cNvPr id="226318" name="Group 1220"/>
            <p:cNvGrpSpPr>
              <a:grpSpLocks/>
            </p:cNvGrpSpPr>
            <p:nvPr/>
          </p:nvGrpSpPr>
          <p:grpSpPr bwMode="auto">
            <a:xfrm>
              <a:off x="4208" y="2381"/>
              <a:ext cx="1517" cy="607"/>
              <a:chOff x="4208" y="2381"/>
              <a:chExt cx="1517" cy="607"/>
            </a:xfrm>
          </p:grpSpPr>
          <p:sp>
            <p:nvSpPr>
              <p:cNvPr id="254924" name="Freeform 1221"/>
              <p:cNvSpPr>
                <a:spLocks/>
              </p:cNvSpPr>
              <p:nvPr/>
            </p:nvSpPr>
            <p:spPr bwMode="auto">
              <a:xfrm>
                <a:off x="4208" y="238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25" name="Freeform 1222"/>
              <p:cNvSpPr>
                <a:spLocks/>
              </p:cNvSpPr>
              <p:nvPr/>
            </p:nvSpPr>
            <p:spPr bwMode="auto">
              <a:xfrm>
                <a:off x="4216" y="238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4926" name="Freeform 1223"/>
              <p:cNvSpPr>
                <a:spLocks/>
              </p:cNvSpPr>
              <p:nvPr/>
            </p:nvSpPr>
            <p:spPr bwMode="auto">
              <a:xfrm>
                <a:off x="4224" y="2381"/>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008000"/>
                </a:solidFill>
                <a:prstDash val="solid"/>
                <a:round/>
                <a:headEnd/>
                <a:tailEnd/>
              </a:ln>
            </p:spPr>
            <p:txBody>
              <a:bodyPr/>
              <a:lstStyle/>
              <a:p>
                <a:endParaRPr lang="en-US"/>
              </a:p>
            </p:txBody>
          </p:sp>
          <p:sp>
            <p:nvSpPr>
              <p:cNvPr id="254927" name="Freeform 1224"/>
              <p:cNvSpPr>
                <a:spLocks/>
              </p:cNvSpPr>
              <p:nvPr/>
            </p:nvSpPr>
            <p:spPr bwMode="auto">
              <a:xfrm>
                <a:off x="4232" y="2381"/>
                <a:ext cx="7" cy="31"/>
              </a:xfrm>
              <a:custGeom>
                <a:avLst/>
                <a:gdLst>
                  <a:gd name="T0" fmla="*/ 0 w 7"/>
                  <a:gd name="T1" fmla="*/ 0 h 31"/>
                  <a:gd name="T2" fmla="*/ 0 w 7"/>
                  <a:gd name="T3" fmla="*/ 8 h 31"/>
                  <a:gd name="T4" fmla="*/ 0 w 7"/>
                  <a:gd name="T5" fmla="*/ 16 h 31"/>
                  <a:gd name="T6" fmla="*/ 7 w 7"/>
                  <a:gd name="T7" fmla="*/ 24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4"/>
                    </a:lnTo>
                    <a:lnTo>
                      <a:pt x="7" y="31"/>
                    </a:lnTo>
                  </a:path>
                </a:pathLst>
              </a:custGeom>
              <a:noFill/>
              <a:ln w="5080">
                <a:solidFill>
                  <a:srgbClr val="008000"/>
                </a:solidFill>
                <a:prstDash val="solid"/>
                <a:round/>
                <a:headEnd/>
                <a:tailEnd/>
              </a:ln>
            </p:spPr>
            <p:txBody>
              <a:bodyPr/>
              <a:lstStyle/>
              <a:p>
                <a:endParaRPr lang="en-US"/>
              </a:p>
            </p:txBody>
          </p:sp>
          <p:sp>
            <p:nvSpPr>
              <p:cNvPr id="254928" name="Freeform 1225"/>
              <p:cNvSpPr>
                <a:spLocks/>
              </p:cNvSpPr>
              <p:nvPr/>
            </p:nvSpPr>
            <p:spPr bwMode="auto">
              <a:xfrm>
                <a:off x="4239" y="241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29" name="Freeform 1226"/>
              <p:cNvSpPr>
                <a:spLocks/>
              </p:cNvSpPr>
              <p:nvPr/>
            </p:nvSpPr>
            <p:spPr bwMode="auto">
              <a:xfrm>
                <a:off x="4247" y="241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4930" name="Freeform 1227"/>
              <p:cNvSpPr>
                <a:spLocks/>
              </p:cNvSpPr>
              <p:nvPr/>
            </p:nvSpPr>
            <p:spPr bwMode="auto">
              <a:xfrm>
                <a:off x="4255" y="242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31" name="Freeform 1228"/>
              <p:cNvSpPr>
                <a:spLocks/>
              </p:cNvSpPr>
              <p:nvPr/>
            </p:nvSpPr>
            <p:spPr bwMode="auto">
              <a:xfrm>
                <a:off x="4263" y="242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4932" name="Line 1229"/>
              <p:cNvSpPr>
                <a:spLocks noChangeShapeType="1"/>
              </p:cNvSpPr>
              <p:nvPr/>
            </p:nvSpPr>
            <p:spPr bwMode="auto">
              <a:xfrm>
                <a:off x="4270" y="2436"/>
                <a:ext cx="8" cy="7"/>
              </a:xfrm>
              <a:prstGeom prst="line">
                <a:avLst/>
              </a:prstGeom>
              <a:noFill/>
              <a:ln w="5080">
                <a:solidFill>
                  <a:srgbClr val="008000"/>
                </a:solidFill>
                <a:round/>
                <a:headEnd/>
                <a:tailEnd/>
              </a:ln>
            </p:spPr>
            <p:txBody>
              <a:bodyPr/>
              <a:lstStyle/>
              <a:p>
                <a:endParaRPr lang="en-US"/>
              </a:p>
            </p:txBody>
          </p:sp>
          <p:sp>
            <p:nvSpPr>
              <p:cNvPr id="254933" name="Line 1230"/>
              <p:cNvSpPr>
                <a:spLocks noChangeShapeType="1"/>
              </p:cNvSpPr>
              <p:nvPr/>
            </p:nvSpPr>
            <p:spPr bwMode="auto">
              <a:xfrm>
                <a:off x="4278" y="2443"/>
                <a:ext cx="8" cy="8"/>
              </a:xfrm>
              <a:prstGeom prst="line">
                <a:avLst/>
              </a:prstGeom>
              <a:noFill/>
              <a:ln w="5080">
                <a:solidFill>
                  <a:srgbClr val="008000"/>
                </a:solidFill>
                <a:round/>
                <a:headEnd/>
                <a:tailEnd/>
              </a:ln>
            </p:spPr>
            <p:txBody>
              <a:bodyPr/>
              <a:lstStyle/>
              <a:p>
                <a:endParaRPr lang="en-US"/>
              </a:p>
            </p:txBody>
          </p:sp>
          <p:sp>
            <p:nvSpPr>
              <p:cNvPr id="254934" name="Freeform 1231"/>
              <p:cNvSpPr>
                <a:spLocks/>
              </p:cNvSpPr>
              <p:nvPr/>
            </p:nvSpPr>
            <p:spPr bwMode="auto">
              <a:xfrm>
                <a:off x="4286" y="245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4935" name="Freeform 1232"/>
              <p:cNvSpPr>
                <a:spLocks/>
              </p:cNvSpPr>
              <p:nvPr/>
            </p:nvSpPr>
            <p:spPr bwMode="auto">
              <a:xfrm>
                <a:off x="4294" y="245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36" name="Freeform 1233"/>
              <p:cNvSpPr>
                <a:spLocks/>
              </p:cNvSpPr>
              <p:nvPr/>
            </p:nvSpPr>
            <p:spPr bwMode="auto">
              <a:xfrm>
                <a:off x="4302" y="2451"/>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4937" name="Line 1234"/>
              <p:cNvSpPr>
                <a:spLocks noChangeShapeType="1"/>
              </p:cNvSpPr>
              <p:nvPr/>
            </p:nvSpPr>
            <p:spPr bwMode="auto">
              <a:xfrm>
                <a:off x="4309" y="2467"/>
                <a:ext cx="8" cy="0"/>
              </a:xfrm>
              <a:prstGeom prst="line">
                <a:avLst/>
              </a:prstGeom>
              <a:noFill/>
              <a:ln w="5080">
                <a:solidFill>
                  <a:srgbClr val="008000"/>
                </a:solidFill>
                <a:round/>
                <a:headEnd/>
                <a:tailEnd/>
              </a:ln>
            </p:spPr>
            <p:txBody>
              <a:bodyPr/>
              <a:lstStyle/>
              <a:p>
                <a:endParaRPr lang="en-US"/>
              </a:p>
            </p:txBody>
          </p:sp>
          <p:sp>
            <p:nvSpPr>
              <p:cNvPr id="254938" name="Freeform 1235"/>
              <p:cNvSpPr>
                <a:spLocks/>
              </p:cNvSpPr>
              <p:nvPr/>
            </p:nvSpPr>
            <p:spPr bwMode="auto">
              <a:xfrm>
                <a:off x="4317" y="245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4939" name="Freeform 1236"/>
              <p:cNvSpPr>
                <a:spLocks/>
              </p:cNvSpPr>
              <p:nvPr/>
            </p:nvSpPr>
            <p:spPr bwMode="auto">
              <a:xfrm>
                <a:off x="4325" y="2451"/>
                <a:ext cx="8" cy="24"/>
              </a:xfrm>
              <a:custGeom>
                <a:avLst/>
                <a:gdLst>
                  <a:gd name="T0" fmla="*/ 0 w 8"/>
                  <a:gd name="T1" fmla="*/ 0 h 24"/>
                  <a:gd name="T2" fmla="*/ 0 w 8"/>
                  <a:gd name="T3" fmla="*/ 0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0"/>
                    </a:lnTo>
                    <a:lnTo>
                      <a:pt x="0" y="8"/>
                    </a:lnTo>
                    <a:lnTo>
                      <a:pt x="8" y="16"/>
                    </a:lnTo>
                    <a:lnTo>
                      <a:pt x="8" y="24"/>
                    </a:lnTo>
                  </a:path>
                </a:pathLst>
              </a:custGeom>
              <a:noFill/>
              <a:ln w="5080">
                <a:solidFill>
                  <a:srgbClr val="008000"/>
                </a:solidFill>
                <a:prstDash val="solid"/>
                <a:round/>
                <a:headEnd/>
                <a:tailEnd/>
              </a:ln>
            </p:spPr>
            <p:txBody>
              <a:bodyPr/>
              <a:lstStyle/>
              <a:p>
                <a:endParaRPr lang="en-US"/>
              </a:p>
            </p:txBody>
          </p:sp>
          <p:sp>
            <p:nvSpPr>
              <p:cNvPr id="254940" name="Freeform 1237"/>
              <p:cNvSpPr>
                <a:spLocks/>
              </p:cNvSpPr>
              <p:nvPr/>
            </p:nvSpPr>
            <p:spPr bwMode="auto">
              <a:xfrm>
                <a:off x="4333" y="2467"/>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8000"/>
                </a:solidFill>
                <a:prstDash val="solid"/>
                <a:round/>
                <a:headEnd/>
                <a:tailEnd/>
              </a:ln>
            </p:spPr>
            <p:txBody>
              <a:bodyPr/>
              <a:lstStyle/>
              <a:p>
                <a:endParaRPr lang="en-US"/>
              </a:p>
            </p:txBody>
          </p:sp>
          <p:sp>
            <p:nvSpPr>
              <p:cNvPr id="254941" name="Freeform 1238"/>
              <p:cNvSpPr>
                <a:spLocks/>
              </p:cNvSpPr>
              <p:nvPr/>
            </p:nvSpPr>
            <p:spPr bwMode="auto">
              <a:xfrm>
                <a:off x="4340" y="2467"/>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4942" name="Line 1239"/>
              <p:cNvSpPr>
                <a:spLocks noChangeShapeType="1"/>
              </p:cNvSpPr>
              <p:nvPr/>
            </p:nvSpPr>
            <p:spPr bwMode="auto">
              <a:xfrm>
                <a:off x="4348" y="2482"/>
                <a:ext cx="8" cy="8"/>
              </a:xfrm>
              <a:prstGeom prst="line">
                <a:avLst/>
              </a:prstGeom>
              <a:noFill/>
              <a:ln w="5080">
                <a:solidFill>
                  <a:srgbClr val="008000"/>
                </a:solidFill>
                <a:round/>
                <a:headEnd/>
                <a:tailEnd/>
              </a:ln>
            </p:spPr>
            <p:txBody>
              <a:bodyPr/>
              <a:lstStyle/>
              <a:p>
                <a:endParaRPr lang="en-US"/>
              </a:p>
            </p:txBody>
          </p:sp>
          <p:sp>
            <p:nvSpPr>
              <p:cNvPr id="254943" name="Freeform 1240"/>
              <p:cNvSpPr>
                <a:spLocks/>
              </p:cNvSpPr>
              <p:nvPr/>
            </p:nvSpPr>
            <p:spPr bwMode="auto">
              <a:xfrm>
                <a:off x="4356" y="248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44" name="Freeform 1241"/>
              <p:cNvSpPr>
                <a:spLocks/>
              </p:cNvSpPr>
              <p:nvPr/>
            </p:nvSpPr>
            <p:spPr bwMode="auto">
              <a:xfrm>
                <a:off x="4364" y="248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4945" name="Freeform 1242"/>
              <p:cNvSpPr>
                <a:spLocks/>
              </p:cNvSpPr>
              <p:nvPr/>
            </p:nvSpPr>
            <p:spPr bwMode="auto">
              <a:xfrm>
                <a:off x="4372" y="249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4946" name="Line 1243"/>
              <p:cNvSpPr>
                <a:spLocks noChangeShapeType="1"/>
              </p:cNvSpPr>
              <p:nvPr/>
            </p:nvSpPr>
            <p:spPr bwMode="auto">
              <a:xfrm>
                <a:off x="4379" y="2498"/>
                <a:ext cx="8" cy="8"/>
              </a:xfrm>
              <a:prstGeom prst="line">
                <a:avLst/>
              </a:prstGeom>
              <a:noFill/>
              <a:ln w="5080">
                <a:solidFill>
                  <a:srgbClr val="008000"/>
                </a:solidFill>
                <a:round/>
                <a:headEnd/>
                <a:tailEnd/>
              </a:ln>
            </p:spPr>
            <p:txBody>
              <a:bodyPr/>
              <a:lstStyle/>
              <a:p>
                <a:endParaRPr lang="en-US"/>
              </a:p>
            </p:txBody>
          </p:sp>
          <p:sp>
            <p:nvSpPr>
              <p:cNvPr id="254947" name="Line 1244"/>
              <p:cNvSpPr>
                <a:spLocks noChangeShapeType="1"/>
              </p:cNvSpPr>
              <p:nvPr/>
            </p:nvSpPr>
            <p:spPr bwMode="auto">
              <a:xfrm>
                <a:off x="4387" y="2506"/>
                <a:ext cx="8" cy="8"/>
              </a:xfrm>
              <a:prstGeom prst="line">
                <a:avLst/>
              </a:prstGeom>
              <a:noFill/>
              <a:ln w="5080">
                <a:solidFill>
                  <a:srgbClr val="008000"/>
                </a:solidFill>
                <a:round/>
                <a:headEnd/>
                <a:tailEnd/>
              </a:ln>
            </p:spPr>
            <p:txBody>
              <a:bodyPr/>
              <a:lstStyle/>
              <a:p>
                <a:endParaRPr lang="en-US"/>
              </a:p>
            </p:txBody>
          </p:sp>
          <p:sp>
            <p:nvSpPr>
              <p:cNvPr id="254948" name="Line 1245"/>
              <p:cNvSpPr>
                <a:spLocks noChangeShapeType="1"/>
              </p:cNvSpPr>
              <p:nvPr/>
            </p:nvSpPr>
            <p:spPr bwMode="auto">
              <a:xfrm>
                <a:off x="4395" y="2514"/>
                <a:ext cx="8" cy="0"/>
              </a:xfrm>
              <a:prstGeom prst="line">
                <a:avLst/>
              </a:prstGeom>
              <a:noFill/>
              <a:ln w="5080">
                <a:solidFill>
                  <a:srgbClr val="008000"/>
                </a:solidFill>
                <a:round/>
                <a:headEnd/>
                <a:tailEnd/>
              </a:ln>
            </p:spPr>
            <p:txBody>
              <a:bodyPr/>
              <a:lstStyle/>
              <a:p>
                <a:endParaRPr lang="en-US"/>
              </a:p>
            </p:txBody>
          </p:sp>
          <p:sp>
            <p:nvSpPr>
              <p:cNvPr id="254949" name="Freeform 1246"/>
              <p:cNvSpPr>
                <a:spLocks/>
              </p:cNvSpPr>
              <p:nvPr/>
            </p:nvSpPr>
            <p:spPr bwMode="auto">
              <a:xfrm>
                <a:off x="4403" y="251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4950" name="Line 1247"/>
              <p:cNvSpPr>
                <a:spLocks noChangeShapeType="1"/>
              </p:cNvSpPr>
              <p:nvPr/>
            </p:nvSpPr>
            <p:spPr bwMode="auto">
              <a:xfrm>
                <a:off x="4410" y="2521"/>
                <a:ext cx="8" cy="0"/>
              </a:xfrm>
              <a:prstGeom prst="line">
                <a:avLst/>
              </a:prstGeom>
              <a:noFill/>
              <a:ln w="5080">
                <a:solidFill>
                  <a:srgbClr val="008000"/>
                </a:solidFill>
                <a:round/>
                <a:headEnd/>
                <a:tailEnd/>
              </a:ln>
            </p:spPr>
            <p:txBody>
              <a:bodyPr/>
              <a:lstStyle/>
              <a:p>
                <a:endParaRPr lang="en-US"/>
              </a:p>
            </p:txBody>
          </p:sp>
          <p:sp>
            <p:nvSpPr>
              <p:cNvPr id="254951" name="Line 1248"/>
              <p:cNvSpPr>
                <a:spLocks noChangeShapeType="1"/>
              </p:cNvSpPr>
              <p:nvPr/>
            </p:nvSpPr>
            <p:spPr bwMode="auto">
              <a:xfrm>
                <a:off x="4418" y="2521"/>
                <a:ext cx="8" cy="8"/>
              </a:xfrm>
              <a:prstGeom prst="line">
                <a:avLst/>
              </a:prstGeom>
              <a:noFill/>
              <a:ln w="5080">
                <a:solidFill>
                  <a:srgbClr val="008000"/>
                </a:solidFill>
                <a:round/>
                <a:headEnd/>
                <a:tailEnd/>
              </a:ln>
            </p:spPr>
            <p:txBody>
              <a:bodyPr/>
              <a:lstStyle/>
              <a:p>
                <a:endParaRPr lang="en-US"/>
              </a:p>
            </p:txBody>
          </p:sp>
          <p:sp>
            <p:nvSpPr>
              <p:cNvPr id="254952" name="Line 1249"/>
              <p:cNvSpPr>
                <a:spLocks noChangeShapeType="1"/>
              </p:cNvSpPr>
              <p:nvPr/>
            </p:nvSpPr>
            <p:spPr bwMode="auto">
              <a:xfrm>
                <a:off x="4426" y="2529"/>
                <a:ext cx="8" cy="8"/>
              </a:xfrm>
              <a:prstGeom prst="line">
                <a:avLst/>
              </a:prstGeom>
              <a:noFill/>
              <a:ln w="5080">
                <a:solidFill>
                  <a:srgbClr val="008000"/>
                </a:solidFill>
                <a:round/>
                <a:headEnd/>
                <a:tailEnd/>
              </a:ln>
            </p:spPr>
            <p:txBody>
              <a:bodyPr/>
              <a:lstStyle/>
              <a:p>
                <a:endParaRPr lang="en-US"/>
              </a:p>
            </p:txBody>
          </p:sp>
          <p:sp>
            <p:nvSpPr>
              <p:cNvPr id="254953" name="Freeform 1250"/>
              <p:cNvSpPr>
                <a:spLocks/>
              </p:cNvSpPr>
              <p:nvPr/>
            </p:nvSpPr>
            <p:spPr bwMode="auto">
              <a:xfrm>
                <a:off x="4434" y="2537"/>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008000"/>
                </a:solidFill>
                <a:prstDash val="solid"/>
                <a:round/>
                <a:headEnd/>
                <a:tailEnd/>
              </a:ln>
            </p:spPr>
            <p:txBody>
              <a:bodyPr/>
              <a:lstStyle/>
              <a:p>
                <a:endParaRPr lang="en-US"/>
              </a:p>
            </p:txBody>
          </p:sp>
          <p:sp>
            <p:nvSpPr>
              <p:cNvPr id="254954" name="Freeform 1251"/>
              <p:cNvSpPr>
                <a:spLocks/>
              </p:cNvSpPr>
              <p:nvPr/>
            </p:nvSpPr>
            <p:spPr bwMode="auto">
              <a:xfrm>
                <a:off x="4442" y="2514"/>
                <a:ext cx="0" cy="23"/>
              </a:xfrm>
              <a:custGeom>
                <a:avLst/>
                <a:gdLst>
                  <a:gd name="T0" fmla="*/ 23 h 23"/>
                  <a:gd name="T1" fmla="*/ 7 h 23"/>
                  <a:gd name="T2" fmla="*/ 0 h 23"/>
                  <a:gd name="T3" fmla="*/ 0 h 23"/>
                  <a:gd name="T4" fmla="*/ 0 60000 65536"/>
                  <a:gd name="T5" fmla="*/ 0 60000 65536"/>
                  <a:gd name="T6" fmla="*/ 0 60000 65536"/>
                  <a:gd name="T7" fmla="*/ 0 60000 65536"/>
                  <a:gd name="T8" fmla="*/ 0 h 23"/>
                  <a:gd name="T9" fmla="*/ 23 h 23"/>
                </a:gdLst>
                <a:ahLst/>
                <a:cxnLst>
                  <a:cxn ang="T4">
                    <a:pos x="0" y="T0"/>
                  </a:cxn>
                  <a:cxn ang="T5">
                    <a:pos x="0" y="T1"/>
                  </a:cxn>
                  <a:cxn ang="T6">
                    <a:pos x="0" y="T2"/>
                  </a:cxn>
                  <a:cxn ang="T7">
                    <a:pos x="0" y="T3"/>
                  </a:cxn>
                </a:cxnLst>
                <a:rect l="0" t="T8" r="0" b="T9"/>
                <a:pathLst>
                  <a:path h="23">
                    <a:moveTo>
                      <a:pt x="0" y="23"/>
                    </a:moveTo>
                    <a:lnTo>
                      <a:pt x="0" y="7"/>
                    </a:lnTo>
                    <a:lnTo>
                      <a:pt x="0" y="0"/>
                    </a:lnTo>
                  </a:path>
                </a:pathLst>
              </a:custGeom>
              <a:noFill/>
              <a:ln w="5080">
                <a:solidFill>
                  <a:srgbClr val="008000"/>
                </a:solidFill>
                <a:prstDash val="solid"/>
                <a:round/>
                <a:headEnd/>
                <a:tailEnd/>
              </a:ln>
            </p:spPr>
            <p:txBody>
              <a:bodyPr/>
              <a:lstStyle/>
              <a:p>
                <a:endParaRPr lang="en-US"/>
              </a:p>
            </p:txBody>
          </p:sp>
          <p:sp>
            <p:nvSpPr>
              <p:cNvPr id="254955" name="Freeform 1252"/>
              <p:cNvSpPr>
                <a:spLocks/>
              </p:cNvSpPr>
              <p:nvPr/>
            </p:nvSpPr>
            <p:spPr bwMode="auto">
              <a:xfrm>
                <a:off x="4442" y="2514"/>
                <a:ext cx="7" cy="23"/>
              </a:xfrm>
              <a:custGeom>
                <a:avLst/>
                <a:gdLst>
                  <a:gd name="T0" fmla="*/ 0 w 7"/>
                  <a:gd name="T1" fmla="*/ 0 h 23"/>
                  <a:gd name="T2" fmla="*/ 0 w 7"/>
                  <a:gd name="T3" fmla="*/ 0 h 23"/>
                  <a:gd name="T4" fmla="*/ 0 w 7"/>
                  <a:gd name="T5" fmla="*/ 7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7"/>
                    </a:lnTo>
                    <a:lnTo>
                      <a:pt x="7" y="23"/>
                    </a:lnTo>
                  </a:path>
                </a:pathLst>
              </a:custGeom>
              <a:noFill/>
              <a:ln w="5080">
                <a:solidFill>
                  <a:srgbClr val="008000"/>
                </a:solidFill>
                <a:prstDash val="solid"/>
                <a:round/>
                <a:headEnd/>
                <a:tailEnd/>
              </a:ln>
            </p:spPr>
            <p:txBody>
              <a:bodyPr/>
              <a:lstStyle/>
              <a:p>
                <a:endParaRPr lang="en-US"/>
              </a:p>
            </p:txBody>
          </p:sp>
          <p:sp>
            <p:nvSpPr>
              <p:cNvPr id="254956" name="Line 1253"/>
              <p:cNvSpPr>
                <a:spLocks noChangeShapeType="1"/>
              </p:cNvSpPr>
              <p:nvPr/>
            </p:nvSpPr>
            <p:spPr bwMode="auto">
              <a:xfrm>
                <a:off x="4449" y="2537"/>
                <a:ext cx="8" cy="15"/>
              </a:xfrm>
              <a:prstGeom prst="line">
                <a:avLst/>
              </a:prstGeom>
              <a:noFill/>
              <a:ln w="5080">
                <a:solidFill>
                  <a:srgbClr val="008000"/>
                </a:solidFill>
                <a:round/>
                <a:headEnd/>
                <a:tailEnd/>
              </a:ln>
            </p:spPr>
            <p:txBody>
              <a:bodyPr/>
              <a:lstStyle/>
              <a:p>
                <a:endParaRPr lang="en-US"/>
              </a:p>
            </p:txBody>
          </p:sp>
          <p:sp>
            <p:nvSpPr>
              <p:cNvPr id="254957" name="Line 1254"/>
              <p:cNvSpPr>
                <a:spLocks noChangeShapeType="1"/>
              </p:cNvSpPr>
              <p:nvPr/>
            </p:nvSpPr>
            <p:spPr bwMode="auto">
              <a:xfrm>
                <a:off x="4457" y="2552"/>
                <a:ext cx="8" cy="8"/>
              </a:xfrm>
              <a:prstGeom prst="line">
                <a:avLst/>
              </a:prstGeom>
              <a:noFill/>
              <a:ln w="5080">
                <a:solidFill>
                  <a:srgbClr val="008000"/>
                </a:solidFill>
                <a:round/>
                <a:headEnd/>
                <a:tailEnd/>
              </a:ln>
            </p:spPr>
            <p:txBody>
              <a:bodyPr/>
              <a:lstStyle/>
              <a:p>
                <a:endParaRPr lang="en-US"/>
              </a:p>
            </p:txBody>
          </p:sp>
          <p:sp>
            <p:nvSpPr>
              <p:cNvPr id="254958" name="Line 1255"/>
              <p:cNvSpPr>
                <a:spLocks noChangeShapeType="1"/>
              </p:cNvSpPr>
              <p:nvPr/>
            </p:nvSpPr>
            <p:spPr bwMode="auto">
              <a:xfrm>
                <a:off x="4465" y="2560"/>
                <a:ext cx="8" cy="0"/>
              </a:xfrm>
              <a:prstGeom prst="line">
                <a:avLst/>
              </a:prstGeom>
              <a:noFill/>
              <a:ln w="5080">
                <a:solidFill>
                  <a:srgbClr val="008000"/>
                </a:solidFill>
                <a:round/>
                <a:headEnd/>
                <a:tailEnd/>
              </a:ln>
            </p:spPr>
            <p:txBody>
              <a:bodyPr/>
              <a:lstStyle/>
              <a:p>
                <a:endParaRPr lang="en-US"/>
              </a:p>
            </p:txBody>
          </p:sp>
          <p:sp>
            <p:nvSpPr>
              <p:cNvPr id="254959" name="Line 1256"/>
              <p:cNvSpPr>
                <a:spLocks noChangeShapeType="1"/>
              </p:cNvSpPr>
              <p:nvPr/>
            </p:nvSpPr>
            <p:spPr bwMode="auto">
              <a:xfrm>
                <a:off x="4473" y="2560"/>
                <a:ext cx="7" cy="0"/>
              </a:xfrm>
              <a:prstGeom prst="line">
                <a:avLst/>
              </a:prstGeom>
              <a:noFill/>
              <a:ln w="5080">
                <a:solidFill>
                  <a:srgbClr val="008000"/>
                </a:solidFill>
                <a:round/>
                <a:headEnd/>
                <a:tailEnd/>
              </a:ln>
            </p:spPr>
            <p:txBody>
              <a:bodyPr/>
              <a:lstStyle/>
              <a:p>
                <a:endParaRPr lang="en-US"/>
              </a:p>
            </p:txBody>
          </p:sp>
          <p:sp>
            <p:nvSpPr>
              <p:cNvPr id="254960" name="Freeform 1257"/>
              <p:cNvSpPr>
                <a:spLocks/>
              </p:cNvSpPr>
              <p:nvPr/>
            </p:nvSpPr>
            <p:spPr bwMode="auto">
              <a:xfrm>
                <a:off x="4480" y="256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61" name="Line 1258"/>
              <p:cNvSpPr>
                <a:spLocks noChangeShapeType="1"/>
              </p:cNvSpPr>
              <p:nvPr/>
            </p:nvSpPr>
            <p:spPr bwMode="auto">
              <a:xfrm>
                <a:off x="4488" y="2568"/>
                <a:ext cx="8" cy="0"/>
              </a:xfrm>
              <a:prstGeom prst="line">
                <a:avLst/>
              </a:prstGeom>
              <a:noFill/>
              <a:ln w="5080">
                <a:solidFill>
                  <a:srgbClr val="008000"/>
                </a:solidFill>
                <a:round/>
                <a:headEnd/>
                <a:tailEnd/>
              </a:ln>
            </p:spPr>
            <p:txBody>
              <a:bodyPr/>
              <a:lstStyle/>
              <a:p>
                <a:endParaRPr lang="en-US"/>
              </a:p>
            </p:txBody>
          </p:sp>
          <p:sp>
            <p:nvSpPr>
              <p:cNvPr id="254962" name="Freeform 1259"/>
              <p:cNvSpPr>
                <a:spLocks/>
              </p:cNvSpPr>
              <p:nvPr/>
            </p:nvSpPr>
            <p:spPr bwMode="auto">
              <a:xfrm>
                <a:off x="4496" y="256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63" name="Line 1260"/>
              <p:cNvSpPr>
                <a:spLocks noChangeShapeType="1"/>
              </p:cNvSpPr>
              <p:nvPr/>
            </p:nvSpPr>
            <p:spPr bwMode="auto">
              <a:xfrm>
                <a:off x="4504" y="2576"/>
                <a:ext cx="8" cy="0"/>
              </a:xfrm>
              <a:prstGeom prst="line">
                <a:avLst/>
              </a:prstGeom>
              <a:noFill/>
              <a:ln w="5080">
                <a:solidFill>
                  <a:srgbClr val="008000"/>
                </a:solidFill>
                <a:round/>
                <a:headEnd/>
                <a:tailEnd/>
              </a:ln>
            </p:spPr>
            <p:txBody>
              <a:bodyPr/>
              <a:lstStyle/>
              <a:p>
                <a:endParaRPr lang="en-US"/>
              </a:p>
            </p:txBody>
          </p:sp>
          <p:sp>
            <p:nvSpPr>
              <p:cNvPr id="254964" name="Freeform 1261"/>
              <p:cNvSpPr>
                <a:spLocks/>
              </p:cNvSpPr>
              <p:nvPr/>
            </p:nvSpPr>
            <p:spPr bwMode="auto">
              <a:xfrm>
                <a:off x="4512" y="257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4965" name="Line 1262"/>
              <p:cNvSpPr>
                <a:spLocks noChangeShapeType="1"/>
              </p:cNvSpPr>
              <p:nvPr/>
            </p:nvSpPr>
            <p:spPr bwMode="auto">
              <a:xfrm>
                <a:off x="4519" y="2584"/>
                <a:ext cx="8" cy="0"/>
              </a:xfrm>
              <a:prstGeom prst="line">
                <a:avLst/>
              </a:prstGeom>
              <a:noFill/>
              <a:ln w="5080">
                <a:solidFill>
                  <a:srgbClr val="008000"/>
                </a:solidFill>
                <a:round/>
                <a:headEnd/>
                <a:tailEnd/>
              </a:ln>
            </p:spPr>
            <p:txBody>
              <a:bodyPr/>
              <a:lstStyle/>
              <a:p>
                <a:endParaRPr lang="en-US"/>
              </a:p>
            </p:txBody>
          </p:sp>
          <p:sp>
            <p:nvSpPr>
              <p:cNvPr id="254966" name="Freeform 1263"/>
              <p:cNvSpPr>
                <a:spLocks/>
              </p:cNvSpPr>
              <p:nvPr/>
            </p:nvSpPr>
            <p:spPr bwMode="auto">
              <a:xfrm>
                <a:off x="4527" y="258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4967" name="Line 1264"/>
              <p:cNvSpPr>
                <a:spLocks noChangeShapeType="1"/>
              </p:cNvSpPr>
              <p:nvPr/>
            </p:nvSpPr>
            <p:spPr bwMode="auto">
              <a:xfrm>
                <a:off x="4535" y="2591"/>
                <a:ext cx="8" cy="0"/>
              </a:xfrm>
              <a:prstGeom prst="line">
                <a:avLst/>
              </a:prstGeom>
              <a:noFill/>
              <a:ln w="5080">
                <a:solidFill>
                  <a:srgbClr val="008000"/>
                </a:solidFill>
                <a:round/>
                <a:headEnd/>
                <a:tailEnd/>
              </a:ln>
            </p:spPr>
            <p:txBody>
              <a:bodyPr/>
              <a:lstStyle/>
              <a:p>
                <a:endParaRPr lang="en-US"/>
              </a:p>
            </p:txBody>
          </p:sp>
          <p:sp>
            <p:nvSpPr>
              <p:cNvPr id="254968" name="Line 1265"/>
              <p:cNvSpPr>
                <a:spLocks noChangeShapeType="1"/>
              </p:cNvSpPr>
              <p:nvPr/>
            </p:nvSpPr>
            <p:spPr bwMode="auto">
              <a:xfrm>
                <a:off x="4543" y="2591"/>
                <a:ext cx="7" cy="8"/>
              </a:xfrm>
              <a:prstGeom prst="line">
                <a:avLst/>
              </a:prstGeom>
              <a:noFill/>
              <a:ln w="5080">
                <a:solidFill>
                  <a:srgbClr val="008000"/>
                </a:solidFill>
                <a:round/>
                <a:headEnd/>
                <a:tailEnd/>
              </a:ln>
            </p:spPr>
            <p:txBody>
              <a:bodyPr/>
              <a:lstStyle/>
              <a:p>
                <a:endParaRPr lang="en-US"/>
              </a:p>
            </p:txBody>
          </p:sp>
          <p:sp>
            <p:nvSpPr>
              <p:cNvPr id="254969" name="Line 1266"/>
              <p:cNvSpPr>
                <a:spLocks noChangeShapeType="1"/>
              </p:cNvSpPr>
              <p:nvPr/>
            </p:nvSpPr>
            <p:spPr bwMode="auto">
              <a:xfrm>
                <a:off x="4550" y="2599"/>
                <a:ext cx="8" cy="8"/>
              </a:xfrm>
              <a:prstGeom prst="line">
                <a:avLst/>
              </a:prstGeom>
              <a:noFill/>
              <a:ln w="5080">
                <a:solidFill>
                  <a:srgbClr val="008000"/>
                </a:solidFill>
                <a:round/>
                <a:headEnd/>
                <a:tailEnd/>
              </a:ln>
            </p:spPr>
            <p:txBody>
              <a:bodyPr/>
              <a:lstStyle/>
              <a:p>
                <a:endParaRPr lang="en-US"/>
              </a:p>
            </p:txBody>
          </p:sp>
          <p:sp>
            <p:nvSpPr>
              <p:cNvPr id="254970" name="Line 1267"/>
              <p:cNvSpPr>
                <a:spLocks noChangeShapeType="1"/>
              </p:cNvSpPr>
              <p:nvPr/>
            </p:nvSpPr>
            <p:spPr bwMode="auto">
              <a:xfrm>
                <a:off x="4558" y="2607"/>
                <a:ext cx="8" cy="0"/>
              </a:xfrm>
              <a:prstGeom prst="line">
                <a:avLst/>
              </a:prstGeom>
              <a:noFill/>
              <a:ln w="5080">
                <a:solidFill>
                  <a:srgbClr val="008000"/>
                </a:solidFill>
                <a:round/>
                <a:headEnd/>
                <a:tailEnd/>
              </a:ln>
            </p:spPr>
            <p:txBody>
              <a:bodyPr/>
              <a:lstStyle/>
              <a:p>
                <a:endParaRPr lang="en-US"/>
              </a:p>
            </p:txBody>
          </p:sp>
          <p:sp>
            <p:nvSpPr>
              <p:cNvPr id="254971" name="Freeform 1268"/>
              <p:cNvSpPr>
                <a:spLocks/>
              </p:cNvSpPr>
              <p:nvPr/>
            </p:nvSpPr>
            <p:spPr bwMode="auto">
              <a:xfrm>
                <a:off x="4566" y="260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72" name="Line 1269"/>
              <p:cNvSpPr>
                <a:spLocks noChangeShapeType="1"/>
              </p:cNvSpPr>
              <p:nvPr/>
            </p:nvSpPr>
            <p:spPr bwMode="auto">
              <a:xfrm>
                <a:off x="4574" y="2615"/>
                <a:ext cx="8" cy="0"/>
              </a:xfrm>
              <a:prstGeom prst="line">
                <a:avLst/>
              </a:prstGeom>
              <a:noFill/>
              <a:ln w="5080">
                <a:solidFill>
                  <a:srgbClr val="008000"/>
                </a:solidFill>
                <a:round/>
                <a:headEnd/>
                <a:tailEnd/>
              </a:ln>
            </p:spPr>
            <p:txBody>
              <a:bodyPr/>
              <a:lstStyle/>
              <a:p>
                <a:endParaRPr lang="en-US"/>
              </a:p>
            </p:txBody>
          </p:sp>
          <p:sp>
            <p:nvSpPr>
              <p:cNvPr id="254973" name="Freeform 1270"/>
              <p:cNvSpPr>
                <a:spLocks/>
              </p:cNvSpPr>
              <p:nvPr/>
            </p:nvSpPr>
            <p:spPr bwMode="auto">
              <a:xfrm>
                <a:off x="4582" y="2615"/>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4974" name="Line 1271"/>
              <p:cNvSpPr>
                <a:spLocks noChangeShapeType="1"/>
              </p:cNvSpPr>
              <p:nvPr/>
            </p:nvSpPr>
            <p:spPr bwMode="auto">
              <a:xfrm>
                <a:off x="4589" y="2622"/>
                <a:ext cx="8" cy="0"/>
              </a:xfrm>
              <a:prstGeom prst="line">
                <a:avLst/>
              </a:prstGeom>
              <a:noFill/>
              <a:ln w="5080">
                <a:solidFill>
                  <a:srgbClr val="008000"/>
                </a:solidFill>
                <a:round/>
                <a:headEnd/>
                <a:tailEnd/>
              </a:ln>
            </p:spPr>
            <p:txBody>
              <a:bodyPr/>
              <a:lstStyle/>
              <a:p>
                <a:endParaRPr lang="en-US"/>
              </a:p>
            </p:txBody>
          </p:sp>
          <p:sp>
            <p:nvSpPr>
              <p:cNvPr id="254975" name="Freeform 1272"/>
              <p:cNvSpPr>
                <a:spLocks/>
              </p:cNvSpPr>
              <p:nvPr/>
            </p:nvSpPr>
            <p:spPr bwMode="auto">
              <a:xfrm>
                <a:off x="4597"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76" name="Line 1273"/>
              <p:cNvSpPr>
                <a:spLocks noChangeShapeType="1"/>
              </p:cNvSpPr>
              <p:nvPr/>
            </p:nvSpPr>
            <p:spPr bwMode="auto">
              <a:xfrm>
                <a:off x="4605" y="2630"/>
                <a:ext cx="8" cy="0"/>
              </a:xfrm>
              <a:prstGeom prst="line">
                <a:avLst/>
              </a:prstGeom>
              <a:noFill/>
              <a:ln w="5080">
                <a:solidFill>
                  <a:srgbClr val="008000"/>
                </a:solidFill>
                <a:round/>
                <a:headEnd/>
                <a:tailEnd/>
              </a:ln>
            </p:spPr>
            <p:txBody>
              <a:bodyPr/>
              <a:lstStyle/>
              <a:p>
                <a:endParaRPr lang="en-US"/>
              </a:p>
            </p:txBody>
          </p:sp>
          <p:sp>
            <p:nvSpPr>
              <p:cNvPr id="254977" name="Line 1274"/>
              <p:cNvSpPr>
                <a:spLocks noChangeShapeType="1"/>
              </p:cNvSpPr>
              <p:nvPr/>
            </p:nvSpPr>
            <p:spPr bwMode="auto">
              <a:xfrm>
                <a:off x="4613" y="2630"/>
                <a:ext cx="7" cy="0"/>
              </a:xfrm>
              <a:prstGeom prst="line">
                <a:avLst/>
              </a:prstGeom>
              <a:noFill/>
              <a:ln w="5080">
                <a:solidFill>
                  <a:srgbClr val="008000"/>
                </a:solidFill>
                <a:round/>
                <a:headEnd/>
                <a:tailEnd/>
              </a:ln>
            </p:spPr>
            <p:txBody>
              <a:bodyPr/>
              <a:lstStyle/>
              <a:p>
                <a:endParaRPr lang="en-US"/>
              </a:p>
            </p:txBody>
          </p:sp>
          <p:sp>
            <p:nvSpPr>
              <p:cNvPr id="254978" name="Freeform 1275"/>
              <p:cNvSpPr>
                <a:spLocks/>
              </p:cNvSpPr>
              <p:nvPr/>
            </p:nvSpPr>
            <p:spPr bwMode="auto">
              <a:xfrm>
                <a:off x="4620" y="263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79" name="Line 1276"/>
              <p:cNvSpPr>
                <a:spLocks noChangeShapeType="1"/>
              </p:cNvSpPr>
              <p:nvPr/>
            </p:nvSpPr>
            <p:spPr bwMode="auto">
              <a:xfrm>
                <a:off x="4628" y="2638"/>
                <a:ext cx="8" cy="0"/>
              </a:xfrm>
              <a:prstGeom prst="line">
                <a:avLst/>
              </a:prstGeom>
              <a:noFill/>
              <a:ln w="5080">
                <a:solidFill>
                  <a:srgbClr val="008000"/>
                </a:solidFill>
                <a:round/>
                <a:headEnd/>
                <a:tailEnd/>
              </a:ln>
            </p:spPr>
            <p:txBody>
              <a:bodyPr/>
              <a:lstStyle/>
              <a:p>
                <a:endParaRPr lang="en-US"/>
              </a:p>
            </p:txBody>
          </p:sp>
          <p:sp>
            <p:nvSpPr>
              <p:cNvPr id="254980" name="Line 1277"/>
              <p:cNvSpPr>
                <a:spLocks noChangeShapeType="1"/>
              </p:cNvSpPr>
              <p:nvPr/>
            </p:nvSpPr>
            <p:spPr bwMode="auto">
              <a:xfrm>
                <a:off x="4636" y="2638"/>
                <a:ext cx="8" cy="8"/>
              </a:xfrm>
              <a:prstGeom prst="line">
                <a:avLst/>
              </a:prstGeom>
              <a:noFill/>
              <a:ln w="5080">
                <a:solidFill>
                  <a:srgbClr val="008000"/>
                </a:solidFill>
                <a:round/>
                <a:headEnd/>
                <a:tailEnd/>
              </a:ln>
            </p:spPr>
            <p:txBody>
              <a:bodyPr/>
              <a:lstStyle/>
              <a:p>
                <a:endParaRPr lang="en-US"/>
              </a:p>
            </p:txBody>
          </p:sp>
          <p:sp>
            <p:nvSpPr>
              <p:cNvPr id="254981" name="Line 1278"/>
              <p:cNvSpPr>
                <a:spLocks noChangeShapeType="1"/>
              </p:cNvSpPr>
              <p:nvPr/>
            </p:nvSpPr>
            <p:spPr bwMode="auto">
              <a:xfrm>
                <a:off x="4644" y="2646"/>
                <a:ext cx="8" cy="8"/>
              </a:xfrm>
              <a:prstGeom prst="line">
                <a:avLst/>
              </a:prstGeom>
              <a:noFill/>
              <a:ln w="5080">
                <a:solidFill>
                  <a:srgbClr val="008000"/>
                </a:solidFill>
                <a:round/>
                <a:headEnd/>
                <a:tailEnd/>
              </a:ln>
            </p:spPr>
            <p:txBody>
              <a:bodyPr/>
              <a:lstStyle/>
              <a:p>
                <a:endParaRPr lang="en-US"/>
              </a:p>
            </p:txBody>
          </p:sp>
          <p:sp>
            <p:nvSpPr>
              <p:cNvPr id="254982" name="Line 1279"/>
              <p:cNvSpPr>
                <a:spLocks noChangeShapeType="1"/>
              </p:cNvSpPr>
              <p:nvPr/>
            </p:nvSpPr>
            <p:spPr bwMode="auto">
              <a:xfrm>
                <a:off x="4652" y="2654"/>
                <a:ext cx="7" cy="0"/>
              </a:xfrm>
              <a:prstGeom prst="line">
                <a:avLst/>
              </a:prstGeom>
              <a:noFill/>
              <a:ln w="5080">
                <a:solidFill>
                  <a:srgbClr val="008000"/>
                </a:solidFill>
                <a:round/>
                <a:headEnd/>
                <a:tailEnd/>
              </a:ln>
            </p:spPr>
            <p:txBody>
              <a:bodyPr/>
              <a:lstStyle/>
              <a:p>
                <a:endParaRPr lang="en-US"/>
              </a:p>
            </p:txBody>
          </p:sp>
          <p:sp>
            <p:nvSpPr>
              <p:cNvPr id="254983" name="Freeform 1280"/>
              <p:cNvSpPr>
                <a:spLocks/>
              </p:cNvSpPr>
              <p:nvPr/>
            </p:nvSpPr>
            <p:spPr bwMode="auto">
              <a:xfrm>
                <a:off x="4659" y="265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4984" name="Line 1281"/>
              <p:cNvSpPr>
                <a:spLocks noChangeShapeType="1"/>
              </p:cNvSpPr>
              <p:nvPr/>
            </p:nvSpPr>
            <p:spPr bwMode="auto">
              <a:xfrm>
                <a:off x="4667" y="2661"/>
                <a:ext cx="8" cy="0"/>
              </a:xfrm>
              <a:prstGeom prst="line">
                <a:avLst/>
              </a:prstGeom>
              <a:noFill/>
              <a:ln w="5080">
                <a:solidFill>
                  <a:srgbClr val="008000"/>
                </a:solidFill>
                <a:round/>
                <a:headEnd/>
                <a:tailEnd/>
              </a:ln>
            </p:spPr>
            <p:txBody>
              <a:bodyPr/>
              <a:lstStyle/>
              <a:p>
                <a:endParaRPr lang="en-US"/>
              </a:p>
            </p:txBody>
          </p:sp>
          <p:sp>
            <p:nvSpPr>
              <p:cNvPr id="254985" name="Freeform 1282"/>
              <p:cNvSpPr>
                <a:spLocks/>
              </p:cNvSpPr>
              <p:nvPr/>
            </p:nvSpPr>
            <p:spPr bwMode="auto">
              <a:xfrm>
                <a:off x="4675"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86" name="Line 1283"/>
              <p:cNvSpPr>
                <a:spLocks noChangeShapeType="1"/>
              </p:cNvSpPr>
              <p:nvPr/>
            </p:nvSpPr>
            <p:spPr bwMode="auto">
              <a:xfrm>
                <a:off x="4683" y="2669"/>
                <a:ext cx="7" cy="0"/>
              </a:xfrm>
              <a:prstGeom prst="line">
                <a:avLst/>
              </a:prstGeom>
              <a:noFill/>
              <a:ln w="5080">
                <a:solidFill>
                  <a:srgbClr val="008000"/>
                </a:solidFill>
                <a:round/>
                <a:headEnd/>
                <a:tailEnd/>
              </a:ln>
            </p:spPr>
            <p:txBody>
              <a:bodyPr/>
              <a:lstStyle/>
              <a:p>
                <a:endParaRPr lang="en-US"/>
              </a:p>
            </p:txBody>
          </p:sp>
          <p:sp>
            <p:nvSpPr>
              <p:cNvPr id="254987" name="Line 1284"/>
              <p:cNvSpPr>
                <a:spLocks noChangeShapeType="1"/>
              </p:cNvSpPr>
              <p:nvPr/>
            </p:nvSpPr>
            <p:spPr bwMode="auto">
              <a:xfrm>
                <a:off x="4690" y="2669"/>
                <a:ext cx="8" cy="0"/>
              </a:xfrm>
              <a:prstGeom prst="line">
                <a:avLst/>
              </a:prstGeom>
              <a:noFill/>
              <a:ln w="5080">
                <a:solidFill>
                  <a:srgbClr val="008000"/>
                </a:solidFill>
                <a:round/>
                <a:headEnd/>
                <a:tailEnd/>
              </a:ln>
            </p:spPr>
            <p:txBody>
              <a:bodyPr/>
              <a:lstStyle/>
              <a:p>
                <a:endParaRPr lang="en-US"/>
              </a:p>
            </p:txBody>
          </p:sp>
          <p:sp>
            <p:nvSpPr>
              <p:cNvPr id="254988" name="Line 1285"/>
              <p:cNvSpPr>
                <a:spLocks noChangeShapeType="1"/>
              </p:cNvSpPr>
              <p:nvPr/>
            </p:nvSpPr>
            <p:spPr bwMode="auto">
              <a:xfrm>
                <a:off x="4698" y="2669"/>
                <a:ext cx="8" cy="8"/>
              </a:xfrm>
              <a:prstGeom prst="line">
                <a:avLst/>
              </a:prstGeom>
              <a:noFill/>
              <a:ln w="5080">
                <a:solidFill>
                  <a:srgbClr val="008000"/>
                </a:solidFill>
                <a:round/>
                <a:headEnd/>
                <a:tailEnd/>
              </a:ln>
            </p:spPr>
            <p:txBody>
              <a:bodyPr/>
              <a:lstStyle/>
              <a:p>
                <a:endParaRPr lang="en-US"/>
              </a:p>
            </p:txBody>
          </p:sp>
          <p:sp>
            <p:nvSpPr>
              <p:cNvPr id="254989" name="Line 1286"/>
              <p:cNvSpPr>
                <a:spLocks noChangeShapeType="1"/>
              </p:cNvSpPr>
              <p:nvPr/>
            </p:nvSpPr>
            <p:spPr bwMode="auto">
              <a:xfrm>
                <a:off x="4706" y="2677"/>
                <a:ext cx="8" cy="8"/>
              </a:xfrm>
              <a:prstGeom prst="line">
                <a:avLst/>
              </a:prstGeom>
              <a:noFill/>
              <a:ln w="5080">
                <a:solidFill>
                  <a:srgbClr val="008000"/>
                </a:solidFill>
                <a:round/>
                <a:headEnd/>
                <a:tailEnd/>
              </a:ln>
            </p:spPr>
            <p:txBody>
              <a:bodyPr/>
              <a:lstStyle/>
              <a:p>
                <a:endParaRPr lang="en-US"/>
              </a:p>
            </p:txBody>
          </p:sp>
          <p:sp>
            <p:nvSpPr>
              <p:cNvPr id="254990" name="Line 1287"/>
              <p:cNvSpPr>
                <a:spLocks noChangeShapeType="1"/>
              </p:cNvSpPr>
              <p:nvPr/>
            </p:nvSpPr>
            <p:spPr bwMode="auto">
              <a:xfrm>
                <a:off x="4714" y="2685"/>
                <a:ext cx="8" cy="0"/>
              </a:xfrm>
              <a:prstGeom prst="line">
                <a:avLst/>
              </a:prstGeom>
              <a:noFill/>
              <a:ln w="5080">
                <a:solidFill>
                  <a:srgbClr val="008000"/>
                </a:solidFill>
                <a:round/>
                <a:headEnd/>
                <a:tailEnd/>
              </a:ln>
            </p:spPr>
            <p:txBody>
              <a:bodyPr/>
              <a:lstStyle/>
              <a:p>
                <a:endParaRPr lang="en-US"/>
              </a:p>
            </p:txBody>
          </p:sp>
          <p:sp>
            <p:nvSpPr>
              <p:cNvPr id="254991" name="Freeform 1288"/>
              <p:cNvSpPr>
                <a:spLocks/>
              </p:cNvSpPr>
              <p:nvPr/>
            </p:nvSpPr>
            <p:spPr bwMode="auto">
              <a:xfrm>
                <a:off x="4722" y="2685"/>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4992" name="Line 1289"/>
              <p:cNvSpPr>
                <a:spLocks noChangeShapeType="1"/>
              </p:cNvSpPr>
              <p:nvPr/>
            </p:nvSpPr>
            <p:spPr bwMode="auto">
              <a:xfrm>
                <a:off x="4729" y="2692"/>
                <a:ext cx="8" cy="0"/>
              </a:xfrm>
              <a:prstGeom prst="line">
                <a:avLst/>
              </a:prstGeom>
              <a:noFill/>
              <a:ln w="5080">
                <a:solidFill>
                  <a:srgbClr val="008000"/>
                </a:solidFill>
                <a:round/>
                <a:headEnd/>
                <a:tailEnd/>
              </a:ln>
            </p:spPr>
            <p:txBody>
              <a:bodyPr/>
              <a:lstStyle/>
              <a:p>
                <a:endParaRPr lang="en-US"/>
              </a:p>
            </p:txBody>
          </p:sp>
          <p:sp>
            <p:nvSpPr>
              <p:cNvPr id="254993" name="Line 1290"/>
              <p:cNvSpPr>
                <a:spLocks noChangeShapeType="1"/>
              </p:cNvSpPr>
              <p:nvPr/>
            </p:nvSpPr>
            <p:spPr bwMode="auto">
              <a:xfrm>
                <a:off x="4737" y="2692"/>
                <a:ext cx="0" cy="0"/>
              </a:xfrm>
              <a:prstGeom prst="line">
                <a:avLst/>
              </a:prstGeom>
              <a:noFill/>
              <a:ln w="5080">
                <a:solidFill>
                  <a:srgbClr val="008000"/>
                </a:solidFill>
                <a:round/>
                <a:headEnd/>
                <a:tailEnd/>
              </a:ln>
            </p:spPr>
            <p:txBody>
              <a:bodyPr/>
              <a:lstStyle/>
              <a:p>
                <a:endParaRPr lang="en-US"/>
              </a:p>
            </p:txBody>
          </p:sp>
          <p:sp>
            <p:nvSpPr>
              <p:cNvPr id="254994" name="Line 1291"/>
              <p:cNvSpPr>
                <a:spLocks noChangeShapeType="1"/>
              </p:cNvSpPr>
              <p:nvPr/>
            </p:nvSpPr>
            <p:spPr bwMode="auto">
              <a:xfrm>
                <a:off x="4737" y="2692"/>
                <a:ext cx="8" cy="8"/>
              </a:xfrm>
              <a:prstGeom prst="line">
                <a:avLst/>
              </a:prstGeom>
              <a:noFill/>
              <a:ln w="5080">
                <a:solidFill>
                  <a:srgbClr val="008000"/>
                </a:solidFill>
                <a:round/>
                <a:headEnd/>
                <a:tailEnd/>
              </a:ln>
            </p:spPr>
            <p:txBody>
              <a:bodyPr/>
              <a:lstStyle/>
              <a:p>
                <a:endParaRPr lang="en-US"/>
              </a:p>
            </p:txBody>
          </p:sp>
          <p:sp>
            <p:nvSpPr>
              <p:cNvPr id="254995" name="Line 1292"/>
              <p:cNvSpPr>
                <a:spLocks noChangeShapeType="1"/>
              </p:cNvSpPr>
              <p:nvPr/>
            </p:nvSpPr>
            <p:spPr bwMode="auto">
              <a:xfrm>
                <a:off x="4745" y="2700"/>
                <a:ext cx="8" cy="8"/>
              </a:xfrm>
              <a:prstGeom prst="line">
                <a:avLst/>
              </a:prstGeom>
              <a:noFill/>
              <a:ln w="5080">
                <a:solidFill>
                  <a:srgbClr val="008000"/>
                </a:solidFill>
                <a:round/>
                <a:headEnd/>
                <a:tailEnd/>
              </a:ln>
            </p:spPr>
            <p:txBody>
              <a:bodyPr/>
              <a:lstStyle/>
              <a:p>
                <a:endParaRPr lang="en-US"/>
              </a:p>
            </p:txBody>
          </p:sp>
          <p:sp>
            <p:nvSpPr>
              <p:cNvPr id="254996" name="Line 1293"/>
              <p:cNvSpPr>
                <a:spLocks noChangeShapeType="1"/>
              </p:cNvSpPr>
              <p:nvPr/>
            </p:nvSpPr>
            <p:spPr bwMode="auto">
              <a:xfrm>
                <a:off x="4753" y="2708"/>
                <a:ext cx="7" cy="0"/>
              </a:xfrm>
              <a:prstGeom prst="line">
                <a:avLst/>
              </a:prstGeom>
              <a:noFill/>
              <a:ln w="5080">
                <a:solidFill>
                  <a:srgbClr val="008000"/>
                </a:solidFill>
                <a:round/>
                <a:headEnd/>
                <a:tailEnd/>
              </a:ln>
            </p:spPr>
            <p:txBody>
              <a:bodyPr/>
              <a:lstStyle/>
              <a:p>
                <a:endParaRPr lang="en-US"/>
              </a:p>
            </p:txBody>
          </p:sp>
          <p:sp>
            <p:nvSpPr>
              <p:cNvPr id="254997" name="Freeform 1294"/>
              <p:cNvSpPr>
                <a:spLocks/>
              </p:cNvSpPr>
              <p:nvPr/>
            </p:nvSpPr>
            <p:spPr bwMode="auto">
              <a:xfrm>
                <a:off x="4760"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98" name="Line 1295"/>
              <p:cNvSpPr>
                <a:spLocks noChangeShapeType="1"/>
              </p:cNvSpPr>
              <p:nvPr/>
            </p:nvSpPr>
            <p:spPr bwMode="auto">
              <a:xfrm>
                <a:off x="4768" y="2716"/>
                <a:ext cx="8" cy="0"/>
              </a:xfrm>
              <a:prstGeom prst="line">
                <a:avLst/>
              </a:prstGeom>
              <a:noFill/>
              <a:ln w="5080">
                <a:solidFill>
                  <a:srgbClr val="008000"/>
                </a:solidFill>
                <a:round/>
                <a:headEnd/>
                <a:tailEnd/>
              </a:ln>
            </p:spPr>
            <p:txBody>
              <a:bodyPr/>
              <a:lstStyle/>
              <a:p>
                <a:endParaRPr lang="en-US"/>
              </a:p>
            </p:txBody>
          </p:sp>
          <p:sp>
            <p:nvSpPr>
              <p:cNvPr id="254999" name="Freeform 1296"/>
              <p:cNvSpPr>
                <a:spLocks/>
              </p:cNvSpPr>
              <p:nvPr/>
            </p:nvSpPr>
            <p:spPr bwMode="auto">
              <a:xfrm>
                <a:off x="4776"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00" name="Line 1297"/>
              <p:cNvSpPr>
                <a:spLocks noChangeShapeType="1"/>
              </p:cNvSpPr>
              <p:nvPr/>
            </p:nvSpPr>
            <p:spPr bwMode="auto">
              <a:xfrm>
                <a:off x="4784" y="2724"/>
                <a:ext cx="8" cy="0"/>
              </a:xfrm>
              <a:prstGeom prst="line">
                <a:avLst/>
              </a:prstGeom>
              <a:noFill/>
              <a:ln w="5080">
                <a:solidFill>
                  <a:srgbClr val="008000"/>
                </a:solidFill>
                <a:round/>
                <a:headEnd/>
                <a:tailEnd/>
              </a:ln>
            </p:spPr>
            <p:txBody>
              <a:bodyPr/>
              <a:lstStyle/>
              <a:p>
                <a:endParaRPr lang="en-US"/>
              </a:p>
            </p:txBody>
          </p:sp>
          <p:sp>
            <p:nvSpPr>
              <p:cNvPr id="255001" name="Freeform 1298"/>
              <p:cNvSpPr>
                <a:spLocks/>
              </p:cNvSpPr>
              <p:nvPr/>
            </p:nvSpPr>
            <p:spPr bwMode="auto">
              <a:xfrm>
                <a:off x="4792" y="272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5002" name="Line 1299"/>
              <p:cNvSpPr>
                <a:spLocks noChangeShapeType="1"/>
              </p:cNvSpPr>
              <p:nvPr/>
            </p:nvSpPr>
            <p:spPr bwMode="auto">
              <a:xfrm>
                <a:off x="4799" y="2731"/>
                <a:ext cx="8" cy="0"/>
              </a:xfrm>
              <a:prstGeom prst="line">
                <a:avLst/>
              </a:prstGeom>
              <a:noFill/>
              <a:ln w="5080">
                <a:solidFill>
                  <a:srgbClr val="008000"/>
                </a:solidFill>
                <a:round/>
                <a:headEnd/>
                <a:tailEnd/>
              </a:ln>
            </p:spPr>
            <p:txBody>
              <a:bodyPr/>
              <a:lstStyle/>
              <a:p>
                <a:endParaRPr lang="en-US"/>
              </a:p>
            </p:txBody>
          </p:sp>
          <p:sp>
            <p:nvSpPr>
              <p:cNvPr id="255003" name="Line 1300"/>
              <p:cNvSpPr>
                <a:spLocks noChangeShapeType="1"/>
              </p:cNvSpPr>
              <p:nvPr/>
            </p:nvSpPr>
            <p:spPr bwMode="auto">
              <a:xfrm>
                <a:off x="4807" y="2731"/>
                <a:ext cx="8" cy="0"/>
              </a:xfrm>
              <a:prstGeom prst="line">
                <a:avLst/>
              </a:prstGeom>
              <a:noFill/>
              <a:ln w="5080">
                <a:solidFill>
                  <a:srgbClr val="008000"/>
                </a:solidFill>
                <a:round/>
                <a:headEnd/>
                <a:tailEnd/>
              </a:ln>
            </p:spPr>
            <p:txBody>
              <a:bodyPr/>
              <a:lstStyle/>
              <a:p>
                <a:endParaRPr lang="en-US"/>
              </a:p>
            </p:txBody>
          </p:sp>
          <p:sp>
            <p:nvSpPr>
              <p:cNvPr id="255004" name="Line 1301"/>
              <p:cNvSpPr>
                <a:spLocks noChangeShapeType="1"/>
              </p:cNvSpPr>
              <p:nvPr/>
            </p:nvSpPr>
            <p:spPr bwMode="auto">
              <a:xfrm>
                <a:off x="4815" y="2731"/>
                <a:ext cx="8" cy="8"/>
              </a:xfrm>
              <a:prstGeom prst="line">
                <a:avLst/>
              </a:prstGeom>
              <a:noFill/>
              <a:ln w="5080">
                <a:solidFill>
                  <a:srgbClr val="008000"/>
                </a:solidFill>
                <a:round/>
                <a:headEnd/>
                <a:tailEnd/>
              </a:ln>
            </p:spPr>
            <p:txBody>
              <a:bodyPr/>
              <a:lstStyle/>
              <a:p>
                <a:endParaRPr lang="en-US"/>
              </a:p>
            </p:txBody>
          </p:sp>
          <p:sp>
            <p:nvSpPr>
              <p:cNvPr id="255005" name="Line 1302"/>
              <p:cNvSpPr>
                <a:spLocks noChangeShapeType="1"/>
              </p:cNvSpPr>
              <p:nvPr/>
            </p:nvSpPr>
            <p:spPr bwMode="auto">
              <a:xfrm>
                <a:off x="4823" y="2739"/>
                <a:ext cx="7" cy="8"/>
              </a:xfrm>
              <a:prstGeom prst="line">
                <a:avLst/>
              </a:prstGeom>
              <a:noFill/>
              <a:ln w="5080">
                <a:solidFill>
                  <a:srgbClr val="008000"/>
                </a:solidFill>
                <a:round/>
                <a:headEnd/>
                <a:tailEnd/>
              </a:ln>
            </p:spPr>
            <p:txBody>
              <a:bodyPr/>
              <a:lstStyle/>
              <a:p>
                <a:endParaRPr lang="en-US"/>
              </a:p>
            </p:txBody>
          </p:sp>
          <p:sp>
            <p:nvSpPr>
              <p:cNvPr id="255006" name="Line 1303"/>
              <p:cNvSpPr>
                <a:spLocks noChangeShapeType="1"/>
              </p:cNvSpPr>
              <p:nvPr/>
            </p:nvSpPr>
            <p:spPr bwMode="auto">
              <a:xfrm>
                <a:off x="4830" y="2747"/>
                <a:ext cx="8" cy="0"/>
              </a:xfrm>
              <a:prstGeom prst="line">
                <a:avLst/>
              </a:prstGeom>
              <a:noFill/>
              <a:ln w="5080">
                <a:solidFill>
                  <a:srgbClr val="008000"/>
                </a:solidFill>
                <a:round/>
                <a:headEnd/>
                <a:tailEnd/>
              </a:ln>
            </p:spPr>
            <p:txBody>
              <a:bodyPr/>
              <a:lstStyle/>
              <a:p>
                <a:endParaRPr lang="en-US"/>
              </a:p>
            </p:txBody>
          </p:sp>
          <p:sp>
            <p:nvSpPr>
              <p:cNvPr id="255007" name="Line 1304"/>
              <p:cNvSpPr>
                <a:spLocks noChangeShapeType="1"/>
              </p:cNvSpPr>
              <p:nvPr/>
            </p:nvSpPr>
            <p:spPr bwMode="auto">
              <a:xfrm>
                <a:off x="4838" y="2747"/>
                <a:ext cx="8" cy="0"/>
              </a:xfrm>
              <a:prstGeom prst="line">
                <a:avLst/>
              </a:prstGeom>
              <a:noFill/>
              <a:ln w="5080">
                <a:solidFill>
                  <a:srgbClr val="008000"/>
                </a:solidFill>
                <a:round/>
                <a:headEnd/>
                <a:tailEnd/>
              </a:ln>
            </p:spPr>
            <p:txBody>
              <a:bodyPr/>
              <a:lstStyle/>
              <a:p>
                <a:endParaRPr lang="en-US"/>
              </a:p>
            </p:txBody>
          </p:sp>
          <p:sp>
            <p:nvSpPr>
              <p:cNvPr id="255008" name="Freeform 1305"/>
              <p:cNvSpPr>
                <a:spLocks/>
              </p:cNvSpPr>
              <p:nvPr/>
            </p:nvSpPr>
            <p:spPr bwMode="auto">
              <a:xfrm>
                <a:off x="4846" y="274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09" name="Line 1306"/>
              <p:cNvSpPr>
                <a:spLocks noChangeShapeType="1"/>
              </p:cNvSpPr>
              <p:nvPr/>
            </p:nvSpPr>
            <p:spPr bwMode="auto">
              <a:xfrm>
                <a:off x="4854" y="2755"/>
                <a:ext cx="8" cy="0"/>
              </a:xfrm>
              <a:prstGeom prst="line">
                <a:avLst/>
              </a:prstGeom>
              <a:noFill/>
              <a:ln w="5080">
                <a:solidFill>
                  <a:srgbClr val="008000"/>
                </a:solidFill>
                <a:round/>
                <a:headEnd/>
                <a:tailEnd/>
              </a:ln>
            </p:spPr>
            <p:txBody>
              <a:bodyPr/>
              <a:lstStyle/>
              <a:p>
                <a:endParaRPr lang="en-US"/>
              </a:p>
            </p:txBody>
          </p:sp>
          <p:sp>
            <p:nvSpPr>
              <p:cNvPr id="255010" name="Line 1307"/>
              <p:cNvSpPr>
                <a:spLocks noChangeShapeType="1"/>
              </p:cNvSpPr>
              <p:nvPr/>
            </p:nvSpPr>
            <p:spPr bwMode="auto">
              <a:xfrm>
                <a:off x="4862" y="2755"/>
                <a:ext cx="7" cy="0"/>
              </a:xfrm>
              <a:prstGeom prst="line">
                <a:avLst/>
              </a:prstGeom>
              <a:noFill/>
              <a:ln w="5080">
                <a:solidFill>
                  <a:srgbClr val="008000"/>
                </a:solidFill>
                <a:round/>
                <a:headEnd/>
                <a:tailEnd/>
              </a:ln>
            </p:spPr>
            <p:txBody>
              <a:bodyPr/>
              <a:lstStyle/>
              <a:p>
                <a:endParaRPr lang="en-US"/>
              </a:p>
            </p:txBody>
          </p:sp>
          <p:sp>
            <p:nvSpPr>
              <p:cNvPr id="255011" name="Line 1308"/>
              <p:cNvSpPr>
                <a:spLocks noChangeShapeType="1"/>
              </p:cNvSpPr>
              <p:nvPr/>
            </p:nvSpPr>
            <p:spPr bwMode="auto">
              <a:xfrm>
                <a:off x="4869" y="2755"/>
                <a:ext cx="8" cy="8"/>
              </a:xfrm>
              <a:prstGeom prst="line">
                <a:avLst/>
              </a:prstGeom>
              <a:noFill/>
              <a:ln w="5080">
                <a:solidFill>
                  <a:srgbClr val="008000"/>
                </a:solidFill>
                <a:round/>
                <a:headEnd/>
                <a:tailEnd/>
              </a:ln>
            </p:spPr>
            <p:txBody>
              <a:bodyPr/>
              <a:lstStyle/>
              <a:p>
                <a:endParaRPr lang="en-US"/>
              </a:p>
            </p:txBody>
          </p:sp>
          <p:sp>
            <p:nvSpPr>
              <p:cNvPr id="255012" name="Line 1309"/>
              <p:cNvSpPr>
                <a:spLocks noChangeShapeType="1"/>
              </p:cNvSpPr>
              <p:nvPr/>
            </p:nvSpPr>
            <p:spPr bwMode="auto">
              <a:xfrm>
                <a:off x="4877" y="2763"/>
                <a:ext cx="8" cy="7"/>
              </a:xfrm>
              <a:prstGeom prst="line">
                <a:avLst/>
              </a:prstGeom>
              <a:noFill/>
              <a:ln w="5080">
                <a:solidFill>
                  <a:srgbClr val="008000"/>
                </a:solidFill>
                <a:round/>
                <a:headEnd/>
                <a:tailEnd/>
              </a:ln>
            </p:spPr>
            <p:txBody>
              <a:bodyPr/>
              <a:lstStyle/>
              <a:p>
                <a:endParaRPr lang="en-US"/>
              </a:p>
            </p:txBody>
          </p:sp>
          <p:sp>
            <p:nvSpPr>
              <p:cNvPr id="255013" name="Line 1310"/>
              <p:cNvSpPr>
                <a:spLocks noChangeShapeType="1"/>
              </p:cNvSpPr>
              <p:nvPr/>
            </p:nvSpPr>
            <p:spPr bwMode="auto">
              <a:xfrm>
                <a:off x="4885" y="2770"/>
                <a:ext cx="8" cy="0"/>
              </a:xfrm>
              <a:prstGeom prst="line">
                <a:avLst/>
              </a:prstGeom>
              <a:noFill/>
              <a:ln w="5080">
                <a:solidFill>
                  <a:srgbClr val="008000"/>
                </a:solidFill>
                <a:round/>
                <a:headEnd/>
                <a:tailEnd/>
              </a:ln>
            </p:spPr>
            <p:txBody>
              <a:bodyPr/>
              <a:lstStyle/>
              <a:p>
                <a:endParaRPr lang="en-US"/>
              </a:p>
            </p:txBody>
          </p:sp>
          <p:sp>
            <p:nvSpPr>
              <p:cNvPr id="255014" name="Freeform 1311"/>
              <p:cNvSpPr>
                <a:spLocks/>
              </p:cNvSpPr>
              <p:nvPr/>
            </p:nvSpPr>
            <p:spPr bwMode="auto">
              <a:xfrm>
                <a:off x="4893" y="277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5015" name="Line 1312"/>
              <p:cNvSpPr>
                <a:spLocks noChangeShapeType="1"/>
              </p:cNvSpPr>
              <p:nvPr/>
            </p:nvSpPr>
            <p:spPr bwMode="auto">
              <a:xfrm>
                <a:off x="4900" y="2778"/>
                <a:ext cx="8" cy="0"/>
              </a:xfrm>
              <a:prstGeom prst="line">
                <a:avLst/>
              </a:prstGeom>
              <a:noFill/>
              <a:ln w="5080">
                <a:solidFill>
                  <a:srgbClr val="008000"/>
                </a:solidFill>
                <a:round/>
                <a:headEnd/>
                <a:tailEnd/>
              </a:ln>
            </p:spPr>
            <p:txBody>
              <a:bodyPr/>
              <a:lstStyle/>
              <a:p>
                <a:endParaRPr lang="en-US"/>
              </a:p>
            </p:txBody>
          </p:sp>
          <p:sp>
            <p:nvSpPr>
              <p:cNvPr id="255016" name="Line 1313"/>
              <p:cNvSpPr>
                <a:spLocks noChangeShapeType="1"/>
              </p:cNvSpPr>
              <p:nvPr/>
            </p:nvSpPr>
            <p:spPr bwMode="auto">
              <a:xfrm>
                <a:off x="4908" y="2778"/>
                <a:ext cx="8" cy="0"/>
              </a:xfrm>
              <a:prstGeom prst="line">
                <a:avLst/>
              </a:prstGeom>
              <a:noFill/>
              <a:ln w="5080">
                <a:solidFill>
                  <a:srgbClr val="008000"/>
                </a:solidFill>
                <a:round/>
                <a:headEnd/>
                <a:tailEnd/>
              </a:ln>
            </p:spPr>
            <p:txBody>
              <a:bodyPr/>
              <a:lstStyle/>
              <a:p>
                <a:endParaRPr lang="en-US"/>
              </a:p>
            </p:txBody>
          </p:sp>
          <p:sp>
            <p:nvSpPr>
              <p:cNvPr id="255017" name="Line 1314"/>
              <p:cNvSpPr>
                <a:spLocks noChangeShapeType="1"/>
              </p:cNvSpPr>
              <p:nvPr/>
            </p:nvSpPr>
            <p:spPr bwMode="auto">
              <a:xfrm>
                <a:off x="4916" y="2778"/>
                <a:ext cx="8" cy="8"/>
              </a:xfrm>
              <a:prstGeom prst="line">
                <a:avLst/>
              </a:prstGeom>
              <a:noFill/>
              <a:ln w="5080">
                <a:solidFill>
                  <a:srgbClr val="008000"/>
                </a:solidFill>
                <a:round/>
                <a:headEnd/>
                <a:tailEnd/>
              </a:ln>
            </p:spPr>
            <p:txBody>
              <a:bodyPr/>
              <a:lstStyle/>
              <a:p>
                <a:endParaRPr lang="en-US"/>
              </a:p>
            </p:txBody>
          </p:sp>
          <p:sp>
            <p:nvSpPr>
              <p:cNvPr id="255018" name="Line 1315"/>
              <p:cNvSpPr>
                <a:spLocks noChangeShapeType="1"/>
              </p:cNvSpPr>
              <p:nvPr/>
            </p:nvSpPr>
            <p:spPr bwMode="auto">
              <a:xfrm>
                <a:off x="4924" y="2786"/>
                <a:ext cx="8" cy="8"/>
              </a:xfrm>
              <a:prstGeom prst="line">
                <a:avLst/>
              </a:prstGeom>
              <a:noFill/>
              <a:ln w="5080">
                <a:solidFill>
                  <a:srgbClr val="008000"/>
                </a:solidFill>
                <a:round/>
                <a:headEnd/>
                <a:tailEnd/>
              </a:ln>
            </p:spPr>
            <p:txBody>
              <a:bodyPr/>
              <a:lstStyle/>
              <a:p>
                <a:endParaRPr lang="en-US"/>
              </a:p>
            </p:txBody>
          </p:sp>
          <p:sp>
            <p:nvSpPr>
              <p:cNvPr id="255019" name="Line 1316"/>
              <p:cNvSpPr>
                <a:spLocks noChangeShapeType="1"/>
              </p:cNvSpPr>
              <p:nvPr/>
            </p:nvSpPr>
            <p:spPr bwMode="auto">
              <a:xfrm>
                <a:off x="4932" y="2794"/>
                <a:ext cx="7" cy="0"/>
              </a:xfrm>
              <a:prstGeom prst="line">
                <a:avLst/>
              </a:prstGeom>
              <a:noFill/>
              <a:ln w="5080">
                <a:solidFill>
                  <a:srgbClr val="008000"/>
                </a:solidFill>
                <a:round/>
                <a:headEnd/>
                <a:tailEnd/>
              </a:ln>
            </p:spPr>
            <p:txBody>
              <a:bodyPr/>
              <a:lstStyle/>
              <a:p>
                <a:endParaRPr lang="en-US"/>
              </a:p>
            </p:txBody>
          </p:sp>
          <p:sp>
            <p:nvSpPr>
              <p:cNvPr id="255020" name="Line 1317"/>
              <p:cNvSpPr>
                <a:spLocks noChangeShapeType="1"/>
              </p:cNvSpPr>
              <p:nvPr/>
            </p:nvSpPr>
            <p:spPr bwMode="auto">
              <a:xfrm>
                <a:off x="4939" y="2794"/>
                <a:ext cx="8" cy="0"/>
              </a:xfrm>
              <a:prstGeom prst="line">
                <a:avLst/>
              </a:prstGeom>
              <a:noFill/>
              <a:ln w="5080">
                <a:solidFill>
                  <a:srgbClr val="008000"/>
                </a:solidFill>
                <a:round/>
                <a:headEnd/>
                <a:tailEnd/>
              </a:ln>
            </p:spPr>
            <p:txBody>
              <a:bodyPr/>
              <a:lstStyle/>
              <a:p>
                <a:endParaRPr lang="en-US"/>
              </a:p>
            </p:txBody>
          </p:sp>
          <p:sp>
            <p:nvSpPr>
              <p:cNvPr id="255021" name="Freeform 1318"/>
              <p:cNvSpPr>
                <a:spLocks/>
              </p:cNvSpPr>
              <p:nvPr/>
            </p:nvSpPr>
            <p:spPr bwMode="auto">
              <a:xfrm>
                <a:off x="4947"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022" name="Line 1319"/>
              <p:cNvSpPr>
                <a:spLocks noChangeShapeType="1"/>
              </p:cNvSpPr>
              <p:nvPr/>
            </p:nvSpPr>
            <p:spPr bwMode="auto">
              <a:xfrm>
                <a:off x="4955" y="2801"/>
                <a:ext cx="8" cy="0"/>
              </a:xfrm>
              <a:prstGeom prst="line">
                <a:avLst/>
              </a:prstGeom>
              <a:noFill/>
              <a:ln w="5080">
                <a:solidFill>
                  <a:srgbClr val="008000"/>
                </a:solidFill>
                <a:round/>
                <a:headEnd/>
                <a:tailEnd/>
              </a:ln>
            </p:spPr>
            <p:txBody>
              <a:bodyPr/>
              <a:lstStyle/>
              <a:p>
                <a:endParaRPr lang="en-US"/>
              </a:p>
            </p:txBody>
          </p:sp>
          <p:sp>
            <p:nvSpPr>
              <p:cNvPr id="255023" name="Line 1320"/>
              <p:cNvSpPr>
                <a:spLocks noChangeShapeType="1"/>
              </p:cNvSpPr>
              <p:nvPr/>
            </p:nvSpPr>
            <p:spPr bwMode="auto">
              <a:xfrm>
                <a:off x="4963" y="2801"/>
                <a:ext cx="7" cy="0"/>
              </a:xfrm>
              <a:prstGeom prst="line">
                <a:avLst/>
              </a:prstGeom>
              <a:noFill/>
              <a:ln w="5080">
                <a:solidFill>
                  <a:srgbClr val="008000"/>
                </a:solidFill>
                <a:round/>
                <a:headEnd/>
                <a:tailEnd/>
              </a:ln>
            </p:spPr>
            <p:txBody>
              <a:bodyPr/>
              <a:lstStyle/>
              <a:p>
                <a:endParaRPr lang="en-US"/>
              </a:p>
            </p:txBody>
          </p:sp>
          <p:sp>
            <p:nvSpPr>
              <p:cNvPr id="255024" name="Freeform 1321"/>
              <p:cNvSpPr>
                <a:spLocks/>
              </p:cNvSpPr>
              <p:nvPr/>
            </p:nvSpPr>
            <p:spPr bwMode="auto">
              <a:xfrm>
                <a:off x="4970" y="28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25" name="Line 1322"/>
              <p:cNvSpPr>
                <a:spLocks noChangeShapeType="1"/>
              </p:cNvSpPr>
              <p:nvPr/>
            </p:nvSpPr>
            <p:spPr bwMode="auto">
              <a:xfrm>
                <a:off x="4978" y="2809"/>
                <a:ext cx="8" cy="0"/>
              </a:xfrm>
              <a:prstGeom prst="line">
                <a:avLst/>
              </a:prstGeom>
              <a:noFill/>
              <a:ln w="5080">
                <a:solidFill>
                  <a:srgbClr val="008000"/>
                </a:solidFill>
                <a:round/>
                <a:headEnd/>
                <a:tailEnd/>
              </a:ln>
            </p:spPr>
            <p:txBody>
              <a:bodyPr/>
              <a:lstStyle/>
              <a:p>
                <a:endParaRPr lang="en-US"/>
              </a:p>
            </p:txBody>
          </p:sp>
          <p:sp>
            <p:nvSpPr>
              <p:cNvPr id="255026" name="Line 1323"/>
              <p:cNvSpPr>
                <a:spLocks noChangeShapeType="1"/>
              </p:cNvSpPr>
              <p:nvPr/>
            </p:nvSpPr>
            <p:spPr bwMode="auto">
              <a:xfrm>
                <a:off x="4986" y="2809"/>
                <a:ext cx="8" cy="0"/>
              </a:xfrm>
              <a:prstGeom prst="line">
                <a:avLst/>
              </a:prstGeom>
              <a:noFill/>
              <a:ln w="5080">
                <a:solidFill>
                  <a:srgbClr val="008000"/>
                </a:solidFill>
                <a:round/>
                <a:headEnd/>
                <a:tailEnd/>
              </a:ln>
            </p:spPr>
            <p:txBody>
              <a:bodyPr/>
              <a:lstStyle/>
              <a:p>
                <a:endParaRPr lang="en-US"/>
              </a:p>
            </p:txBody>
          </p:sp>
          <p:sp>
            <p:nvSpPr>
              <p:cNvPr id="255027" name="Line 1324"/>
              <p:cNvSpPr>
                <a:spLocks noChangeShapeType="1"/>
              </p:cNvSpPr>
              <p:nvPr/>
            </p:nvSpPr>
            <p:spPr bwMode="auto">
              <a:xfrm>
                <a:off x="4994" y="2809"/>
                <a:ext cx="8" cy="8"/>
              </a:xfrm>
              <a:prstGeom prst="line">
                <a:avLst/>
              </a:prstGeom>
              <a:noFill/>
              <a:ln w="5080">
                <a:solidFill>
                  <a:srgbClr val="008000"/>
                </a:solidFill>
                <a:round/>
                <a:headEnd/>
                <a:tailEnd/>
              </a:ln>
            </p:spPr>
            <p:txBody>
              <a:bodyPr/>
              <a:lstStyle/>
              <a:p>
                <a:endParaRPr lang="en-US"/>
              </a:p>
            </p:txBody>
          </p:sp>
          <p:sp>
            <p:nvSpPr>
              <p:cNvPr id="255028" name="Line 1325"/>
              <p:cNvSpPr>
                <a:spLocks noChangeShapeType="1"/>
              </p:cNvSpPr>
              <p:nvPr/>
            </p:nvSpPr>
            <p:spPr bwMode="auto">
              <a:xfrm>
                <a:off x="5002" y="2817"/>
                <a:ext cx="7" cy="8"/>
              </a:xfrm>
              <a:prstGeom prst="line">
                <a:avLst/>
              </a:prstGeom>
              <a:noFill/>
              <a:ln w="5080">
                <a:solidFill>
                  <a:srgbClr val="008000"/>
                </a:solidFill>
                <a:round/>
                <a:headEnd/>
                <a:tailEnd/>
              </a:ln>
            </p:spPr>
            <p:txBody>
              <a:bodyPr/>
              <a:lstStyle/>
              <a:p>
                <a:endParaRPr lang="en-US"/>
              </a:p>
            </p:txBody>
          </p:sp>
          <p:sp>
            <p:nvSpPr>
              <p:cNvPr id="255029" name="Line 1326"/>
              <p:cNvSpPr>
                <a:spLocks noChangeShapeType="1"/>
              </p:cNvSpPr>
              <p:nvPr/>
            </p:nvSpPr>
            <p:spPr bwMode="auto">
              <a:xfrm>
                <a:off x="5009" y="2825"/>
                <a:ext cx="8" cy="0"/>
              </a:xfrm>
              <a:prstGeom prst="line">
                <a:avLst/>
              </a:prstGeom>
              <a:noFill/>
              <a:ln w="5080">
                <a:solidFill>
                  <a:srgbClr val="008000"/>
                </a:solidFill>
                <a:round/>
                <a:headEnd/>
                <a:tailEnd/>
              </a:ln>
            </p:spPr>
            <p:txBody>
              <a:bodyPr/>
              <a:lstStyle/>
              <a:p>
                <a:endParaRPr lang="en-US"/>
              </a:p>
            </p:txBody>
          </p:sp>
          <p:sp>
            <p:nvSpPr>
              <p:cNvPr id="255030" name="Freeform 1327"/>
              <p:cNvSpPr>
                <a:spLocks/>
              </p:cNvSpPr>
              <p:nvPr/>
            </p:nvSpPr>
            <p:spPr bwMode="auto">
              <a:xfrm>
                <a:off x="5017"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31" name="Line 1328"/>
              <p:cNvSpPr>
                <a:spLocks noChangeShapeType="1"/>
              </p:cNvSpPr>
              <p:nvPr/>
            </p:nvSpPr>
            <p:spPr bwMode="auto">
              <a:xfrm>
                <a:off x="5025" y="2833"/>
                <a:ext cx="8" cy="0"/>
              </a:xfrm>
              <a:prstGeom prst="line">
                <a:avLst/>
              </a:prstGeom>
              <a:noFill/>
              <a:ln w="5080">
                <a:solidFill>
                  <a:srgbClr val="008000"/>
                </a:solidFill>
                <a:round/>
                <a:headEnd/>
                <a:tailEnd/>
              </a:ln>
            </p:spPr>
            <p:txBody>
              <a:bodyPr/>
              <a:lstStyle/>
              <a:p>
                <a:endParaRPr lang="en-US"/>
              </a:p>
            </p:txBody>
          </p:sp>
          <p:sp>
            <p:nvSpPr>
              <p:cNvPr id="255032" name="Line 1329"/>
              <p:cNvSpPr>
                <a:spLocks noChangeShapeType="1"/>
              </p:cNvSpPr>
              <p:nvPr/>
            </p:nvSpPr>
            <p:spPr bwMode="auto">
              <a:xfrm>
                <a:off x="5033" y="2833"/>
                <a:ext cx="0" cy="0"/>
              </a:xfrm>
              <a:prstGeom prst="line">
                <a:avLst/>
              </a:prstGeom>
              <a:noFill/>
              <a:ln w="5080">
                <a:solidFill>
                  <a:srgbClr val="008000"/>
                </a:solidFill>
                <a:round/>
                <a:headEnd/>
                <a:tailEnd/>
              </a:ln>
            </p:spPr>
            <p:txBody>
              <a:bodyPr/>
              <a:lstStyle/>
              <a:p>
                <a:endParaRPr lang="en-US"/>
              </a:p>
            </p:txBody>
          </p:sp>
          <p:sp>
            <p:nvSpPr>
              <p:cNvPr id="255033" name="Freeform 1330"/>
              <p:cNvSpPr>
                <a:spLocks/>
              </p:cNvSpPr>
              <p:nvPr/>
            </p:nvSpPr>
            <p:spPr bwMode="auto">
              <a:xfrm>
                <a:off x="5033" y="283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5034" name="Line 1331"/>
              <p:cNvSpPr>
                <a:spLocks noChangeShapeType="1"/>
              </p:cNvSpPr>
              <p:nvPr/>
            </p:nvSpPr>
            <p:spPr bwMode="auto">
              <a:xfrm>
                <a:off x="5040" y="2840"/>
                <a:ext cx="8" cy="0"/>
              </a:xfrm>
              <a:prstGeom prst="line">
                <a:avLst/>
              </a:prstGeom>
              <a:noFill/>
              <a:ln w="5080">
                <a:solidFill>
                  <a:srgbClr val="008000"/>
                </a:solidFill>
                <a:round/>
                <a:headEnd/>
                <a:tailEnd/>
              </a:ln>
            </p:spPr>
            <p:txBody>
              <a:bodyPr/>
              <a:lstStyle/>
              <a:p>
                <a:endParaRPr lang="en-US"/>
              </a:p>
            </p:txBody>
          </p:sp>
          <p:sp>
            <p:nvSpPr>
              <p:cNvPr id="255035" name="Line 1332"/>
              <p:cNvSpPr>
                <a:spLocks noChangeShapeType="1"/>
              </p:cNvSpPr>
              <p:nvPr/>
            </p:nvSpPr>
            <p:spPr bwMode="auto">
              <a:xfrm>
                <a:off x="5048" y="2840"/>
                <a:ext cx="8" cy="0"/>
              </a:xfrm>
              <a:prstGeom prst="line">
                <a:avLst/>
              </a:prstGeom>
              <a:noFill/>
              <a:ln w="5080">
                <a:solidFill>
                  <a:srgbClr val="008000"/>
                </a:solidFill>
                <a:round/>
                <a:headEnd/>
                <a:tailEnd/>
              </a:ln>
            </p:spPr>
            <p:txBody>
              <a:bodyPr/>
              <a:lstStyle/>
              <a:p>
                <a:endParaRPr lang="en-US"/>
              </a:p>
            </p:txBody>
          </p:sp>
          <p:sp>
            <p:nvSpPr>
              <p:cNvPr id="255036" name="Freeform 1333"/>
              <p:cNvSpPr>
                <a:spLocks/>
              </p:cNvSpPr>
              <p:nvPr/>
            </p:nvSpPr>
            <p:spPr bwMode="auto">
              <a:xfrm>
                <a:off x="5056" y="28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37" name="Line 1334"/>
              <p:cNvSpPr>
                <a:spLocks noChangeShapeType="1"/>
              </p:cNvSpPr>
              <p:nvPr/>
            </p:nvSpPr>
            <p:spPr bwMode="auto">
              <a:xfrm>
                <a:off x="5064" y="2848"/>
                <a:ext cx="8" cy="0"/>
              </a:xfrm>
              <a:prstGeom prst="line">
                <a:avLst/>
              </a:prstGeom>
              <a:noFill/>
              <a:ln w="5080">
                <a:solidFill>
                  <a:srgbClr val="008000"/>
                </a:solidFill>
                <a:round/>
                <a:headEnd/>
                <a:tailEnd/>
              </a:ln>
            </p:spPr>
            <p:txBody>
              <a:bodyPr/>
              <a:lstStyle/>
              <a:p>
                <a:endParaRPr lang="en-US"/>
              </a:p>
            </p:txBody>
          </p:sp>
          <p:sp>
            <p:nvSpPr>
              <p:cNvPr id="255038" name="Line 1335"/>
              <p:cNvSpPr>
                <a:spLocks noChangeShapeType="1"/>
              </p:cNvSpPr>
              <p:nvPr/>
            </p:nvSpPr>
            <p:spPr bwMode="auto">
              <a:xfrm>
                <a:off x="5072" y="2848"/>
                <a:ext cx="7" cy="0"/>
              </a:xfrm>
              <a:prstGeom prst="line">
                <a:avLst/>
              </a:prstGeom>
              <a:noFill/>
              <a:ln w="5080">
                <a:solidFill>
                  <a:srgbClr val="008000"/>
                </a:solidFill>
                <a:round/>
                <a:headEnd/>
                <a:tailEnd/>
              </a:ln>
            </p:spPr>
            <p:txBody>
              <a:bodyPr/>
              <a:lstStyle/>
              <a:p>
                <a:endParaRPr lang="en-US"/>
              </a:p>
            </p:txBody>
          </p:sp>
          <p:sp>
            <p:nvSpPr>
              <p:cNvPr id="255039" name="Freeform 1336"/>
              <p:cNvSpPr>
                <a:spLocks/>
              </p:cNvSpPr>
              <p:nvPr/>
            </p:nvSpPr>
            <p:spPr bwMode="auto">
              <a:xfrm>
                <a:off x="5079" y="284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40" name="Line 1337"/>
              <p:cNvSpPr>
                <a:spLocks noChangeShapeType="1"/>
              </p:cNvSpPr>
              <p:nvPr/>
            </p:nvSpPr>
            <p:spPr bwMode="auto">
              <a:xfrm>
                <a:off x="5087" y="2856"/>
                <a:ext cx="8" cy="0"/>
              </a:xfrm>
              <a:prstGeom prst="line">
                <a:avLst/>
              </a:prstGeom>
              <a:noFill/>
              <a:ln w="5080">
                <a:solidFill>
                  <a:srgbClr val="008000"/>
                </a:solidFill>
                <a:round/>
                <a:headEnd/>
                <a:tailEnd/>
              </a:ln>
            </p:spPr>
            <p:txBody>
              <a:bodyPr/>
              <a:lstStyle/>
              <a:p>
                <a:endParaRPr lang="en-US"/>
              </a:p>
            </p:txBody>
          </p:sp>
          <p:sp>
            <p:nvSpPr>
              <p:cNvPr id="255041" name="Freeform 1338"/>
              <p:cNvSpPr>
                <a:spLocks/>
              </p:cNvSpPr>
              <p:nvPr/>
            </p:nvSpPr>
            <p:spPr bwMode="auto">
              <a:xfrm>
                <a:off x="5095" y="285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42" name="Line 1339"/>
              <p:cNvSpPr>
                <a:spLocks noChangeShapeType="1"/>
              </p:cNvSpPr>
              <p:nvPr/>
            </p:nvSpPr>
            <p:spPr bwMode="auto">
              <a:xfrm>
                <a:off x="5103" y="2864"/>
                <a:ext cx="8" cy="0"/>
              </a:xfrm>
              <a:prstGeom prst="line">
                <a:avLst/>
              </a:prstGeom>
              <a:noFill/>
              <a:ln w="5080">
                <a:solidFill>
                  <a:srgbClr val="008000"/>
                </a:solidFill>
                <a:round/>
                <a:headEnd/>
                <a:tailEnd/>
              </a:ln>
            </p:spPr>
            <p:txBody>
              <a:bodyPr/>
              <a:lstStyle/>
              <a:p>
                <a:endParaRPr lang="en-US"/>
              </a:p>
            </p:txBody>
          </p:sp>
          <p:sp>
            <p:nvSpPr>
              <p:cNvPr id="255043" name="Line 1340"/>
              <p:cNvSpPr>
                <a:spLocks noChangeShapeType="1"/>
              </p:cNvSpPr>
              <p:nvPr/>
            </p:nvSpPr>
            <p:spPr bwMode="auto">
              <a:xfrm>
                <a:off x="5111" y="2864"/>
                <a:ext cx="7" cy="0"/>
              </a:xfrm>
              <a:prstGeom prst="line">
                <a:avLst/>
              </a:prstGeom>
              <a:noFill/>
              <a:ln w="5080">
                <a:solidFill>
                  <a:srgbClr val="008000"/>
                </a:solidFill>
                <a:round/>
                <a:headEnd/>
                <a:tailEnd/>
              </a:ln>
            </p:spPr>
            <p:txBody>
              <a:bodyPr/>
              <a:lstStyle/>
              <a:p>
                <a:endParaRPr lang="en-US"/>
              </a:p>
            </p:txBody>
          </p:sp>
          <p:sp>
            <p:nvSpPr>
              <p:cNvPr id="255044" name="Freeform 1341"/>
              <p:cNvSpPr>
                <a:spLocks/>
              </p:cNvSpPr>
              <p:nvPr/>
            </p:nvSpPr>
            <p:spPr bwMode="auto">
              <a:xfrm>
                <a:off x="5118"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045" name="Line 1342"/>
              <p:cNvSpPr>
                <a:spLocks noChangeShapeType="1"/>
              </p:cNvSpPr>
              <p:nvPr/>
            </p:nvSpPr>
            <p:spPr bwMode="auto">
              <a:xfrm>
                <a:off x="5126" y="2871"/>
                <a:ext cx="8" cy="0"/>
              </a:xfrm>
              <a:prstGeom prst="line">
                <a:avLst/>
              </a:prstGeom>
              <a:noFill/>
              <a:ln w="5080">
                <a:solidFill>
                  <a:srgbClr val="008000"/>
                </a:solidFill>
                <a:round/>
                <a:headEnd/>
                <a:tailEnd/>
              </a:ln>
            </p:spPr>
            <p:txBody>
              <a:bodyPr/>
              <a:lstStyle/>
              <a:p>
                <a:endParaRPr lang="en-US"/>
              </a:p>
            </p:txBody>
          </p:sp>
          <p:sp>
            <p:nvSpPr>
              <p:cNvPr id="255046" name="Freeform 1343"/>
              <p:cNvSpPr>
                <a:spLocks/>
              </p:cNvSpPr>
              <p:nvPr/>
            </p:nvSpPr>
            <p:spPr bwMode="auto">
              <a:xfrm>
                <a:off x="5134" y="287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47" name="Line 1344"/>
              <p:cNvSpPr>
                <a:spLocks noChangeShapeType="1"/>
              </p:cNvSpPr>
              <p:nvPr/>
            </p:nvSpPr>
            <p:spPr bwMode="auto">
              <a:xfrm>
                <a:off x="5142" y="2879"/>
                <a:ext cx="7" cy="0"/>
              </a:xfrm>
              <a:prstGeom prst="line">
                <a:avLst/>
              </a:prstGeom>
              <a:noFill/>
              <a:ln w="5080">
                <a:solidFill>
                  <a:srgbClr val="008000"/>
                </a:solidFill>
                <a:round/>
                <a:headEnd/>
                <a:tailEnd/>
              </a:ln>
            </p:spPr>
            <p:txBody>
              <a:bodyPr/>
              <a:lstStyle/>
              <a:p>
                <a:endParaRPr lang="en-US"/>
              </a:p>
            </p:txBody>
          </p:sp>
          <p:sp>
            <p:nvSpPr>
              <p:cNvPr id="255048" name="Line 1345"/>
              <p:cNvSpPr>
                <a:spLocks noChangeShapeType="1"/>
              </p:cNvSpPr>
              <p:nvPr/>
            </p:nvSpPr>
            <p:spPr bwMode="auto">
              <a:xfrm>
                <a:off x="5149" y="2879"/>
                <a:ext cx="8" cy="0"/>
              </a:xfrm>
              <a:prstGeom prst="line">
                <a:avLst/>
              </a:prstGeom>
              <a:noFill/>
              <a:ln w="5080">
                <a:solidFill>
                  <a:srgbClr val="008000"/>
                </a:solidFill>
                <a:round/>
                <a:headEnd/>
                <a:tailEnd/>
              </a:ln>
            </p:spPr>
            <p:txBody>
              <a:bodyPr/>
              <a:lstStyle/>
              <a:p>
                <a:endParaRPr lang="en-US"/>
              </a:p>
            </p:txBody>
          </p:sp>
          <p:sp>
            <p:nvSpPr>
              <p:cNvPr id="255049" name="Line 1346"/>
              <p:cNvSpPr>
                <a:spLocks noChangeShapeType="1"/>
              </p:cNvSpPr>
              <p:nvPr/>
            </p:nvSpPr>
            <p:spPr bwMode="auto">
              <a:xfrm>
                <a:off x="5157" y="2879"/>
                <a:ext cx="8" cy="0"/>
              </a:xfrm>
              <a:prstGeom prst="line">
                <a:avLst/>
              </a:prstGeom>
              <a:noFill/>
              <a:ln w="5080">
                <a:solidFill>
                  <a:srgbClr val="008000"/>
                </a:solidFill>
                <a:round/>
                <a:headEnd/>
                <a:tailEnd/>
              </a:ln>
            </p:spPr>
            <p:txBody>
              <a:bodyPr/>
              <a:lstStyle/>
              <a:p>
                <a:endParaRPr lang="en-US"/>
              </a:p>
            </p:txBody>
          </p:sp>
          <p:sp>
            <p:nvSpPr>
              <p:cNvPr id="255050" name="Freeform 1347"/>
              <p:cNvSpPr>
                <a:spLocks/>
              </p:cNvSpPr>
              <p:nvPr/>
            </p:nvSpPr>
            <p:spPr bwMode="auto">
              <a:xfrm>
                <a:off x="5165"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51" name="Line 1348"/>
              <p:cNvSpPr>
                <a:spLocks noChangeShapeType="1"/>
              </p:cNvSpPr>
              <p:nvPr/>
            </p:nvSpPr>
            <p:spPr bwMode="auto">
              <a:xfrm>
                <a:off x="5173" y="2887"/>
                <a:ext cx="8" cy="0"/>
              </a:xfrm>
              <a:prstGeom prst="line">
                <a:avLst/>
              </a:prstGeom>
              <a:noFill/>
              <a:ln w="5080">
                <a:solidFill>
                  <a:srgbClr val="008000"/>
                </a:solidFill>
                <a:round/>
                <a:headEnd/>
                <a:tailEnd/>
              </a:ln>
            </p:spPr>
            <p:txBody>
              <a:bodyPr/>
              <a:lstStyle/>
              <a:p>
                <a:endParaRPr lang="en-US"/>
              </a:p>
            </p:txBody>
          </p:sp>
          <p:sp>
            <p:nvSpPr>
              <p:cNvPr id="255052" name="Freeform 1349"/>
              <p:cNvSpPr>
                <a:spLocks/>
              </p:cNvSpPr>
              <p:nvPr/>
            </p:nvSpPr>
            <p:spPr bwMode="auto">
              <a:xfrm>
                <a:off x="5181" y="288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5053" name="Line 1350"/>
              <p:cNvSpPr>
                <a:spLocks noChangeShapeType="1"/>
              </p:cNvSpPr>
              <p:nvPr/>
            </p:nvSpPr>
            <p:spPr bwMode="auto">
              <a:xfrm>
                <a:off x="5188" y="2895"/>
                <a:ext cx="8" cy="0"/>
              </a:xfrm>
              <a:prstGeom prst="line">
                <a:avLst/>
              </a:prstGeom>
              <a:noFill/>
              <a:ln w="5080">
                <a:solidFill>
                  <a:srgbClr val="008000"/>
                </a:solidFill>
                <a:round/>
                <a:headEnd/>
                <a:tailEnd/>
              </a:ln>
            </p:spPr>
            <p:txBody>
              <a:bodyPr/>
              <a:lstStyle/>
              <a:p>
                <a:endParaRPr lang="en-US"/>
              </a:p>
            </p:txBody>
          </p:sp>
          <p:sp>
            <p:nvSpPr>
              <p:cNvPr id="255054" name="Line 1351"/>
              <p:cNvSpPr>
                <a:spLocks noChangeShapeType="1"/>
              </p:cNvSpPr>
              <p:nvPr/>
            </p:nvSpPr>
            <p:spPr bwMode="auto">
              <a:xfrm>
                <a:off x="5196" y="2895"/>
                <a:ext cx="8" cy="0"/>
              </a:xfrm>
              <a:prstGeom prst="line">
                <a:avLst/>
              </a:prstGeom>
              <a:noFill/>
              <a:ln w="5080">
                <a:solidFill>
                  <a:srgbClr val="008000"/>
                </a:solidFill>
                <a:round/>
                <a:headEnd/>
                <a:tailEnd/>
              </a:ln>
            </p:spPr>
            <p:txBody>
              <a:bodyPr/>
              <a:lstStyle/>
              <a:p>
                <a:endParaRPr lang="en-US"/>
              </a:p>
            </p:txBody>
          </p:sp>
          <p:sp>
            <p:nvSpPr>
              <p:cNvPr id="255055" name="Freeform 1352"/>
              <p:cNvSpPr>
                <a:spLocks/>
              </p:cNvSpPr>
              <p:nvPr/>
            </p:nvSpPr>
            <p:spPr bwMode="auto">
              <a:xfrm>
                <a:off x="5204"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56" name="Line 1353"/>
              <p:cNvSpPr>
                <a:spLocks noChangeShapeType="1"/>
              </p:cNvSpPr>
              <p:nvPr/>
            </p:nvSpPr>
            <p:spPr bwMode="auto">
              <a:xfrm>
                <a:off x="5212" y="2903"/>
                <a:ext cx="7" cy="0"/>
              </a:xfrm>
              <a:prstGeom prst="line">
                <a:avLst/>
              </a:prstGeom>
              <a:noFill/>
              <a:ln w="5080">
                <a:solidFill>
                  <a:srgbClr val="008000"/>
                </a:solidFill>
                <a:round/>
                <a:headEnd/>
                <a:tailEnd/>
              </a:ln>
            </p:spPr>
            <p:txBody>
              <a:bodyPr/>
              <a:lstStyle/>
              <a:p>
                <a:endParaRPr lang="en-US"/>
              </a:p>
            </p:txBody>
          </p:sp>
          <p:sp>
            <p:nvSpPr>
              <p:cNvPr id="255057" name="Line 1354"/>
              <p:cNvSpPr>
                <a:spLocks noChangeShapeType="1"/>
              </p:cNvSpPr>
              <p:nvPr/>
            </p:nvSpPr>
            <p:spPr bwMode="auto">
              <a:xfrm>
                <a:off x="5219" y="2903"/>
                <a:ext cx="8" cy="0"/>
              </a:xfrm>
              <a:prstGeom prst="line">
                <a:avLst/>
              </a:prstGeom>
              <a:noFill/>
              <a:ln w="5080">
                <a:solidFill>
                  <a:srgbClr val="008000"/>
                </a:solidFill>
                <a:round/>
                <a:headEnd/>
                <a:tailEnd/>
              </a:ln>
            </p:spPr>
            <p:txBody>
              <a:bodyPr/>
              <a:lstStyle/>
              <a:p>
                <a:endParaRPr lang="en-US"/>
              </a:p>
            </p:txBody>
          </p:sp>
          <p:sp>
            <p:nvSpPr>
              <p:cNvPr id="255058" name="Line 1355"/>
              <p:cNvSpPr>
                <a:spLocks noChangeShapeType="1"/>
              </p:cNvSpPr>
              <p:nvPr/>
            </p:nvSpPr>
            <p:spPr bwMode="auto">
              <a:xfrm>
                <a:off x="5227" y="2903"/>
                <a:ext cx="8" cy="0"/>
              </a:xfrm>
              <a:prstGeom prst="line">
                <a:avLst/>
              </a:prstGeom>
              <a:noFill/>
              <a:ln w="5080">
                <a:solidFill>
                  <a:srgbClr val="008000"/>
                </a:solidFill>
                <a:round/>
                <a:headEnd/>
                <a:tailEnd/>
              </a:ln>
            </p:spPr>
            <p:txBody>
              <a:bodyPr/>
              <a:lstStyle/>
              <a:p>
                <a:endParaRPr lang="en-US"/>
              </a:p>
            </p:txBody>
          </p:sp>
          <p:sp>
            <p:nvSpPr>
              <p:cNvPr id="255059" name="Freeform 1356"/>
              <p:cNvSpPr>
                <a:spLocks/>
              </p:cNvSpPr>
              <p:nvPr/>
            </p:nvSpPr>
            <p:spPr bwMode="auto">
              <a:xfrm>
                <a:off x="5235" y="290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060" name="Line 1357"/>
              <p:cNvSpPr>
                <a:spLocks noChangeShapeType="1"/>
              </p:cNvSpPr>
              <p:nvPr/>
            </p:nvSpPr>
            <p:spPr bwMode="auto">
              <a:xfrm>
                <a:off x="5243" y="2910"/>
                <a:ext cx="8" cy="0"/>
              </a:xfrm>
              <a:prstGeom prst="line">
                <a:avLst/>
              </a:prstGeom>
              <a:noFill/>
              <a:ln w="5080">
                <a:solidFill>
                  <a:srgbClr val="008000"/>
                </a:solidFill>
                <a:round/>
                <a:headEnd/>
                <a:tailEnd/>
              </a:ln>
            </p:spPr>
            <p:txBody>
              <a:bodyPr/>
              <a:lstStyle/>
              <a:p>
                <a:endParaRPr lang="en-US"/>
              </a:p>
            </p:txBody>
          </p:sp>
          <p:sp>
            <p:nvSpPr>
              <p:cNvPr id="255061" name="Line 1358"/>
              <p:cNvSpPr>
                <a:spLocks noChangeShapeType="1"/>
              </p:cNvSpPr>
              <p:nvPr/>
            </p:nvSpPr>
            <p:spPr bwMode="auto">
              <a:xfrm>
                <a:off x="5251" y="2910"/>
                <a:ext cx="7" cy="0"/>
              </a:xfrm>
              <a:prstGeom prst="line">
                <a:avLst/>
              </a:prstGeom>
              <a:noFill/>
              <a:ln w="5080">
                <a:solidFill>
                  <a:srgbClr val="008000"/>
                </a:solidFill>
                <a:round/>
                <a:headEnd/>
                <a:tailEnd/>
              </a:ln>
            </p:spPr>
            <p:txBody>
              <a:bodyPr/>
              <a:lstStyle/>
              <a:p>
                <a:endParaRPr lang="en-US"/>
              </a:p>
            </p:txBody>
          </p:sp>
          <p:sp>
            <p:nvSpPr>
              <p:cNvPr id="255062" name="Freeform 1359"/>
              <p:cNvSpPr>
                <a:spLocks/>
              </p:cNvSpPr>
              <p:nvPr/>
            </p:nvSpPr>
            <p:spPr bwMode="auto">
              <a:xfrm>
                <a:off x="5258" y="29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63" name="Line 1360"/>
              <p:cNvSpPr>
                <a:spLocks noChangeShapeType="1"/>
              </p:cNvSpPr>
              <p:nvPr/>
            </p:nvSpPr>
            <p:spPr bwMode="auto">
              <a:xfrm>
                <a:off x="5266" y="2918"/>
                <a:ext cx="8" cy="0"/>
              </a:xfrm>
              <a:prstGeom prst="line">
                <a:avLst/>
              </a:prstGeom>
              <a:noFill/>
              <a:ln w="5080">
                <a:solidFill>
                  <a:srgbClr val="008000"/>
                </a:solidFill>
                <a:round/>
                <a:headEnd/>
                <a:tailEnd/>
              </a:ln>
            </p:spPr>
            <p:txBody>
              <a:bodyPr/>
              <a:lstStyle/>
              <a:p>
                <a:endParaRPr lang="en-US"/>
              </a:p>
            </p:txBody>
          </p:sp>
          <p:sp>
            <p:nvSpPr>
              <p:cNvPr id="255064" name="Line 1361"/>
              <p:cNvSpPr>
                <a:spLocks noChangeShapeType="1"/>
              </p:cNvSpPr>
              <p:nvPr/>
            </p:nvSpPr>
            <p:spPr bwMode="auto">
              <a:xfrm>
                <a:off x="5274" y="2918"/>
                <a:ext cx="8" cy="0"/>
              </a:xfrm>
              <a:prstGeom prst="line">
                <a:avLst/>
              </a:prstGeom>
              <a:noFill/>
              <a:ln w="5080">
                <a:solidFill>
                  <a:srgbClr val="008000"/>
                </a:solidFill>
                <a:round/>
                <a:headEnd/>
                <a:tailEnd/>
              </a:ln>
            </p:spPr>
            <p:txBody>
              <a:bodyPr/>
              <a:lstStyle/>
              <a:p>
                <a:endParaRPr lang="en-US"/>
              </a:p>
            </p:txBody>
          </p:sp>
          <p:sp>
            <p:nvSpPr>
              <p:cNvPr id="255065" name="Freeform 1362"/>
              <p:cNvSpPr>
                <a:spLocks/>
              </p:cNvSpPr>
              <p:nvPr/>
            </p:nvSpPr>
            <p:spPr bwMode="auto">
              <a:xfrm>
                <a:off x="5282" y="291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066" name="Freeform 1363"/>
              <p:cNvSpPr>
                <a:spLocks/>
              </p:cNvSpPr>
              <p:nvPr/>
            </p:nvSpPr>
            <p:spPr bwMode="auto">
              <a:xfrm>
                <a:off x="5289" y="291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067" name="Freeform 1364"/>
              <p:cNvSpPr>
                <a:spLocks/>
              </p:cNvSpPr>
              <p:nvPr/>
            </p:nvSpPr>
            <p:spPr bwMode="auto">
              <a:xfrm>
                <a:off x="5297" y="29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68" name="Freeform 1365"/>
              <p:cNvSpPr>
                <a:spLocks/>
              </p:cNvSpPr>
              <p:nvPr/>
            </p:nvSpPr>
            <p:spPr bwMode="auto">
              <a:xfrm>
                <a:off x="5305" y="292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069" name="Freeform 1366"/>
              <p:cNvSpPr>
                <a:spLocks/>
              </p:cNvSpPr>
              <p:nvPr/>
            </p:nvSpPr>
            <p:spPr bwMode="auto">
              <a:xfrm>
                <a:off x="5313" y="2926"/>
                <a:ext cx="8" cy="8"/>
              </a:xfrm>
              <a:custGeom>
                <a:avLst/>
                <a:gdLst>
                  <a:gd name="T0" fmla="*/ 0 w 8"/>
                  <a:gd name="T1" fmla="*/ 8 h 8"/>
                  <a:gd name="T2" fmla="*/ 8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0"/>
                    </a:lnTo>
                  </a:path>
                </a:pathLst>
              </a:custGeom>
              <a:noFill/>
              <a:ln w="5080">
                <a:solidFill>
                  <a:srgbClr val="008000"/>
                </a:solidFill>
                <a:prstDash val="solid"/>
                <a:round/>
                <a:headEnd/>
                <a:tailEnd/>
              </a:ln>
            </p:spPr>
            <p:txBody>
              <a:bodyPr/>
              <a:lstStyle/>
              <a:p>
                <a:endParaRPr lang="en-US"/>
              </a:p>
            </p:txBody>
          </p:sp>
          <p:sp>
            <p:nvSpPr>
              <p:cNvPr id="255070" name="Freeform 1367"/>
              <p:cNvSpPr>
                <a:spLocks/>
              </p:cNvSpPr>
              <p:nvPr/>
            </p:nvSpPr>
            <p:spPr bwMode="auto">
              <a:xfrm>
                <a:off x="5321" y="2926"/>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008000"/>
                </a:solidFill>
                <a:prstDash val="solid"/>
                <a:round/>
                <a:headEnd/>
                <a:tailEnd/>
              </a:ln>
            </p:spPr>
            <p:txBody>
              <a:bodyPr/>
              <a:lstStyle/>
              <a:p>
                <a:endParaRPr lang="en-US"/>
              </a:p>
            </p:txBody>
          </p:sp>
          <p:sp>
            <p:nvSpPr>
              <p:cNvPr id="255071" name="Line 1368"/>
              <p:cNvSpPr>
                <a:spLocks noChangeShapeType="1"/>
              </p:cNvSpPr>
              <p:nvPr/>
            </p:nvSpPr>
            <p:spPr bwMode="auto">
              <a:xfrm>
                <a:off x="5321" y="2934"/>
                <a:ext cx="7" cy="0"/>
              </a:xfrm>
              <a:prstGeom prst="line">
                <a:avLst/>
              </a:prstGeom>
              <a:noFill/>
              <a:ln w="5080">
                <a:solidFill>
                  <a:srgbClr val="008000"/>
                </a:solidFill>
                <a:round/>
                <a:headEnd/>
                <a:tailEnd/>
              </a:ln>
            </p:spPr>
            <p:txBody>
              <a:bodyPr/>
              <a:lstStyle/>
              <a:p>
                <a:endParaRPr lang="en-US"/>
              </a:p>
            </p:txBody>
          </p:sp>
          <p:sp>
            <p:nvSpPr>
              <p:cNvPr id="255072" name="Line 1369"/>
              <p:cNvSpPr>
                <a:spLocks noChangeShapeType="1"/>
              </p:cNvSpPr>
              <p:nvPr/>
            </p:nvSpPr>
            <p:spPr bwMode="auto">
              <a:xfrm>
                <a:off x="5328" y="2934"/>
                <a:ext cx="8" cy="0"/>
              </a:xfrm>
              <a:prstGeom prst="line">
                <a:avLst/>
              </a:prstGeom>
              <a:noFill/>
              <a:ln w="5080">
                <a:solidFill>
                  <a:srgbClr val="008000"/>
                </a:solidFill>
                <a:round/>
                <a:headEnd/>
                <a:tailEnd/>
              </a:ln>
            </p:spPr>
            <p:txBody>
              <a:bodyPr/>
              <a:lstStyle/>
              <a:p>
                <a:endParaRPr lang="en-US"/>
              </a:p>
            </p:txBody>
          </p:sp>
          <p:sp>
            <p:nvSpPr>
              <p:cNvPr id="255073" name="Freeform 1370"/>
              <p:cNvSpPr>
                <a:spLocks/>
              </p:cNvSpPr>
              <p:nvPr/>
            </p:nvSpPr>
            <p:spPr bwMode="auto">
              <a:xfrm>
                <a:off x="5336"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074" name="Line 1371"/>
              <p:cNvSpPr>
                <a:spLocks noChangeShapeType="1"/>
              </p:cNvSpPr>
              <p:nvPr/>
            </p:nvSpPr>
            <p:spPr bwMode="auto">
              <a:xfrm>
                <a:off x="5344" y="2941"/>
                <a:ext cx="8" cy="0"/>
              </a:xfrm>
              <a:prstGeom prst="line">
                <a:avLst/>
              </a:prstGeom>
              <a:noFill/>
              <a:ln w="5080">
                <a:solidFill>
                  <a:srgbClr val="008000"/>
                </a:solidFill>
                <a:round/>
                <a:headEnd/>
                <a:tailEnd/>
              </a:ln>
            </p:spPr>
            <p:txBody>
              <a:bodyPr/>
              <a:lstStyle/>
              <a:p>
                <a:endParaRPr lang="en-US"/>
              </a:p>
            </p:txBody>
          </p:sp>
          <p:sp>
            <p:nvSpPr>
              <p:cNvPr id="255075" name="Line 1372"/>
              <p:cNvSpPr>
                <a:spLocks noChangeShapeType="1"/>
              </p:cNvSpPr>
              <p:nvPr/>
            </p:nvSpPr>
            <p:spPr bwMode="auto">
              <a:xfrm>
                <a:off x="5352" y="2941"/>
                <a:ext cx="7" cy="0"/>
              </a:xfrm>
              <a:prstGeom prst="line">
                <a:avLst/>
              </a:prstGeom>
              <a:noFill/>
              <a:ln w="5080">
                <a:solidFill>
                  <a:srgbClr val="008000"/>
                </a:solidFill>
                <a:round/>
                <a:headEnd/>
                <a:tailEnd/>
              </a:ln>
            </p:spPr>
            <p:txBody>
              <a:bodyPr/>
              <a:lstStyle/>
              <a:p>
                <a:endParaRPr lang="en-US"/>
              </a:p>
            </p:txBody>
          </p:sp>
          <p:sp>
            <p:nvSpPr>
              <p:cNvPr id="255076" name="Line 1373"/>
              <p:cNvSpPr>
                <a:spLocks noChangeShapeType="1"/>
              </p:cNvSpPr>
              <p:nvPr/>
            </p:nvSpPr>
            <p:spPr bwMode="auto">
              <a:xfrm>
                <a:off x="5359" y="2941"/>
                <a:ext cx="8" cy="0"/>
              </a:xfrm>
              <a:prstGeom prst="line">
                <a:avLst/>
              </a:prstGeom>
              <a:noFill/>
              <a:ln w="5080">
                <a:solidFill>
                  <a:srgbClr val="008000"/>
                </a:solidFill>
                <a:round/>
                <a:headEnd/>
                <a:tailEnd/>
              </a:ln>
            </p:spPr>
            <p:txBody>
              <a:bodyPr/>
              <a:lstStyle/>
              <a:p>
                <a:endParaRPr lang="en-US"/>
              </a:p>
            </p:txBody>
          </p:sp>
          <p:sp>
            <p:nvSpPr>
              <p:cNvPr id="255077" name="Freeform 1374"/>
              <p:cNvSpPr>
                <a:spLocks/>
              </p:cNvSpPr>
              <p:nvPr/>
            </p:nvSpPr>
            <p:spPr bwMode="auto">
              <a:xfrm>
                <a:off x="5367"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78" name="Line 1375"/>
              <p:cNvSpPr>
                <a:spLocks noChangeShapeType="1"/>
              </p:cNvSpPr>
              <p:nvPr/>
            </p:nvSpPr>
            <p:spPr bwMode="auto">
              <a:xfrm>
                <a:off x="5375" y="2949"/>
                <a:ext cx="8" cy="0"/>
              </a:xfrm>
              <a:prstGeom prst="line">
                <a:avLst/>
              </a:prstGeom>
              <a:noFill/>
              <a:ln w="5080">
                <a:solidFill>
                  <a:srgbClr val="008000"/>
                </a:solidFill>
                <a:round/>
                <a:headEnd/>
                <a:tailEnd/>
              </a:ln>
            </p:spPr>
            <p:txBody>
              <a:bodyPr/>
              <a:lstStyle/>
              <a:p>
                <a:endParaRPr lang="en-US"/>
              </a:p>
            </p:txBody>
          </p:sp>
          <p:sp>
            <p:nvSpPr>
              <p:cNvPr id="255079" name="Line 1376"/>
              <p:cNvSpPr>
                <a:spLocks noChangeShapeType="1"/>
              </p:cNvSpPr>
              <p:nvPr/>
            </p:nvSpPr>
            <p:spPr bwMode="auto">
              <a:xfrm>
                <a:off x="5383" y="2949"/>
                <a:ext cx="8" cy="0"/>
              </a:xfrm>
              <a:prstGeom prst="line">
                <a:avLst/>
              </a:prstGeom>
              <a:noFill/>
              <a:ln w="5080">
                <a:solidFill>
                  <a:srgbClr val="008000"/>
                </a:solidFill>
                <a:round/>
                <a:headEnd/>
                <a:tailEnd/>
              </a:ln>
            </p:spPr>
            <p:txBody>
              <a:bodyPr/>
              <a:lstStyle/>
              <a:p>
                <a:endParaRPr lang="en-US"/>
              </a:p>
            </p:txBody>
          </p:sp>
          <p:sp>
            <p:nvSpPr>
              <p:cNvPr id="255080" name="Line 1377"/>
              <p:cNvSpPr>
                <a:spLocks noChangeShapeType="1"/>
              </p:cNvSpPr>
              <p:nvPr/>
            </p:nvSpPr>
            <p:spPr bwMode="auto">
              <a:xfrm>
                <a:off x="5391" y="2949"/>
                <a:ext cx="7" cy="0"/>
              </a:xfrm>
              <a:prstGeom prst="line">
                <a:avLst/>
              </a:prstGeom>
              <a:noFill/>
              <a:ln w="5080">
                <a:solidFill>
                  <a:srgbClr val="008000"/>
                </a:solidFill>
                <a:round/>
                <a:headEnd/>
                <a:tailEnd/>
              </a:ln>
            </p:spPr>
            <p:txBody>
              <a:bodyPr/>
              <a:lstStyle/>
              <a:p>
                <a:endParaRPr lang="en-US"/>
              </a:p>
            </p:txBody>
          </p:sp>
          <p:sp>
            <p:nvSpPr>
              <p:cNvPr id="255081" name="Line 1378"/>
              <p:cNvSpPr>
                <a:spLocks noChangeShapeType="1"/>
              </p:cNvSpPr>
              <p:nvPr/>
            </p:nvSpPr>
            <p:spPr bwMode="auto">
              <a:xfrm>
                <a:off x="5398" y="2949"/>
                <a:ext cx="8" cy="0"/>
              </a:xfrm>
              <a:prstGeom prst="line">
                <a:avLst/>
              </a:prstGeom>
              <a:noFill/>
              <a:ln w="5080">
                <a:solidFill>
                  <a:srgbClr val="008000"/>
                </a:solidFill>
                <a:round/>
                <a:headEnd/>
                <a:tailEnd/>
              </a:ln>
            </p:spPr>
            <p:txBody>
              <a:bodyPr/>
              <a:lstStyle/>
              <a:p>
                <a:endParaRPr lang="en-US"/>
              </a:p>
            </p:txBody>
          </p:sp>
          <p:sp>
            <p:nvSpPr>
              <p:cNvPr id="255082" name="Freeform 1379"/>
              <p:cNvSpPr>
                <a:spLocks/>
              </p:cNvSpPr>
              <p:nvPr/>
            </p:nvSpPr>
            <p:spPr bwMode="auto">
              <a:xfrm>
                <a:off x="5406"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83" name="Line 1380"/>
              <p:cNvSpPr>
                <a:spLocks noChangeShapeType="1"/>
              </p:cNvSpPr>
              <p:nvPr/>
            </p:nvSpPr>
            <p:spPr bwMode="auto">
              <a:xfrm>
                <a:off x="5414" y="2957"/>
                <a:ext cx="8" cy="0"/>
              </a:xfrm>
              <a:prstGeom prst="line">
                <a:avLst/>
              </a:prstGeom>
              <a:noFill/>
              <a:ln w="5080">
                <a:solidFill>
                  <a:srgbClr val="008000"/>
                </a:solidFill>
                <a:round/>
                <a:headEnd/>
                <a:tailEnd/>
              </a:ln>
            </p:spPr>
            <p:txBody>
              <a:bodyPr/>
              <a:lstStyle/>
              <a:p>
                <a:endParaRPr lang="en-US"/>
              </a:p>
            </p:txBody>
          </p:sp>
          <p:sp>
            <p:nvSpPr>
              <p:cNvPr id="255084" name="Line 1381"/>
              <p:cNvSpPr>
                <a:spLocks noChangeShapeType="1"/>
              </p:cNvSpPr>
              <p:nvPr/>
            </p:nvSpPr>
            <p:spPr bwMode="auto">
              <a:xfrm>
                <a:off x="5422" y="2957"/>
                <a:ext cx="7" cy="0"/>
              </a:xfrm>
              <a:prstGeom prst="line">
                <a:avLst/>
              </a:prstGeom>
              <a:noFill/>
              <a:ln w="5080">
                <a:solidFill>
                  <a:srgbClr val="008000"/>
                </a:solidFill>
                <a:round/>
                <a:headEnd/>
                <a:tailEnd/>
              </a:ln>
            </p:spPr>
            <p:txBody>
              <a:bodyPr/>
              <a:lstStyle/>
              <a:p>
                <a:endParaRPr lang="en-US"/>
              </a:p>
            </p:txBody>
          </p:sp>
          <p:sp>
            <p:nvSpPr>
              <p:cNvPr id="255085" name="Line 1382"/>
              <p:cNvSpPr>
                <a:spLocks noChangeShapeType="1"/>
              </p:cNvSpPr>
              <p:nvPr/>
            </p:nvSpPr>
            <p:spPr bwMode="auto">
              <a:xfrm>
                <a:off x="5429" y="2957"/>
                <a:ext cx="8" cy="0"/>
              </a:xfrm>
              <a:prstGeom prst="line">
                <a:avLst/>
              </a:prstGeom>
              <a:noFill/>
              <a:ln w="5080">
                <a:solidFill>
                  <a:srgbClr val="008000"/>
                </a:solidFill>
                <a:round/>
                <a:headEnd/>
                <a:tailEnd/>
              </a:ln>
            </p:spPr>
            <p:txBody>
              <a:bodyPr/>
              <a:lstStyle/>
              <a:p>
                <a:endParaRPr lang="en-US"/>
              </a:p>
            </p:txBody>
          </p:sp>
          <p:sp>
            <p:nvSpPr>
              <p:cNvPr id="255086" name="Line 1383"/>
              <p:cNvSpPr>
                <a:spLocks noChangeShapeType="1"/>
              </p:cNvSpPr>
              <p:nvPr/>
            </p:nvSpPr>
            <p:spPr bwMode="auto">
              <a:xfrm>
                <a:off x="5437" y="2957"/>
                <a:ext cx="8" cy="0"/>
              </a:xfrm>
              <a:prstGeom prst="line">
                <a:avLst/>
              </a:prstGeom>
              <a:noFill/>
              <a:ln w="5080">
                <a:solidFill>
                  <a:srgbClr val="008000"/>
                </a:solidFill>
                <a:round/>
                <a:headEnd/>
                <a:tailEnd/>
              </a:ln>
            </p:spPr>
            <p:txBody>
              <a:bodyPr/>
              <a:lstStyle/>
              <a:p>
                <a:endParaRPr lang="en-US"/>
              </a:p>
            </p:txBody>
          </p:sp>
          <p:sp>
            <p:nvSpPr>
              <p:cNvPr id="255087" name="Freeform 1384"/>
              <p:cNvSpPr>
                <a:spLocks/>
              </p:cNvSpPr>
              <p:nvPr/>
            </p:nvSpPr>
            <p:spPr bwMode="auto">
              <a:xfrm>
                <a:off x="5445"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88" name="Line 1385"/>
              <p:cNvSpPr>
                <a:spLocks noChangeShapeType="1"/>
              </p:cNvSpPr>
              <p:nvPr/>
            </p:nvSpPr>
            <p:spPr bwMode="auto">
              <a:xfrm>
                <a:off x="5453" y="2965"/>
                <a:ext cx="8" cy="0"/>
              </a:xfrm>
              <a:prstGeom prst="line">
                <a:avLst/>
              </a:prstGeom>
              <a:noFill/>
              <a:ln w="5080">
                <a:solidFill>
                  <a:srgbClr val="008000"/>
                </a:solidFill>
                <a:round/>
                <a:headEnd/>
                <a:tailEnd/>
              </a:ln>
            </p:spPr>
            <p:txBody>
              <a:bodyPr/>
              <a:lstStyle/>
              <a:p>
                <a:endParaRPr lang="en-US"/>
              </a:p>
            </p:txBody>
          </p:sp>
          <p:sp>
            <p:nvSpPr>
              <p:cNvPr id="255089" name="Line 1386"/>
              <p:cNvSpPr>
                <a:spLocks noChangeShapeType="1"/>
              </p:cNvSpPr>
              <p:nvPr/>
            </p:nvSpPr>
            <p:spPr bwMode="auto">
              <a:xfrm>
                <a:off x="5461" y="2965"/>
                <a:ext cx="7" cy="0"/>
              </a:xfrm>
              <a:prstGeom prst="line">
                <a:avLst/>
              </a:prstGeom>
              <a:noFill/>
              <a:ln w="5080">
                <a:solidFill>
                  <a:srgbClr val="008000"/>
                </a:solidFill>
                <a:round/>
                <a:headEnd/>
                <a:tailEnd/>
              </a:ln>
            </p:spPr>
            <p:txBody>
              <a:bodyPr/>
              <a:lstStyle/>
              <a:p>
                <a:endParaRPr lang="en-US"/>
              </a:p>
            </p:txBody>
          </p:sp>
          <p:sp>
            <p:nvSpPr>
              <p:cNvPr id="255090" name="Line 1387"/>
              <p:cNvSpPr>
                <a:spLocks noChangeShapeType="1"/>
              </p:cNvSpPr>
              <p:nvPr/>
            </p:nvSpPr>
            <p:spPr bwMode="auto">
              <a:xfrm>
                <a:off x="5468" y="2965"/>
                <a:ext cx="8" cy="0"/>
              </a:xfrm>
              <a:prstGeom prst="line">
                <a:avLst/>
              </a:prstGeom>
              <a:noFill/>
              <a:ln w="5080">
                <a:solidFill>
                  <a:srgbClr val="008000"/>
                </a:solidFill>
                <a:round/>
                <a:headEnd/>
                <a:tailEnd/>
              </a:ln>
            </p:spPr>
            <p:txBody>
              <a:bodyPr/>
              <a:lstStyle/>
              <a:p>
                <a:endParaRPr lang="en-US"/>
              </a:p>
            </p:txBody>
          </p:sp>
          <p:sp>
            <p:nvSpPr>
              <p:cNvPr id="255091" name="Line 1388"/>
              <p:cNvSpPr>
                <a:spLocks noChangeShapeType="1"/>
              </p:cNvSpPr>
              <p:nvPr/>
            </p:nvSpPr>
            <p:spPr bwMode="auto">
              <a:xfrm>
                <a:off x="5476" y="2965"/>
                <a:ext cx="8" cy="0"/>
              </a:xfrm>
              <a:prstGeom prst="line">
                <a:avLst/>
              </a:prstGeom>
              <a:noFill/>
              <a:ln w="5080">
                <a:solidFill>
                  <a:srgbClr val="008000"/>
                </a:solidFill>
                <a:round/>
                <a:headEnd/>
                <a:tailEnd/>
              </a:ln>
            </p:spPr>
            <p:txBody>
              <a:bodyPr/>
              <a:lstStyle/>
              <a:p>
                <a:endParaRPr lang="en-US"/>
              </a:p>
            </p:txBody>
          </p:sp>
          <p:sp>
            <p:nvSpPr>
              <p:cNvPr id="255092" name="Line 1389"/>
              <p:cNvSpPr>
                <a:spLocks noChangeShapeType="1"/>
              </p:cNvSpPr>
              <p:nvPr/>
            </p:nvSpPr>
            <p:spPr bwMode="auto">
              <a:xfrm>
                <a:off x="5484" y="2965"/>
                <a:ext cx="8" cy="0"/>
              </a:xfrm>
              <a:prstGeom prst="line">
                <a:avLst/>
              </a:prstGeom>
              <a:noFill/>
              <a:ln w="5080">
                <a:solidFill>
                  <a:srgbClr val="008000"/>
                </a:solidFill>
                <a:round/>
                <a:headEnd/>
                <a:tailEnd/>
              </a:ln>
            </p:spPr>
            <p:txBody>
              <a:bodyPr/>
              <a:lstStyle/>
              <a:p>
                <a:endParaRPr lang="en-US"/>
              </a:p>
            </p:txBody>
          </p:sp>
          <p:sp>
            <p:nvSpPr>
              <p:cNvPr id="255093" name="Line 1390"/>
              <p:cNvSpPr>
                <a:spLocks noChangeShapeType="1"/>
              </p:cNvSpPr>
              <p:nvPr/>
            </p:nvSpPr>
            <p:spPr bwMode="auto">
              <a:xfrm>
                <a:off x="5492" y="2965"/>
                <a:ext cx="7" cy="0"/>
              </a:xfrm>
              <a:prstGeom prst="line">
                <a:avLst/>
              </a:prstGeom>
              <a:noFill/>
              <a:ln w="5080">
                <a:solidFill>
                  <a:srgbClr val="008000"/>
                </a:solidFill>
                <a:round/>
                <a:headEnd/>
                <a:tailEnd/>
              </a:ln>
            </p:spPr>
            <p:txBody>
              <a:bodyPr/>
              <a:lstStyle/>
              <a:p>
                <a:endParaRPr lang="en-US"/>
              </a:p>
            </p:txBody>
          </p:sp>
          <p:sp>
            <p:nvSpPr>
              <p:cNvPr id="255094" name="Line 1391"/>
              <p:cNvSpPr>
                <a:spLocks noChangeShapeType="1"/>
              </p:cNvSpPr>
              <p:nvPr/>
            </p:nvSpPr>
            <p:spPr bwMode="auto">
              <a:xfrm>
                <a:off x="5499" y="2965"/>
                <a:ext cx="8" cy="0"/>
              </a:xfrm>
              <a:prstGeom prst="line">
                <a:avLst/>
              </a:prstGeom>
              <a:noFill/>
              <a:ln w="5080">
                <a:solidFill>
                  <a:srgbClr val="008000"/>
                </a:solidFill>
                <a:round/>
                <a:headEnd/>
                <a:tailEnd/>
              </a:ln>
            </p:spPr>
            <p:txBody>
              <a:bodyPr/>
              <a:lstStyle/>
              <a:p>
                <a:endParaRPr lang="en-US"/>
              </a:p>
            </p:txBody>
          </p:sp>
          <p:sp>
            <p:nvSpPr>
              <p:cNvPr id="255095" name="Freeform 1392"/>
              <p:cNvSpPr>
                <a:spLocks/>
              </p:cNvSpPr>
              <p:nvPr/>
            </p:nvSpPr>
            <p:spPr bwMode="auto">
              <a:xfrm>
                <a:off x="5507"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96" name="Line 1393"/>
              <p:cNvSpPr>
                <a:spLocks noChangeShapeType="1"/>
              </p:cNvSpPr>
              <p:nvPr/>
            </p:nvSpPr>
            <p:spPr bwMode="auto">
              <a:xfrm>
                <a:off x="5515" y="2973"/>
                <a:ext cx="8" cy="0"/>
              </a:xfrm>
              <a:prstGeom prst="line">
                <a:avLst/>
              </a:prstGeom>
              <a:noFill/>
              <a:ln w="5080">
                <a:solidFill>
                  <a:srgbClr val="008000"/>
                </a:solidFill>
                <a:round/>
                <a:headEnd/>
                <a:tailEnd/>
              </a:ln>
            </p:spPr>
            <p:txBody>
              <a:bodyPr/>
              <a:lstStyle/>
              <a:p>
                <a:endParaRPr lang="en-US"/>
              </a:p>
            </p:txBody>
          </p:sp>
          <p:sp>
            <p:nvSpPr>
              <p:cNvPr id="255097" name="Line 1394"/>
              <p:cNvSpPr>
                <a:spLocks noChangeShapeType="1"/>
              </p:cNvSpPr>
              <p:nvPr/>
            </p:nvSpPr>
            <p:spPr bwMode="auto">
              <a:xfrm>
                <a:off x="5523" y="2973"/>
                <a:ext cx="8" cy="0"/>
              </a:xfrm>
              <a:prstGeom prst="line">
                <a:avLst/>
              </a:prstGeom>
              <a:noFill/>
              <a:ln w="5080">
                <a:solidFill>
                  <a:srgbClr val="008000"/>
                </a:solidFill>
                <a:round/>
                <a:headEnd/>
                <a:tailEnd/>
              </a:ln>
            </p:spPr>
            <p:txBody>
              <a:bodyPr/>
              <a:lstStyle/>
              <a:p>
                <a:endParaRPr lang="en-US"/>
              </a:p>
            </p:txBody>
          </p:sp>
          <p:sp>
            <p:nvSpPr>
              <p:cNvPr id="255098" name="Line 1395"/>
              <p:cNvSpPr>
                <a:spLocks noChangeShapeType="1"/>
              </p:cNvSpPr>
              <p:nvPr/>
            </p:nvSpPr>
            <p:spPr bwMode="auto">
              <a:xfrm>
                <a:off x="5531" y="2973"/>
                <a:ext cx="7" cy="0"/>
              </a:xfrm>
              <a:prstGeom prst="line">
                <a:avLst/>
              </a:prstGeom>
              <a:noFill/>
              <a:ln w="5080">
                <a:solidFill>
                  <a:srgbClr val="008000"/>
                </a:solidFill>
                <a:round/>
                <a:headEnd/>
                <a:tailEnd/>
              </a:ln>
            </p:spPr>
            <p:txBody>
              <a:bodyPr/>
              <a:lstStyle/>
              <a:p>
                <a:endParaRPr lang="en-US"/>
              </a:p>
            </p:txBody>
          </p:sp>
          <p:sp>
            <p:nvSpPr>
              <p:cNvPr id="255099" name="Line 1396"/>
              <p:cNvSpPr>
                <a:spLocks noChangeShapeType="1"/>
              </p:cNvSpPr>
              <p:nvPr/>
            </p:nvSpPr>
            <p:spPr bwMode="auto">
              <a:xfrm>
                <a:off x="5538" y="2973"/>
                <a:ext cx="8" cy="0"/>
              </a:xfrm>
              <a:prstGeom prst="line">
                <a:avLst/>
              </a:prstGeom>
              <a:noFill/>
              <a:ln w="5080">
                <a:solidFill>
                  <a:srgbClr val="008000"/>
                </a:solidFill>
                <a:round/>
                <a:headEnd/>
                <a:tailEnd/>
              </a:ln>
            </p:spPr>
            <p:txBody>
              <a:bodyPr/>
              <a:lstStyle/>
              <a:p>
                <a:endParaRPr lang="en-US"/>
              </a:p>
            </p:txBody>
          </p:sp>
          <p:sp>
            <p:nvSpPr>
              <p:cNvPr id="255100" name="Freeform 1397"/>
              <p:cNvSpPr>
                <a:spLocks/>
              </p:cNvSpPr>
              <p:nvPr/>
            </p:nvSpPr>
            <p:spPr bwMode="auto">
              <a:xfrm>
                <a:off x="5546"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101" name="Line 1398"/>
              <p:cNvSpPr>
                <a:spLocks noChangeShapeType="1"/>
              </p:cNvSpPr>
              <p:nvPr/>
            </p:nvSpPr>
            <p:spPr bwMode="auto">
              <a:xfrm>
                <a:off x="5554" y="2980"/>
                <a:ext cx="8" cy="0"/>
              </a:xfrm>
              <a:prstGeom prst="line">
                <a:avLst/>
              </a:prstGeom>
              <a:noFill/>
              <a:ln w="5080">
                <a:solidFill>
                  <a:srgbClr val="008000"/>
                </a:solidFill>
                <a:round/>
                <a:headEnd/>
                <a:tailEnd/>
              </a:ln>
            </p:spPr>
            <p:txBody>
              <a:bodyPr/>
              <a:lstStyle/>
              <a:p>
                <a:endParaRPr lang="en-US"/>
              </a:p>
            </p:txBody>
          </p:sp>
          <p:sp>
            <p:nvSpPr>
              <p:cNvPr id="255102" name="Freeform 1399"/>
              <p:cNvSpPr>
                <a:spLocks/>
              </p:cNvSpPr>
              <p:nvPr/>
            </p:nvSpPr>
            <p:spPr bwMode="auto">
              <a:xfrm>
                <a:off x="5562" y="2973"/>
                <a:ext cx="7" cy="7"/>
              </a:xfrm>
              <a:custGeom>
                <a:avLst/>
                <a:gdLst>
                  <a:gd name="T0" fmla="*/ 0 w 7"/>
                  <a:gd name="T1" fmla="*/ 7 h 7"/>
                  <a:gd name="T2" fmla="*/ 0 w 7"/>
                  <a:gd name="T3" fmla="*/ 0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103" name="Freeform 1400"/>
              <p:cNvSpPr>
                <a:spLocks/>
              </p:cNvSpPr>
              <p:nvPr/>
            </p:nvSpPr>
            <p:spPr bwMode="auto">
              <a:xfrm>
                <a:off x="5569"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104" name="Line 1401"/>
              <p:cNvSpPr>
                <a:spLocks noChangeShapeType="1"/>
              </p:cNvSpPr>
              <p:nvPr/>
            </p:nvSpPr>
            <p:spPr bwMode="auto">
              <a:xfrm>
                <a:off x="5577" y="2980"/>
                <a:ext cx="8" cy="0"/>
              </a:xfrm>
              <a:prstGeom prst="line">
                <a:avLst/>
              </a:prstGeom>
              <a:noFill/>
              <a:ln w="5080">
                <a:solidFill>
                  <a:srgbClr val="008000"/>
                </a:solidFill>
                <a:round/>
                <a:headEnd/>
                <a:tailEnd/>
              </a:ln>
            </p:spPr>
            <p:txBody>
              <a:bodyPr/>
              <a:lstStyle/>
              <a:p>
                <a:endParaRPr lang="en-US"/>
              </a:p>
            </p:txBody>
          </p:sp>
          <p:sp>
            <p:nvSpPr>
              <p:cNvPr id="255105" name="Line 1402"/>
              <p:cNvSpPr>
                <a:spLocks noChangeShapeType="1"/>
              </p:cNvSpPr>
              <p:nvPr/>
            </p:nvSpPr>
            <p:spPr bwMode="auto">
              <a:xfrm>
                <a:off x="5585" y="2980"/>
                <a:ext cx="8" cy="0"/>
              </a:xfrm>
              <a:prstGeom prst="line">
                <a:avLst/>
              </a:prstGeom>
              <a:noFill/>
              <a:ln w="5080">
                <a:solidFill>
                  <a:srgbClr val="008000"/>
                </a:solidFill>
                <a:round/>
                <a:headEnd/>
                <a:tailEnd/>
              </a:ln>
            </p:spPr>
            <p:txBody>
              <a:bodyPr/>
              <a:lstStyle/>
              <a:p>
                <a:endParaRPr lang="en-US"/>
              </a:p>
            </p:txBody>
          </p:sp>
          <p:sp>
            <p:nvSpPr>
              <p:cNvPr id="255106" name="Line 1403"/>
              <p:cNvSpPr>
                <a:spLocks noChangeShapeType="1"/>
              </p:cNvSpPr>
              <p:nvPr/>
            </p:nvSpPr>
            <p:spPr bwMode="auto">
              <a:xfrm>
                <a:off x="5593" y="2980"/>
                <a:ext cx="8" cy="0"/>
              </a:xfrm>
              <a:prstGeom prst="line">
                <a:avLst/>
              </a:prstGeom>
              <a:noFill/>
              <a:ln w="5080">
                <a:solidFill>
                  <a:srgbClr val="008000"/>
                </a:solidFill>
                <a:round/>
                <a:headEnd/>
                <a:tailEnd/>
              </a:ln>
            </p:spPr>
            <p:txBody>
              <a:bodyPr/>
              <a:lstStyle/>
              <a:p>
                <a:endParaRPr lang="en-US"/>
              </a:p>
            </p:txBody>
          </p:sp>
          <p:sp>
            <p:nvSpPr>
              <p:cNvPr id="255107" name="Line 1404"/>
              <p:cNvSpPr>
                <a:spLocks noChangeShapeType="1"/>
              </p:cNvSpPr>
              <p:nvPr/>
            </p:nvSpPr>
            <p:spPr bwMode="auto">
              <a:xfrm>
                <a:off x="5601" y="2980"/>
                <a:ext cx="7" cy="0"/>
              </a:xfrm>
              <a:prstGeom prst="line">
                <a:avLst/>
              </a:prstGeom>
              <a:noFill/>
              <a:ln w="5080">
                <a:solidFill>
                  <a:srgbClr val="008000"/>
                </a:solidFill>
                <a:round/>
                <a:headEnd/>
                <a:tailEnd/>
              </a:ln>
            </p:spPr>
            <p:txBody>
              <a:bodyPr/>
              <a:lstStyle/>
              <a:p>
                <a:endParaRPr lang="en-US"/>
              </a:p>
            </p:txBody>
          </p:sp>
          <p:sp>
            <p:nvSpPr>
              <p:cNvPr id="255108" name="Line 1405"/>
              <p:cNvSpPr>
                <a:spLocks noChangeShapeType="1"/>
              </p:cNvSpPr>
              <p:nvPr/>
            </p:nvSpPr>
            <p:spPr bwMode="auto">
              <a:xfrm>
                <a:off x="5608" y="2980"/>
                <a:ext cx="8" cy="0"/>
              </a:xfrm>
              <a:prstGeom prst="line">
                <a:avLst/>
              </a:prstGeom>
              <a:noFill/>
              <a:ln w="5080">
                <a:solidFill>
                  <a:srgbClr val="008000"/>
                </a:solidFill>
                <a:round/>
                <a:headEnd/>
                <a:tailEnd/>
              </a:ln>
            </p:spPr>
            <p:txBody>
              <a:bodyPr/>
              <a:lstStyle/>
              <a:p>
                <a:endParaRPr lang="en-US"/>
              </a:p>
            </p:txBody>
          </p:sp>
          <p:sp>
            <p:nvSpPr>
              <p:cNvPr id="255109" name="Line 1406"/>
              <p:cNvSpPr>
                <a:spLocks noChangeShapeType="1"/>
              </p:cNvSpPr>
              <p:nvPr/>
            </p:nvSpPr>
            <p:spPr bwMode="auto">
              <a:xfrm>
                <a:off x="5616" y="2980"/>
                <a:ext cx="0" cy="0"/>
              </a:xfrm>
              <a:prstGeom prst="line">
                <a:avLst/>
              </a:prstGeom>
              <a:noFill/>
              <a:ln w="5080">
                <a:solidFill>
                  <a:srgbClr val="008000"/>
                </a:solidFill>
                <a:round/>
                <a:headEnd/>
                <a:tailEnd/>
              </a:ln>
            </p:spPr>
            <p:txBody>
              <a:bodyPr/>
              <a:lstStyle/>
              <a:p>
                <a:endParaRPr lang="en-US"/>
              </a:p>
            </p:txBody>
          </p:sp>
          <p:sp>
            <p:nvSpPr>
              <p:cNvPr id="255110" name="Freeform 1407"/>
              <p:cNvSpPr>
                <a:spLocks/>
              </p:cNvSpPr>
              <p:nvPr/>
            </p:nvSpPr>
            <p:spPr bwMode="auto">
              <a:xfrm>
                <a:off x="5616"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11" name="Freeform 1408"/>
              <p:cNvSpPr>
                <a:spLocks/>
              </p:cNvSpPr>
              <p:nvPr/>
            </p:nvSpPr>
            <p:spPr bwMode="auto">
              <a:xfrm>
                <a:off x="5624"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112" name="Line 1409"/>
              <p:cNvSpPr>
                <a:spLocks noChangeShapeType="1"/>
              </p:cNvSpPr>
              <p:nvPr/>
            </p:nvSpPr>
            <p:spPr bwMode="auto">
              <a:xfrm>
                <a:off x="5632" y="2980"/>
                <a:ext cx="7" cy="0"/>
              </a:xfrm>
              <a:prstGeom prst="line">
                <a:avLst/>
              </a:prstGeom>
              <a:noFill/>
              <a:ln w="5080">
                <a:solidFill>
                  <a:srgbClr val="008000"/>
                </a:solidFill>
                <a:round/>
                <a:headEnd/>
                <a:tailEnd/>
              </a:ln>
            </p:spPr>
            <p:txBody>
              <a:bodyPr/>
              <a:lstStyle/>
              <a:p>
                <a:endParaRPr lang="en-US"/>
              </a:p>
            </p:txBody>
          </p:sp>
          <p:sp>
            <p:nvSpPr>
              <p:cNvPr id="255113" name="Freeform 1410"/>
              <p:cNvSpPr>
                <a:spLocks/>
              </p:cNvSpPr>
              <p:nvPr/>
            </p:nvSpPr>
            <p:spPr bwMode="auto">
              <a:xfrm>
                <a:off x="5639" y="29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114" name="Freeform 1411"/>
              <p:cNvSpPr>
                <a:spLocks/>
              </p:cNvSpPr>
              <p:nvPr/>
            </p:nvSpPr>
            <p:spPr bwMode="auto">
              <a:xfrm>
                <a:off x="5647" y="2957"/>
                <a:ext cx="8" cy="31"/>
              </a:xfrm>
              <a:custGeom>
                <a:avLst/>
                <a:gdLst>
                  <a:gd name="T0" fmla="*/ 0 w 8"/>
                  <a:gd name="T1" fmla="*/ 31 h 31"/>
                  <a:gd name="T2" fmla="*/ 0 w 8"/>
                  <a:gd name="T3" fmla="*/ 23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8"/>
                    </a:lnTo>
                    <a:lnTo>
                      <a:pt x="8" y="0"/>
                    </a:lnTo>
                  </a:path>
                </a:pathLst>
              </a:custGeom>
              <a:noFill/>
              <a:ln w="5080">
                <a:solidFill>
                  <a:srgbClr val="008000"/>
                </a:solidFill>
                <a:prstDash val="solid"/>
                <a:round/>
                <a:headEnd/>
                <a:tailEnd/>
              </a:ln>
            </p:spPr>
            <p:txBody>
              <a:bodyPr/>
              <a:lstStyle/>
              <a:p>
                <a:endParaRPr lang="en-US"/>
              </a:p>
            </p:txBody>
          </p:sp>
          <p:sp>
            <p:nvSpPr>
              <p:cNvPr id="255115" name="Line 1412"/>
              <p:cNvSpPr>
                <a:spLocks noChangeShapeType="1"/>
              </p:cNvSpPr>
              <p:nvPr/>
            </p:nvSpPr>
            <p:spPr bwMode="auto">
              <a:xfrm>
                <a:off x="5655" y="2957"/>
                <a:ext cx="8" cy="0"/>
              </a:xfrm>
              <a:prstGeom prst="line">
                <a:avLst/>
              </a:prstGeom>
              <a:noFill/>
              <a:ln w="5080">
                <a:solidFill>
                  <a:srgbClr val="008000"/>
                </a:solidFill>
                <a:round/>
                <a:headEnd/>
                <a:tailEnd/>
              </a:ln>
            </p:spPr>
            <p:txBody>
              <a:bodyPr/>
              <a:lstStyle/>
              <a:p>
                <a:endParaRPr lang="en-US"/>
              </a:p>
            </p:txBody>
          </p:sp>
          <p:sp>
            <p:nvSpPr>
              <p:cNvPr id="255116" name="Freeform 1413"/>
              <p:cNvSpPr>
                <a:spLocks/>
              </p:cNvSpPr>
              <p:nvPr/>
            </p:nvSpPr>
            <p:spPr bwMode="auto">
              <a:xfrm>
                <a:off x="5663" y="2957"/>
                <a:ext cx="8" cy="31"/>
              </a:xfrm>
              <a:custGeom>
                <a:avLst/>
                <a:gdLst>
                  <a:gd name="T0" fmla="*/ 0 w 8"/>
                  <a:gd name="T1" fmla="*/ 0 h 31"/>
                  <a:gd name="T2" fmla="*/ 0 w 8"/>
                  <a:gd name="T3" fmla="*/ 8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3"/>
                    </a:lnTo>
                    <a:lnTo>
                      <a:pt x="8" y="31"/>
                    </a:lnTo>
                  </a:path>
                </a:pathLst>
              </a:custGeom>
              <a:noFill/>
              <a:ln w="5080">
                <a:solidFill>
                  <a:srgbClr val="008000"/>
                </a:solidFill>
                <a:prstDash val="solid"/>
                <a:round/>
                <a:headEnd/>
                <a:tailEnd/>
              </a:ln>
            </p:spPr>
            <p:txBody>
              <a:bodyPr/>
              <a:lstStyle/>
              <a:p>
                <a:endParaRPr lang="en-US"/>
              </a:p>
            </p:txBody>
          </p:sp>
          <p:sp>
            <p:nvSpPr>
              <p:cNvPr id="255117" name="Freeform 1414"/>
              <p:cNvSpPr>
                <a:spLocks/>
              </p:cNvSpPr>
              <p:nvPr/>
            </p:nvSpPr>
            <p:spPr bwMode="auto">
              <a:xfrm>
                <a:off x="5671" y="2980"/>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118" name="Line 1415"/>
              <p:cNvSpPr>
                <a:spLocks noChangeShapeType="1"/>
              </p:cNvSpPr>
              <p:nvPr/>
            </p:nvSpPr>
            <p:spPr bwMode="auto">
              <a:xfrm>
                <a:off x="5678" y="2980"/>
                <a:ext cx="8" cy="0"/>
              </a:xfrm>
              <a:prstGeom prst="line">
                <a:avLst/>
              </a:prstGeom>
              <a:noFill/>
              <a:ln w="5080">
                <a:solidFill>
                  <a:srgbClr val="008000"/>
                </a:solidFill>
                <a:round/>
                <a:headEnd/>
                <a:tailEnd/>
              </a:ln>
            </p:spPr>
            <p:txBody>
              <a:bodyPr/>
              <a:lstStyle/>
              <a:p>
                <a:endParaRPr lang="en-US"/>
              </a:p>
            </p:txBody>
          </p:sp>
          <p:sp>
            <p:nvSpPr>
              <p:cNvPr id="255119" name="Freeform 1416"/>
              <p:cNvSpPr>
                <a:spLocks/>
              </p:cNvSpPr>
              <p:nvPr/>
            </p:nvSpPr>
            <p:spPr bwMode="auto">
              <a:xfrm>
                <a:off x="5686" y="298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120" name="Line 1417"/>
              <p:cNvSpPr>
                <a:spLocks noChangeShapeType="1"/>
              </p:cNvSpPr>
              <p:nvPr/>
            </p:nvSpPr>
            <p:spPr bwMode="auto">
              <a:xfrm>
                <a:off x="5694" y="2988"/>
                <a:ext cx="8" cy="0"/>
              </a:xfrm>
              <a:prstGeom prst="line">
                <a:avLst/>
              </a:prstGeom>
              <a:noFill/>
              <a:ln w="5080">
                <a:solidFill>
                  <a:srgbClr val="008000"/>
                </a:solidFill>
                <a:round/>
                <a:headEnd/>
                <a:tailEnd/>
              </a:ln>
            </p:spPr>
            <p:txBody>
              <a:bodyPr/>
              <a:lstStyle/>
              <a:p>
                <a:endParaRPr lang="en-US"/>
              </a:p>
            </p:txBody>
          </p:sp>
          <p:sp>
            <p:nvSpPr>
              <p:cNvPr id="255121" name="Line 1418"/>
              <p:cNvSpPr>
                <a:spLocks noChangeShapeType="1"/>
              </p:cNvSpPr>
              <p:nvPr/>
            </p:nvSpPr>
            <p:spPr bwMode="auto">
              <a:xfrm>
                <a:off x="5702" y="2988"/>
                <a:ext cx="7" cy="0"/>
              </a:xfrm>
              <a:prstGeom prst="line">
                <a:avLst/>
              </a:prstGeom>
              <a:noFill/>
              <a:ln w="5080">
                <a:solidFill>
                  <a:srgbClr val="008000"/>
                </a:solidFill>
                <a:round/>
                <a:headEnd/>
                <a:tailEnd/>
              </a:ln>
            </p:spPr>
            <p:txBody>
              <a:bodyPr/>
              <a:lstStyle/>
              <a:p>
                <a:endParaRPr lang="en-US"/>
              </a:p>
            </p:txBody>
          </p:sp>
          <p:sp>
            <p:nvSpPr>
              <p:cNvPr id="255122" name="Line 1419"/>
              <p:cNvSpPr>
                <a:spLocks noChangeShapeType="1"/>
              </p:cNvSpPr>
              <p:nvPr/>
            </p:nvSpPr>
            <p:spPr bwMode="auto">
              <a:xfrm>
                <a:off x="5709" y="2988"/>
                <a:ext cx="8" cy="0"/>
              </a:xfrm>
              <a:prstGeom prst="line">
                <a:avLst/>
              </a:prstGeom>
              <a:noFill/>
              <a:ln w="5080">
                <a:solidFill>
                  <a:srgbClr val="008000"/>
                </a:solidFill>
                <a:round/>
                <a:headEnd/>
                <a:tailEnd/>
              </a:ln>
            </p:spPr>
            <p:txBody>
              <a:bodyPr/>
              <a:lstStyle/>
              <a:p>
                <a:endParaRPr lang="en-US"/>
              </a:p>
            </p:txBody>
          </p:sp>
          <p:sp>
            <p:nvSpPr>
              <p:cNvPr id="255123" name="Line 1420"/>
              <p:cNvSpPr>
                <a:spLocks noChangeShapeType="1"/>
              </p:cNvSpPr>
              <p:nvPr/>
            </p:nvSpPr>
            <p:spPr bwMode="auto">
              <a:xfrm>
                <a:off x="5717" y="2988"/>
                <a:ext cx="8" cy="0"/>
              </a:xfrm>
              <a:prstGeom prst="line">
                <a:avLst/>
              </a:prstGeom>
              <a:noFill/>
              <a:ln w="5080">
                <a:solidFill>
                  <a:srgbClr val="008000"/>
                </a:solidFill>
                <a:round/>
                <a:headEnd/>
                <a:tailEnd/>
              </a:ln>
            </p:spPr>
            <p:txBody>
              <a:bodyPr/>
              <a:lstStyle/>
              <a:p>
                <a:endParaRPr lang="en-US"/>
              </a:p>
            </p:txBody>
          </p:sp>
        </p:grpSp>
        <p:grpSp>
          <p:nvGrpSpPr>
            <p:cNvPr id="226319" name="Group 1421"/>
            <p:cNvGrpSpPr>
              <a:grpSpLocks/>
            </p:cNvGrpSpPr>
            <p:nvPr/>
          </p:nvGrpSpPr>
          <p:grpSpPr bwMode="auto">
            <a:xfrm>
              <a:off x="778" y="770"/>
              <a:ext cx="5476" cy="2234"/>
              <a:chOff x="778" y="770"/>
              <a:chExt cx="5476" cy="2234"/>
            </a:xfrm>
          </p:grpSpPr>
          <p:sp>
            <p:nvSpPr>
              <p:cNvPr id="254724" name="Freeform 1422"/>
              <p:cNvSpPr>
                <a:spLocks/>
              </p:cNvSpPr>
              <p:nvPr/>
            </p:nvSpPr>
            <p:spPr bwMode="auto">
              <a:xfrm>
                <a:off x="5725"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25" name="Line 1423"/>
              <p:cNvSpPr>
                <a:spLocks noChangeShapeType="1"/>
              </p:cNvSpPr>
              <p:nvPr/>
            </p:nvSpPr>
            <p:spPr bwMode="auto">
              <a:xfrm>
                <a:off x="5733" y="2980"/>
                <a:ext cx="8" cy="0"/>
              </a:xfrm>
              <a:prstGeom prst="line">
                <a:avLst/>
              </a:prstGeom>
              <a:noFill/>
              <a:ln w="5080">
                <a:solidFill>
                  <a:srgbClr val="008000"/>
                </a:solidFill>
                <a:round/>
                <a:headEnd/>
                <a:tailEnd/>
              </a:ln>
            </p:spPr>
            <p:txBody>
              <a:bodyPr/>
              <a:lstStyle/>
              <a:p>
                <a:endParaRPr lang="en-US"/>
              </a:p>
            </p:txBody>
          </p:sp>
          <p:sp>
            <p:nvSpPr>
              <p:cNvPr id="254726" name="Line 1424"/>
              <p:cNvSpPr>
                <a:spLocks noChangeShapeType="1"/>
              </p:cNvSpPr>
              <p:nvPr/>
            </p:nvSpPr>
            <p:spPr bwMode="auto">
              <a:xfrm>
                <a:off x="5741" y="2980"/>
                <a:ext cx="7" cy="0"/>
              </a:xfrm>
              <a:prstGeom prst="line">
                <a:avLst/>
              </a:prstGeom>
              <a:noFill/>
              <a:ln w="5080">
                <a:solidFill>
                  <a:srgbClr val="008000"/>
                </a:solidFill>
                <a:round/>
                <a:headEnd/>
                <a:tailEnd/>
              </a:ln>
            </p:spPr>
            <p:txBody>
              <a:bodyPr/>
              <a:lstStyle/>
              <a:p>
                <a:endParaRPr lang="en-US"/>
              </a:p>
            </p:txBody>
          </p:sp>
          <p:sp>
            <p:nvSpPr>
              <p:cNvPr id="254727" name="Line 1425"/>
              <p:cNvSpPr>
                <a:spLocks noChangeShapeType="1"/>
              </p:cNvSpPr>
              <p:nvPr/>
            </p:nvSpPr>
            <p:spPr bwMode="auto">
              <a:xfrm>
                <a:off x="5748" y="2980"/>
                <a:ext cx="8" cy="0"/>
              </a:xfrm>
              <a:prstGeom prst="line">
                <a:avLst/>
              </a:prstGeom>
              <a:noFill/>
              <a:ln w="5080">
                <a:solidFill>
                  <a:srgbClr val="008000"/>
                </a:solidFill>
                <a:round/>
                <a:headEnd/>
                <a:tailEnd/>
              </a:ln>
            </p:spPr>
            <p:txBody>
              <a:bodyPr/>
              <a:lstStyle/>
              <a:p>
                <a:endParaRPr lang="en-US"/>
              </a:p>
            </p:txBody>
          </p:sp>
          <p:sp>
            <p:nvSpPr>
              <p:cNvPr id="254728" name="Line 1426"/>
              <p:cNvSpPr>
                <a:spLocks noChangeShapeType="1"/>
              </p:cNvSpPr>
              <p:nvPr/>
            </p:nvSpPr>
            <p:spPr bwMode="auto">
              <a:xfrm>
                <a:off x="5756" y="2980"/>
                <a:ext cx="8" cy="0"/>
              </a:xfrm>
              <a:prstGeom prst="line">
                <a:avLst/>
              </a:prstGeom>
              <a:noFill/>
              <a:ln w="5080">
                <a:solidFill>
                  <a:srgbClr val="008000"/>
                </a:solidFill>
                <a:round/>
                <a:headEnd/>
                <a:tailEnd/>
              </a:ln>
            </p:spPr>
            <p:txBody>
              <a:bodyPr/>
              <a:lstStyle/>
              <a:p>
                <a:endParaRPr lang="en-US"/>
              </a:p>
            </p:txBody>
          </p:sp>
          <p:sp>
            <p:nvSpPr>
              <p:cNvPr id="254729" name="Freeform 1427"/>
              <p:cNvSpPr>
                <a:spLocks/>
              </p:cNvSpPr>
              <p:nvPr/>
            </p:nvSpPr>
            <p:spPr bwMode="auto">
              <a:xfrm>
                <a:off x="5764" y="298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30" name="Line 1428"/>
              <p:cNvSpPr>
                <a:spLocks noChangeShapeType="1"/>
              </p:cNvSpPr>
              <p:nvPr/>
            </p:nvSpPr>
            <p:spPr bwMode="auto">
              <a:xfrm>
                <a:off x="5772" y="2988"/>
                <a:ext cx="7" cy="0"/>
              </a:xfrm>
              <a:prstGeom prst="line">
                <a:avLst/>
              </a:prstGeom>
              <a:noFill/>
              <a:ln w="5080">
                <a:solidFill>
                  <a:srgbClr val="008000"/>
                </a:solidFill>
                <a:round/>
                <a:headEnd/>
                <a:tailEnd/>
              </a:ln>
            </p:spPr>
            <p:txBody>
              <a:bodyPr/>
              <a:lstStyle/>
              <a:p>
                <a:endParaRPr lang="en-US"/>
              </a:p>
            </p:txBody>
          </p:sp>
          <p:sp>
            <p:nvSpPr>
              <p:cNvPr id="254731" name="Line 1429"/>
              <p:cNvSpPr>
                <a:spLocks noChangeShapeType="1"/>
              </p:cNvSpPr>
              <p:nvPr/>
            </p:nvSpPr>
            <p:spPr bwMode="auto">
              <a:xfrm>
                <a:off x="5779" y="2988"/>
                <a:ext cx="8" cy="0"/>
              </a:xfrm>
              <a:prstGeom prst="line">
                <a:avLst/>
              </a:prstGeom>
              <a:noFill/>
              <a:ln w="5080">
                <a:solidFill>
                  <a:srgbClr val="008000"/>
                </a:solidFill>
                <a:round/>
                <a:headEnd/>
                <a:tailEnd/>
              </a:ln>
            </p:spPr>
            <p:txBody>
              <a:bodyPr/>
              <a:lstStyle/>
              <a:p>
                <a:endParaRPr lang="en-US"/>
              </a:p>
            </p:txBody>
          </p:sp>
          <p:sp>
            <p:nvSpPr>
              <p:cNvPr id="254732" name="Line 1430"/>
              <p:cNvSpPr>
                <a:spLocks noChangeShapeType="1"/>
              </p:cNvSpPr>
              <p:nvPr/>
            </p:nvSpPr>
            <p:spPr bwMode="auto">
              <a:xfrm>
                <a:off x="5787" y="2988"/>
                <a:ext cx="8" cy="0"/>
              </a:xfrm>
              <a:prstGeom prst="line">
                <a:avLst/>
              </a:prstGeom>
              <a:noFill/>
              <a:ln w="5080">
                <a:solidFill>
                  <a:srgbClr val="008000"/>
                </a:solidFill>
                <a:round/>
                <a:headEnd/>
                <a:tailEnd/>
              </a:ln>
            </p:spPr>
            <p:txBody>
              <a:bodyPr/>
              <a:lstStyle/>
              <a:p>
                <a:endParaRPr lang="en-US"/>
              </a:p>
            </p:txBody>
          </p:sp>
          <p:sp>
            <p:nvSpPr>
              <p:cNvPr id="254733" name="Line 1431"/>
              <p:cNvSpPr>
                <a:spLocks noChangeShapeType="1"/>
              </p:cNvSpPr>
              <p:nvPr/>
            </p:nvSpPr>
            <p:spPr bwMode="auto">
              <a:xfrm>
                <a:off x="5795" y="2988"/>
                <a:ext cx="8" cy="0"/>
              </a:xfrm>
              <a:prstGeom prst="line">
                <a:avLst/>
              </a:prstGeom>
              <a:noFill/>
              <a:ln w="5080">
                <a:solidFill>
                  <a:srgbClr val="008000"/>
                </a:solidFill>
                <a:round/>
                <a:headEnd/>
                <a:tailEnd/>
              </a:ln>
            </p:spPr>
            <p:txBody>
              <a:bodyPr/>
              <a:lstStyle/>
              <a:p>
                <a:endParaRPr lang="en-US"/>
              </a:p>
            </p:txBody>
          </p:sp>
          <p:sp>
            <p:nvSpPr>
              <p:cNvPr id="254734" name="Line 1432"/>
              <p:cNvSpPr>
                <a:spLocks noChangeShapeType="1"/>
              </p:cNvSpPr>
              <p:nvPr/>
            </p:nvSpPr>
            <p:spPr bwMode="auto">
              <a:xfrm>
                <a:off x="5803" y="2988"/>
                <a:ext cx="8" cy="0"/>
              </a:xfrm>
              <a:prstGeom prst="line">
                <a:avLst/>
              </a:prstGeom>
              <a:noFill/>
              <a:ln w="5080">
                <a:solidFill>
                  <a:srgbClr val="008000"/>
                </a:solidFill>
                <a:round/>
                <a:headEnd/>
                <a:tailEnd/>
              </a:ln>
            </p:spPr>
            <p:txBody>
              <a:bodyPr/>
              <a:lstStyle/>
              <a:p>
                <a:endParaRPr lang="en-US"/>
              </a:p>
            </p:txBody>
          </p:sp>
          <p:sp>
            <p:nvSpPr>
              <p:cNvPr id="254735" name="Line 1433"/>
              <p:cNvSpPr>
                <a:spLocks noChangeShapeType="1"/>
              </p:cNvSpPr>
              <p:nvPr/>
            </p:nvSpPr>
            <p:spPr bwMode="auto">
              <a:xfrm>
                <a:off x="5811" y="2988"/>
                <a:ext cx="7" cy="0"/>
              </a:xfrm>
              <a:prstGeom prst="line">
                <a:avLst/>
              </a:prstGeom>
              <a:noFill/>
              <a:ln w="5080">
                <a:solidFill>
                  <a:srgbClr val="008000"/>
                </a:solidFill>
                <a:round/>
                <a:headEnd/>
                <a:tailEnd/>
              </a:ln>
            </p:spPr>
            <p:txBody>
              <a:bodyPr/>
              <a:lstStyle/>
              <a:p>
                <a:endParaRPr lang="en-US"/>
              </a:p>
            </p:txBody>
          </p:sp>
          <p:sp>
            <p:nvSpPr>
              <p:cNvPr id="254736" name="Line 1434"/>
              <p:cNvSpPr>
                <a:spLocks noChangeShapeType="1"/>
              </p:cNvSpPr>
              <p:nvPr/>
            </p:nvSpPr>
            <p:spPr bwMode="auto">
              <a:xfrm>
                <a:off x="5818" y="2988"/>
                <a:ext cx="8" cy="0"/>
              </a:xfrm>
              <a:prstGeom prst="line">
                <a:avLst/>
              </a:prstGeom>
              <a:noFill/>
              <a:ln w="5080">
                <a:solidFill>
                  <a:srgbClr val="008000"/>
                </a:solidFill>
                <a:round/>
                <a:headEnd/>
                <a:tailEnd/>
              </a:ln>
            </p:spPr>
            <p:txBody>
              <a:bodyPr/>
              <a:lstStyle/>
              <a:p>
                <a:endParaRPr lang="en-US"/>
              </a:p>
            </p:txBody>
          </p:sp>
          <p:sp>
            <p:nvSpPr>
              <p:cNvPr id="254737" name="Line 1435"/>
              <p:cNvSpPr>
                <a:spLocks noChangeShapeType="1"/>
              </p:cNvSpPr>
              <p:nvPr/>
            </p:nvSpPr>
            <p:spPr bwMode="auto">
              <a:xfrm>
                <a:off x="5826" y="2988"/>
                <a:ext cx="8" cy="0"/>
              </a:xfrm>
              <a:prstGeom prst="line">
                <a:avLst/>
              </a:prstGeom>
              <a:noFill/>
              <a:ln w="5080">
                <a:solidFill>
                  <a:srgbClr val="008000"/>
                </a:solidFill>
                <a:round/>
                <a:headEnd/>
                <a:tailEnd/>
              </a:ln>
            </p:spPr>
            <p:txBody>
              <a:bodyPr/>
              <a:lstStyle/>
              <a:p>
                <a:endParaRPr lang="en-US"/>
              </a:p>
            </p:txBody>
          </p:sp>
          <p:sp>
            <p:nvSpPr>
              <p:cNvPr id="254738" name="Line 1436"/>
              <p:cNvSpPr>
                <a:spLocks noChangeShapeType="1"/>
              </p:cNvSpPr>
              <p:nvPr/>
            </p:nvSpPr>
            <p:spPr bwMode="auto">
              <a:xfrm>
                <a:off x="5834" y="2988"/>
                <a:ext cx="8" cy="0"/>
              </a:xfrm>
              <a:prstGeom prst="line">
                <a:avLst/>
              </a:prstGeom>
              <a:noFill/>
              <a:ln w="5080">
                <a:solidFill>
                  <a:srgbClr val="008000"/>
                </a:solidFill>
                <a:round/>
                <a:headEnd/>
                <a:tailEnd/>
              </a:ln>
            </p:spPr>
            <p:txBody>
              <a:bodyPr/>
              <a:lstStyle/>
              <a:p>
                <a:endParaRPr lang="en-US"/>
              </a:p>
            </p:txBody>
          </p:sp>
          <p:sp>
            <p:nvSpPr>
              <p:cNvPr id="254739" name="Line 1437"/>
              <p:cNvSpPr>
                <a:spLocks noChangeShapeType="1"/>
              </p:cNvSpPr>
              <p:nvPr/>
            </p:nvSpPr>
            <p:spPr bwMode="auto">
              <a:xfrm>
                <a:off x="5842" y="2988"/>
                <a:ext cx="7" cy="0"/>
              </a:xfrm>
              <a:prstGeom prst="line">
                <a:avLst/>
              </a:prstGeom>
              <a:noFill/>
              <a:ln w="5080">
                <a:solidFill>
                  <a:srgbClr val="008000"/>
                </a:solidFill>
                <a:round/>
                <a:headEnd/>
                <a:tailEnd/>
              </a:ln>
            </p:spPr>
            <p:txBody>
              <a:bodyPr/>
              <a:lstStyle/>
              <a:p>
                <a:endParaRPr lang="en-US"/>
              </a:p>
            </p:txBody>
          </p:sp>
          <p:sp>
            <p:nvSpPr>
              <p:cNvPr id="254740" name="Freeform 1438"/>
              <p:cNvSpPr>
                <a:spLocks/>
              </p:cNvSpPr>
              <p:nvPr/>
            </p:nvSpPr>
            <p:spPr bwMode="auto">
              <a:xfrm>
                <a:off x="5849"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41" name="Line 1439"/>
              <p:cNvSpPr>
                <a:spLocks noChangeShapeType="1"/>
              </p:cNvSpPr>
              <p:nvPr/>
            </p:nvSpPr>
            <p:spPr bwMode="auto">
              <a:xfrm>
                <a:off x="5857" y="2996"/>
                <a:ext cx="8" cy="0"/>
              </a:xfrm>
              <a:prstGeom prst="line">
                <a:avLst/>
              </a:prstGeom>
              <a:noFill/>
              <a:ln w="5080">
                <a:solidFill>
                  <a:srgbClr val="008000"/>
                </a:solidFill>
                <a:round/>
                <a:headEnd/>
                <a:tailEnd/>
              </a:ln>
            </p:spPr>
            <p:txBody>
              <a:bodyPr/>
              <a:lstStyle/>
              <a:p>
                <a:endParaRPr lang="en-US"/>
              </a:p>
            </p:txBody>
          </p:sp>
          <p:sp>
            <p:nvSpPr>
              <p:cNvPr id="254742" name="Line 1440"/>
              <p:cNvSpPr>
                <a:spLocks noChangeShapeType="1"/>
              </p:cNvSpPr>
              <p:nvPr/>
            </p:nvSpPr>
            <p:spPr bwMode="auto">
              <a:xfrm>
                <a:off x="5865" y="2996"/>
                <a:ext cx="8" cy="0"/>
              </a:xfrm>
              <a:prstGeom prst="line">
                <a:avLst/>
              </a:prstGeom>
              <a:noFill/>
              <a:ln w="5080">
                <a:solidFill>
                  <a:srgbClr val="008000"/>
                </a:solidFill>
                <a:round/>
                <a:headEnd/>
                <a:tailEnd/>
              </a:ln>
            </p:spPr>
            <p:txBody>
              <a:bodyPr/>
              <a:lstStyle/>
              <a:p>
                <a:endParaRPr lang="en-US"/>
              </a:p>
            </p:txBody>
          </p:sp>
          <p:sp>
            <p:nvSpPr>
              <p:cNvPr id="254743" name="Line 1441"/>
              <p:cNvSpPr>
                <a:spLocks noChangeShapeType="1"/>
              </p:cNvSpPr>
              <p:nvPr/>
            </p:nvSpPr>
            <p:spPr bwMode="auto">
              <a:xfrm>
                <a:off x="5873" y="2996"/>
                <a:ext cx="8" cy="0"/>
              </a:xfrm>
              <a:prstGeom prst="line">
                <a:avLst/>
              </a:prstGeom>
              <a:noFill/>
              <a:ln w="5080">
                <a:solidFill>
                  <a:srgbClr val="008000"/>
                </a:solidFill>
                <a:round/>
                <a:headEnd/>
                <a:tailEnd/>
              </a:ln>
            </p:spPr>
            <p:txBody>
              <a:bodyPr/>
              <a:lstStyle/>
              <a:p>
                <a:endParaRPr lang="en-US"/>
              </a:p>
            </p:txBody>
          </p:sp>
          <p:sp>
            <p:nvSpPr>
              <p:cNvPr id="254744" name="Line 1442"/>
              <p:cNvSpPr>
                <a:spLocks noChangeShapeType="1"/>
              </p:cNvSpPr>
              <p:nvPr/>
            </p:nvSpPr>
            <p:spPr bwMode="auto">
              <a:xfrm>
                <a:off x="5881" y="2996"/>
                <a:ext cx="7" cy="0"/>
              </a:xfrm>
              <a:prstGeom prst="line">
                <a:avLst/>
              </a:prstGeom>
              <a:noFill/>
              <a:ln w="5080">
                <a:solidFill>
                  <a:srgbClr val="008000"/>
                </a:solidFill>
                <a:round/>
                <a:headEnd/>
                <a:tailEnd/>
              </a:ln>
            </p:spPr>
            <p:txBody>
              <a:bodyPr/>
              <a:lstStyle/>
              <a:p>
                <a:endParaRPr lang="en-US"/>
              </a:p>
            </p:txBody>
          </p:sp>
          <p:sp>
            <p:nvSpPr>
              <p:cNvPr id="254745" name="Line 1443"/>
              <p:cNvSpPr>
                <a:spLocks noChangeShapeType="1"/>
              </p:cNvSpPr>
              <p:nvPr/>
            </p:nvSpPr>
            <p:spPr bwMode="auto">
              <a:xfrm>
                <a:off x="5888" y="2996"/>
                <a:ext cx="8" cy="0"/>
              </a:xfrm>
              <a:prstGeom prst="line">
                <a:avLst/>
              </a:prstGeom>
              <a:noFill/>
              <a:ln w="5080">
                <a:solidFill>
                  <a:srgbClr val="008000"/>
                </a:solidFill>
                <a:round/>
                <a:headEnd/>
                <a:tailEnd/>
              </a:ln>
            </p:spPr>
            <p:txBody>
              <a:bodyPr/>
              <a:lstStyle/>
              <a:p>
                <a:endParaRPr lang="en-US"/>
              </a:p>
            </p:txBody>
          </p:sp>
          <p:sp>
            <p:nvSpPr>
              <p:cNvPr id="254746" name="Line 1444"/>
              <p:cNvSpPr>
                <a:spLocks noChangeShapeType="1"/>
              </p:cNvSpPr>
              <p:nvPr/>
            </p:nvSpPr>
            <p:spPr bwMode="auto">
              <a:xfrm>
                <a:off x="5896" y="2996"/>
                <a:ext cx="8" cy="0"/>
              </a:xfrm>
              <a:prstGeom prst="line">
                <a:avLst/>
              </a:prstGeom>
              <a:noFill/>
              <a:ln w="5080">
                <a:solidFill>
                  <a:srgbClr val="008000"/>
                </a:solidFill>
                <a:round/>
                <a:headEnd/>
                <a:tailEnd/>
              </a:ln>
            </p:spPr>
            <p:txBody>
              <a:bodyPr/>
              <a:lstStyle/>
              <a:p>
                <a:endParaRPr lang="en-US"/>
              </a:p>
            </p:txBody>
          </p:sp>
          <p:sp>
            <p:nvSpPr>
              <p:cNvPr id="254747" name="Line 1445"/>
              <p:cNvSpPr>
                <a:spLocks noChangeShapeType="1"/>
              </p:cNvSpPr>
              <p:nvPr/>
            </p:nvSpPr>
            <p:spPr bwMode="auto">
              <a:xfrm>
                <a:off x="5904" y="2996"/>
                <a:ext cx="8" cy="0"/>
              </a:xfrm>
              <a:prstGeom prst="line">
                <a:avLst/>
              </a:prstGeom>
              <a:noFill/>
              <a:ln w="5080">
                <a:solidFill>
                  <a:srgbClr val="008000"/>
                </a:solidFill>
                <a:round/>
                <a:headEnd/>
                <a:tailEnd/>
              </a:ln>
            </p:spPr>
            <p:txBody>
              <a:bodyPr/>
              <a:lstStyle/>
              <a:p>
                <a:endParaRPr lang="en-US"/>
              </a:p>
            </p:txBody>
          </p:sp>
          <p:sp>
            <p:nvSpPr>
              <p:cNvPr id="254748" name="Line 1446"/>
              <p:cNvSpPr>
                <a:spLocks noChangeShapeType="1"/>
              </p:cNvSpPr>
              <p:nvPr/>
            </p:nvSpPr>
            <p:spPr bwMode="auto">
              <a:xfrm>
                <a:off x="5912" y="2996"/>
                <a:ext cx="0" cy="0"/>
              </a:xfrm>
              <a:prstGeom prst="line">
                <a:avLst/>
              </a:prstGeom>
              <a:noFill/>
              <a:ln w="5080">
                <a:solidFill>
                  <a:srgbClr val="008000"/>
                </a:solidFill>
                <a:round/>
                <a:headEnd/>
                <a:tailEnd/>
              </a:ln>
            </p:spPr>
            <p:txBody>
              <a:bodyPr/>
              <a:lstStyle/>
              <a:p>
                <a:endParaRPr lang="en-US"/>
              </a:p>
            </p:txBody>
          </p:sp>
          <p:sp>
            <p:nvSpPr>
              <p:cNvPr id="254749" name="Line 1447"/>
              <p:cNvSpPr>
                <a:spLocks noChangeShapeType="1"/>
              </p:cNvSpPr>
              <p:nvPr/>
            </p:nvSpPr>
            <p:spPr bwMode="auto">
              <a:xfrm>
                <a:off x="5912" y="2996"/>
                <a:ext cx="7" cy="0"/>
              </a:xfrm>
              <a:prstGeom prst="line">
                <a:avLst/>
              </a:prstGeom>
              <a:noFill/>
              <a:ln w="5080">
                <a:solidFill>
                  <a:srgbClr val="008000"/>
                </a:solidFill>
                <a:round/>
                <a:headEnd/>
                <a:tailEnd/>
              </a:ln>
            </p:spPr>
            <p:txBody>
              <a:bodyPr/>
              <a:lstStyle/>
              <a:p>
                <a:endParaRPr lang="en-US"/>
              </a:p>
            </p:txBody>
          </p:sp>
          <p:sp>
            <p:nvSpPr>
              <p:cNvPr id="254750" name="Line 1448"/>
              <p:cNvSpPr>
                <a:spLocks noChangeShapeType="1"/>
              </p:cNvSpPr>
              <p:nvPr/>
            </p:nvSpPr>
            <p:spPr bwMode="auto">
              <a:xfrm>
                <a:off x="5919" y="2996"/>
                <a:ext cx="8" cy="0"/>
              </a:xfrm>
              <a:prstGeom prst="line">
                <a:avLst/>
              </a:prstGeom>
              <a:noFill/>
              <a:ln w="5080">
                <a:solidFill>
                  <a:srgbClr val="008000"/>
                </a:solidFill>
                <a:round/>
                <a:headEnd/>
                <a:tailEnd/>
              </a:ln>
            </p:spPr>
            <p:txBody>
              <a:bodyPr/>
              <a:lstStyle/>
              <a:p>
                <a:endParaRPr lang="en-US"/>
              </a:p>
            </p:txBody>
          </p:sp>
          <p:sp>
            <p:nvSpPr>
              <p:cNvPr id="254751" name="Line 1449"/>
              <p:cNvSpPr>
                <a:spLocks noChangeShapeType="1"/>
              </p:cNvSpPr>
              <p:nvPr/>
            </p:nvSpPr>
            <p:spPr bwMode="auto">
              <a:xfrm>
                <a:off x="5927" y="2996"/>
                <a:ext cx="8" cy="0"/>
              </a:xfrm>
              <a:prstGeom prst="line">
                <a:avLst/>
              </a:prstGeom>
              <a:noFill/>
              <a:ln w="5080">
                <a:solidFill>
                  <a:srgbClr val="008000"/>
                </a:solidFill>
                <a:round/>
                <a:headEnd/>
                <a:tailEnd/>
              </a:ln>
            </p:spPr>
            <p:txBody>
              <a:bodyPr/>
              <a:lstStyle/>
              <a:p>
                <a:endParaRPr lang="en-US"/>
              </a:p>
            </p:txBody>
          </p:sp>
          <p:sp>
            <p:nvSpPr>
              <p:cNvPr id="254752" name="Line 1450"/>
              <p:cNvSpPr>
                <a:spLocks noChangeShapeType="1"/>
              </p:cNvSpPr>
              <p:nvPr/>
            </p:nvSpPr>
            <p:spPr bwMode="auto">
              <a:xfrm>
                <a:off x="5935" y="2996"/>
                <a:ext cx="8" cy="0"/>
              </a:xfrm>
              <a:prstGeom prst="line">
                <a:avLst/>
              </a:prstGeom>
              <a:noFill/>
              <a:ln w="5080">
                <a:solidFill>
                  <a:srgbClr val="008000"/>
                </a:solidFill>
                <a:round/>
                <a:headEnd/>
                <a:tailEnd/>
              </a:ln>
            </p:spPr>
            <p:txBody>
              <a:bodyPr/>
              <a:lstStyle/>
              <a:p>
                <a:endParaRPr lang="en-US"/>
              </a:p>
            </p:txBody>
          </p:sp>
          <p:sp>
            <p:nvSpPr>
              <p:cNvPr id="254753" name="Line 1451"/>
              <p:cNvSpPr>
                <a:spLocks noChangeShapeType="1"/>
              </p:cNvSpPr>
              <p:nvPr/>
            </p:nvSpPr>
            <p:spPr bwMode="auto">
              <a:xfrm>
                <a:off x="5943" y="2996"/>
                <a:ext cx="8" cy="0"/>
              </a:xfrm>
              <a:prstGeom prst="line">
                <a:avLst/>
              </a:prstGeom>
              <a:noFill/>
              <a:ln w="5080">
                <a:solidFill>
                  <a:srgbClr val="008000"/>
                </a:solidFill>
                <a:round/>
                <a:headEnd/>
                <a:tailEnd/>
              </a:ln>
            </p:spPr>
            <p:txBody>
              <a:bodyPr/>
              <a:lstStyle/>
              <a:p>
                <a:endParaRPr lang="en-US"/>
              </a:p>
            </p:txBody>
          </p:sp>
          <p:sp>
            <p:nvSpPr>
              <p:cNvPr id="254754" name="Freeform 1452"/>
              <p:cNvSpPr>
                <a:spLocks/>
              </p:cNvSpPr>
              <p:nvPr/>
            </p:nvSpPr>
            <p:spPr bwMode="auto">
              <a:xfrm>
                <a:off x="5951" y="299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4755" name="Freeform 1453"/>
              <p:cNvSpPr>
                <a:spLocks/>
              </p:cNvSpPr>
              <p:nvPr/>
            </p:nvSpPr>
            <p:spPr bwMode="auto">
              <a:xfrm>
                <a:off x="5958" y="2731"/>
                <a:ext cx="8" cy="265"/>
              </a:xfrm>
              <a:custGeom>
                <a:avLst/>
                <a:gdLst>
                  <a:gd name="T0" fmla="*/ 0 w 8"/>
                  <a:gd name="T1" fmla="*/ 265 h 265"/>
                  <a:gd name="T2" fmla="*/ 0 w 8"/>
                  <a:gd name="T3" fmla="*/ 242 h 265"/>
                  <a:gd name="T4" fmla="*/ 0 w 8"/>
                  <a:gd name="T5" fmla="*/ 210 h 265"/>
                  <a:gd name="T6" fmla="*/ 0 w 8"/>
                  <a:gd name="T7" fmla="*/ 164 h 265"/>
                  <a:gd name="T8" fmla="*/ 0 w 8"/>
                  <a:gd name="T9" fmla="*/ 117 h 265"/>
                  <a:gd name="T10" fmla="*/ 8 w 8"/>
                  <a:gd name="T11" fmla="*/ 78 h 265"/>
                  <a:gd name="T12" fmla="*/ 8 w 8"/>
                  <a:gd name="T13" fmla="*/ 39 h 265"/>
                  <a:gd name="T14" fmla="*/ 8 w 8"/>
                  <a:gd name="T15" fmla="*/ 16 h 265"/>
                  <a:gd name="T16" fmla="*/ 8 w 8"/>
                  <a:gd name="T17" fmla="*/ 0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65"/>
                  <a:gd name="T29" fmla="*/ 8 w 8"/>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65">
                    <a:moveTo>
                      <a:pt x="0" y="265"/>
                    </a:moveTo>
                    <a:lnTo>
                      <a:pt x="0" y="242"/>
                    </a:lnTo>
                    <a:lnTo>
                      <a:pt x="0" y="210"/>
                    </a:lnTo>
                    <a:lnTo>
                      <a:pt x="0" y="164"/>
                    </a:lnTo>
                    <a:lnTo>
                      <a:pt x="0" y="117"/>
                    </a:lnTo>
                    <a:lnTo>
                      <a:pt x="8" y="78"/>
                    </a:lnTo>
                    <a:lnTo>
                      <a:pt x="8" y="39"/>
                    </a:lnTo>
                    <a:lnTo>
                      <a:pt x="8" y="16"/>
                    </a:lnTo>
                    <a:lnTo>
                      <a:pt x="8" y="0"/>
                    </a:lnTo>
                  </a:path>
                </a:pathLst>
              </a:custGeom>
              <a:noFill/>
              <a:ln w="5080">
                <a:solidFill>
                  <a:srgbClr val="008000"/>
                </a:solidFill>
                <a:prstDash val="solid"/>
                <a:round/>
                <a:headEnd/>
                <a:tailEnd/>
              </a:ln>
            </p:spPr>
            <p:txBody>
              <a:bodyPr/>
              <a:lstStyle/>
              <a:p>
                <a:endParaRPr lang="en-US"/>
              </a:p>
            </p:txBody>
          </p:sp>
          <p:sp>
            <p:nvSpPr>
              <p:cNvPr id="254756" name="Freeform 1454"/>
              <p:cNvSpPr>
                <a:spLocks/>
              </p:cNvSpPr>
              <p:nvPr/>
            </p:nvSpPr>
            <p:spPr bwMode="auto">
              <a:xfrm>
                <a:off x="5966" y="2731"/>
                <a:ext cx="8" cy="195"/>
              </a:xfrm>
              <a:custGeom>
                <a:avLst/>
                <a:gdLst>
                  <a:gd name="T0" fmla="*/ 0 w 8"/>
                  <a:gd name="T1" fmla="*/ 0 h 195"/>
                  <a:gd name="T2" fmla="*/ 0 w 8"/>
                  <a:gd name="T3" fmla="*/ 0 h 195"/>
                  <a:gd name="T4" fmla="*/ 0 w 8"/>
                  <a:gd name="T5" fmla="*/ 16 h 195"/>
                  <a:gd name="T6" fmla="*/ 0 w 8"/>
                  <a:gd name="T7" fmla="*/ 47 h 195"/>
                  <a:gd name="T8" fmla="*/ 0 w 8"/>
                  <a:gd name="T9" fmla="*/ 78 h 195"/>
                  <a:gd name="T10" fmla="*/ 8 w 8"/>
                  <a:gd name="T11" fmla="*/ 148 h 195"/>
                  <a:gd name="T12" fmla="*/ 8 w 8"/>
                  <a:gd name="T13" fmla="*/ 172 h 195"/>
                  <a:gd name="T14" fmla="*/ 8 w 8"/>
                  <a:gd name="T15" fmla="*/ 195 h 19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95"/>
                  <a:gd name="T26" fmla="*/ 8 w 8"/>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95">
                    <a:moveTo>
                      <a:pt x="0" y="0"/>
                    </a:moveTo>
                    <a:lnTo>
                      <a:pt x="0" y="0"/>
                    </a:lnTo>
                    <a:lnTo>
                      <a:pt x="0" y="16"/>
                    </a:lnTo>
                    <a:lnTo>
                      <a:pt x="0" y="47"/>
                    </a:lnTo>
                    <a:lnTo>
                      <a:pt x="0" y="78"/>
                    </a:lnTo>
                    <a:lnTo>
                      <a:pt x="8" y="148"/>
                    </a:lnTo>
                    <a:lnTo>
                      <a:pt x="8" y="172"/>
                    </a:lnTo>
                    <a:lnTo>
                      <a:pt x="8" y="195"/>
                    </a:lnTo>
                  </a:path>
                </a:pathLst>
              </a:custGeom>
              <a:noFill/>
              <a:ln w="5080">
                <a:solidFill>
                  <a:srgbClr val="008000"/>
                </a:solidFill>
                <a:prstDash val="solid"/>
                <a:round/>
                <a:headEnd/>
                <a:tailEnd/>
              </a:ln>
            </p:spPr>
            <p:txBody>
              <a:bodyPr/>
              <a:lstStyle/>
              <a:p>
                <a:endParaRPr lang="en-US"/>
              </a:p>
            </p:txBody>
          </p:sp>
          <p:sp>
            <p:nvSpPr>
              <p:cNvPr id="254757" name="Freeform 1455"/>
              <p:cNvSpPr>
                <a:spLocks/>
              </p:cNvSpPr>
              <p:nvPr/>
            </p:nvSpPr>
            <p:spPr bwMode="auto">
              <a:xfrm>
                <a:off x="5974" y="2926"/>
                <a:ext cx="8" cy="70"/>
              </a:xfrm>
              <a:custGeom>
                <a:avLst/>
                <a:gdLst>
                  <a:gd name="T0" fmla="*/ 0 w 8"/>
                  <a:gd name="T1" fmla="*/ 0 h 70"/>
                  <a:gd name="T2" fmla="*/ 0 w 8"/>
                  <a:gd name="T3" fmla="*/ 47 h 70"/>
                  <a:gd name="T4" fmla="*/ 8 w 8"/>
                  <a:gd name="T5" fmla="*/ 70 h 70"/>
                  <a:gd name="T6" fmla="*/ 0 60000 65536"/>
                  <a:gd name="T7" fmla="*/ 0 60000 65536"/>
                  <a:gd name="T8" fmla="*/ 0 60000 65536"/>
                  <a:gd name="T9" fmla="*/ 0 w 8"/>
                  <a:gd name="T10" fmla="*/ 0 h 70"/>
                  <a:gd name="T11" fmla="*/ 8 w 8"/>
                  <a:gd name="T12" fmla="*/ 70 h 70"/>
                </a:gdLst>
                <a:ahLst/>
                <a:cxnLst>
                  <a:cxn ang="T6">
                    <a:pos x="T0" y="T1"/>
                  </a:cxn>
                  <a:cxn ang="T7">
                    <a:pos x="T2" y="T3"/>
                  </a:cxn>
                  <a:cxn ang="T8">
                    <a:pos x="T4" y="T5"/>
                  </a:cxn>
                </a:cxnLst>
                <a:rect l="T9" t="T10" r="T11" b="T12"/>
                <a:pathLst>
                  <a:path w="8" h="70">
                    <a:moveTo>
                      <a:pt x="0" y="0"/>
                    </a:moveTo>
                    <a:lnTo>
                      <a:pt x="0" y="47"/>
                    </a:lnTo>
                    <a:lnTo>
                      <a:pt x="8" y="70"/>
                    </a:lnTo>
                  </a:path>
                </a:pathLst>
              </a:custGeom>
              <a:noFill/>
              <a:ln w="5080">
                <a:solidFill>
                  <a:srgbClr val="008000"/>
                </a:solidFill>
                <a:prstDash val="solid"/>
                <a:round/>
                <a:headEnd/>
                <a:tailEnd/>
              </a:ln>
            </p:spPr>
            <p:txBody>
              <a:bodyPr/>
              <a:lstStyle/>
              <a:p>
                <a:endParaRPr lang="en-US"/>
              </a:p>
            </p:txBody>
          </p:sp>
          <p:sp>
            <p:nvSpPr>
              <p:cNvPr id="254758" name="Freeform 1456"/>
              <p:cNvSpPr>
                <a:spLocks/>
              </p:cNvSpPr>
              <p:nvPr/>
            </p:nvSpPr>
            <p:spPr bwMode="auto">
              <a:xfrm>
                <a:off x="5982" y="2996"/>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4759" name="Freeform 1457"/>
              <p:cNvSpPr>
                <a:spLocks/>
              </p:cNvSpPr>
              <p:nvPr/>
            </p:nvSpPr>
            <p:spPr bwMode="auto">
              <a:xfrm>
                <a:off x="5989"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4760" name="Line 1458"/>
              <p:cNvSpPr>
                <a:spLocks noChangeShapeType="1"/>
              </p:cNvSpPr>
              <p:nvPr/>
            </p:nvSpPr>
            <p:spPr bwMode="auto">
              <a:xfrm>
                <a:off x="5997" y="2996"/>
                <a:ext cx="8" cy="0"/>
              </a:xfrm>
              <a:prstGeom prst="line">
                <a:avLst/>
              </a:prstGeom>
              <a:noFill/>
              <a:ln w="5080">
                <a:solidFill>
                  <a:srgbClr val="008000"/>
                </a:solidFill>
                <a:round/>
                <a:headEnd/>
                <a:tailEnd/>
              </a:ln>
            </p:spPr>
            <p:txBody>
              <a:bodyPr/>
              <a:lstStyle/>
              <a:p>
                <a:endParaRPr lang="en-US"/>
              </a:p>
            </p:txBody>
          </p:sp>
          <p:sp>
            <p:nvSpPr>
              <p:cNvPr id="254761" name="Line 1459"/>
              <p:cNvSpPr>
                <a:spLocks noChangeShapeType="1"/>
              </p:cNvSpPr>
              <p:nvPr/>
            </p:nvSpPr>
            <p:spPr bwMode="auto">
              <a:xfrm>
                <a:off x="6005" y="2996"/>
                <a:ext cx="8" cy="0"/>
              </a:xfrm>
              <a:prstGeom prst="line">
                <a:avLst/>
              </a:prstGeom>
              <a:noFill/>
              <a:ln w="5080">
                <a:solidFill>
                  <a:srgbClr val="008000"/>
                </a:solidFill>
                <a:round/>
                <a:headEnd/>
                <a:tailEnd/>
              </a:ln>
            </p:spPr>
            <p:txBody>
              <a:bodyPr/>
              <a:lstStyle/>
              <a:p>
                <a:endParaRPr lang="en-US"/>
              </a:p>
            </p:txBody>
          </p:sp>
          <p:sp>
            <p:nvSpPr>
              <p:cNvPr id="254762" name="Line 1460"/>
              <p:cNvSpPr>
                <a:spLocks noChangeShapeType="1"/>
              </p:cNvSpPr>
              <p:nvPr/>
            </p:nvSpPr>
            <p:spPr bwMode="auto">
              <a:xfrm>
                <a:off x="6013" y="2996"/>
                <a:ext cx="8" cy="0"/>
              </a:xfrm>
              <a:prstGeom prst="line">
                <a:avLst/>
              </a:prstGeom>
              <a:noFill/>
              <a:ln w="5080">
                <a:solidFill>
                  <a:srgbClr val="008000"/>
                </a:solidFill>
                <a:round/>
                <a:headEnd/>
                <a:tailEnd/>
              </a:ln>
            </p:spPr>
            <p:txBody>
              <a:bodyPr/>
              <a:lstStyle/>
              <a:p>
                <a:endParaRPr lang="en-US"/>
              </a:p>
            </p:txBody>
          </p:sp>
          <p:sp>
            <p:nvSpPr>
              <p:cNvPr id="254763" name="Line 1461"/>
              <p:cNvSpPr>
                <a:spLocks noChangeShapeType="1"/>
              </p:cNvSpPr>
              <p:nvPr/>
            </p:nvSpPr>
            <p:spPr bwMode="auto">
              <a:xfrm>
                <a:off x="6021" y="2996"/>
                <a:ext cx="7" cy="0"/>
              </a:xfrm>
              <a:prstGeom prst="line">
                <a:avLst/>
              </a:prstGeom>
              <a:noFill/>
              <a:ln w="5080">
                <a:solidFill>
                  <a:srgbClr val="008000"/>
                </a:solidFill>
                <a:round/>
                <a:headEnd/>
                <a:tailEnd/>
              </a:ln>
            </p:spPr>
            <p:txBody>
              <a:bodyPr/>
              <a:lstStyle/>
              <a:p>
                <a:endParaRPr lang="en-US"/>
              </a:p>
            </p:txBody>
          </p:sp>
          <p:sp>
            <p:nvSpPr>
              <p:cNvPr id="254764" name="Freeform 1462"/>
              <p:cNvSpPr>
                <a:spLocks/>
              </p:cNvSpPr>
              <p:nvPr/>
            </p:nvSpPr>
            <p:spPr bwMode="auto">
              <a:xfrm>
                <a:off x="602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65" name="Freeform 1463"/>
              <p:cNvSpPr>
                <a:spLocks/>
              </p:cNvSpPr>
              <p:nvPr/>
            </p:nvSpPr>
            <p:spPr bwMode="auto">
              <a:xfrm>
                <a:off x="603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66" name="Line 1464"/>
              <p:cNvSpPr>
                <a:spLocks noChangeShapeType="1"/>
              </p:cNvSpPr>
              <p:nvPr/>
            </p:nvSpPr>
            <p:spPr bwMode="auto">
              <a:xfrm>
                <a:off x="6044" y="2996"/>
                <a:ext cx="8" cy="8"/>
              </a:xfrm>
              <a:prstGeom prst="line">
                <a:avLst/>
              </a:prstGeom>
              <a:noFill/>
              <a:ln w="5080">
                <a:solidFill>
                  <a:srgbClr val="008000"/>
                </a:solidFill>
                <a:round/>
                <a:headEnd/>
                <a:tailEnd/>
              </a:ln>
            </p:spPr>
            <p:txBody>
              <a:bodyPr/>
              <a:lstStyle/>
              <a:p>
                <a:endParaRPr lang="en-US"/>
              </a:p>
            </p:txBody>
          </p:sp>
          <p:sp>
            <p:nvSpPr>
              <p:cNvPr id="254767" name="Line 1465"/>
              <p:cNvSpPr>
                <a:spLocks noChangeShapeType="1"/>
              </p:cNvSpPr>
              <p:nvPr/>
            </p:nvSpPr>
            <p:spPr bwMode="auto">
              <a:xfrm>
                <a:off x="6052" y="3004"/>
                <a:ext cx="7" cy="0"/>
              </a:xfrm>
              <a:prstGeom prst="line">
                <a:avLst/>
              </a:prstGeom>
              <a:noFill/>
              <a:ln w="5080">
                <a:solidFill>
                  <a:srgbClr val="008000"/>
                </a:solidFill>
                <a:round/>
                <a:headEnd/>
                <a:tailEnd/>
              </a:ln>
            </p:spPr>
            <p:txBody>
              <a:bodyPr/>
              <a:lstStyle/>
              <a:p>
                <a:endParaRPr lang="en-US"/>
              </a:p>
            </p:txBody>
          </p:sp>
          <p:sp>
            <p:nvSpPr>
              <p:cNvPr id="254768" name="Line 1466"/>
              <p:cNvSpPr>
                <a:spLocks noChangeShapeType="1"/>
              </p:cNvSpPr>
              <p:nvPr/>
            </p:nvSpPr>
            <p:spPr bwMode="auto">
              <a:xfrm>
                <a:off x="6059" y="3004"/>
                <a:ext cx="8" cy="0"/>
              </a:xfrm>
              <a:prstGeom prst="line">
                <a:avLst/>
              </a:prstGeom>
              <a:noFill/>
              <a:ln w="5080">
                <a:solidFill>
                  <a:srgbClr val="008000"/>
                </a:solidFill>
                <a:round/>
                <a:headEnd/>
                <a:tailEnd/>
              </a:ln>
            </p:spPr>
            <p:txBody>
              <a:bodyPr/>
              <a:lstStyle/>
              <a:p>
                <a:endParaRPr lang="en-US"/>
              </a:p>
            </p:txBody>
          </p:sp>
          <p:sp>
            <p:nvSpPr>
              <p:cNvPr id="254769" name="Freeform 1467"/>
              <p:cNvSpPr>
                <a:spLocks/>
              </p:cNvSpPr>
              <p:nvPr/>
            </p:nvSpPr>
            <p:spPr bwMode="auto">
              <a:xfrm>
                <a:off x="6067"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70" name="Line 1468"/>
              <p:cNvSpPr>
                <a:spLocks noChangeShapeType="1"/>
              </p:cNvSpPr>
              <p:nvPr/>
            </p:nvSpPr>
            <p:spPr bwMode="auto">
              <a:xfrm>
                <a:off x="6075" y="2996"/>
                <a:ext cx="8" cy="0"/>
              </a:xfrm>
              <a:prstGeom prst="line">
                <a:avLst/>
              </a:prstGeom>
              <a:noFill/>
              <a:ln w="5080">
                <a:solidFill>
                  <a:srgbClr val="008000"/>
                </a:solidFill>
                <a:round/>
                <a:headEnd/>
                <a:tailEnd/>
              </a:ln>
            </p:spPr>
            <p:txBody>
              <a:bodyPr/>
              <a:lstStyle/>
              <a:p>
                <a:endParaRPr lang="en-US"/>
              </a:p>
            </p:txBody>
          </p:sp>
          <p:sp>
            <p:nvSpPr>
              <p:cNvPr id="254771" name="Freeform 1469"/>
              <p:cNvSpPr>
                <a:spLocks/>
              </p:cNvSpPr>
              <p:nvPr/>
            </p:nvSpPr>
            <p:spPr bwMode="auto">
              <a:xfrm>
                <a:off x="6083"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72" name="Line 1470"/>
              <p:cNvSpPr>
                <a:spLocks noChangeShapeType="1"/>
              </p:cNvSpPr>
              <p:nvPr/>
            </p:nvSpPr>
            <p:spPr bwMode="auto">
              <a:xfrm>
                <a:off x="6091" y="3004"/>
                <a:ext cx="7" cy="0"/>
              </a:xfrm>
              <a:prstGeom prst="line">
                <a:avLst/>
              </a:prstGeom>
              <a:noFill/>
              <a:ln w="5080">
                <a:solidFill>
                  <a:srgbClr val="008000"/>
                </a:solidFill>
                <a:round/>
                <a:headEnd/>
                <a:tailEnd/>
              </a:ln>
            </p:spPr>
            <p:txBody>
              <a:bodyPr/>
              <a:lstStyle/>
              <a:p>
                <a:endParaRPr lang="en-US"/>
              </a:p>
            </p:txBody>
          </p:sp>
          <p:sp>
            <p:nvSpPr>
              <p:cNvPr id="254773" name="Line 1471"/>
              <p:cNvSpPr>
                <a:spLocks noChangeShapeType="1"/>
              </p:cNvSpPr>
              <p:nvPr/>
            </p:nvSpPr>
            <p:spPr bwMode="auto">
              <a:xfrm>
                <a:off x="6098" y="3004"/>
                <a:ext cx="8" cy="0"/>
              </a:xfrm>
              <a:prstGeom prst="line">
                <a:avLst/>
              </a:prstGeom>
              <a:noFill/>
              <a:ln w="5080">
                <a:solidFill>
                  <a:srgbClr val="008000"/>
                </a:solidFill>
                <a:round/>
                <a:headEnd/>
                <a:tailEnd/>
              </a:ln>
            </p:spPr>
            <p:txBody>
              <a:bodyPr/>
              <a:lstStyle/>
              <a:p>
                <a:endParaRPr lang="en-US"/>
              </a:p>
            </p:txBody>
          </p:sp>
          <p:sp>
            <p:nvSpPr>
              <p:cNvPr id="254774" name="Line 1472"/>
              <p:cNvSpPr>
                <a:spLocks noChangeShapeType="1"/>
              </p:cNvSpPr>
              <p:nvPr/>
            </p:nvSpPr>
            <p:spPr bwMode="auto">
              <a:xfrm>
                <a:off x="6106" y="3004"/>
                <a:ext cx="8" cy="0"/>
              </a:xfrm>
              <a:prstGeom prst="line">
                <a:avLst/>
              </a:prstGeom>
              <a:noFill/>
              <a:ln w="5080">
                <a:solidFill>
                  <a:srgbClr val="008000"/>
                </a:solidFill>
                <a:round/>
                <a:headEnd/>
                <a:tailEnd/>
              </a:ln>
            </p:spPr>
            <p:txBody>
              <a:bodyPr/>
              <a:lstStyle/>
              <a:p>
                <a:endParaRPr lang="en-US"/>
              </a:p>
            </p:txBody>
          </p:sp>
          <p:sp>
            <p:nvSpPr>
              <p:cNvPr id="254775" name="Freeform 1473"/>
              <p:cNvSpPr>
                <a:spLocks/>
              </p:cNvSpPr>
              <p:nvPr/>
            </p:nvSpPr>
            <p:spPr bwMode="auto">
              <a:xfrm>
                <a:off x="6114"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76" name="Freeform 1474"/>
              <p:cNvSpPr>
                <a:spLocks/>
              </p:cNvSpPr>
              <p:nvPr/>
            </p:nvSpPr>
            <p:spPr bwMode="auto">
              <a:xfrm>
                <a:off x="6122"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4777" name="Freeform 1475"/>
              <p:cNvSpPr>
                <a:spLocks/>
              </p:cNvSpPr>
              <p:nvPr/>
            </p:nvSpPr>
            <p:spPr bwMode="auto">
              <a:xfrm>
                <a:off x="6129"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78" name="Freeform 1476"/>
              <p:cNvSpPr>
                <a:spLocks/>
              </p:cNvSpPr>
              <p:nvPr/>
            </p:nvSpPr>
            <p:spPr bwMode="auto">
              <a:xfrm>
                <a:off x="6137"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79" name="Freeform 1477"/>
              <p:cNvSpPr>
                <a:spLocks/>
              </p:cNvSpPr>
              <p:nvPr/>
            </p:nvSpPr>
            <p:spPr bwMode="auto">
              <a:xfrm>
                <a:off x="6145"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4780" name="Line 1478"/>
              <p:cNvSpPr>
                <a:spLocks noChangeShapeType="1"/>
              </p:cNvSpPr>
              <p:nvPr/>
            </p:nvSpPr>
            <p:spPr bwMode="auto">
              <a:xfrm>
                <a:off x="6153" y="2996"/>
                <a:ext cx="8" cy="0"/>
              </a:xfrm>
              <a:prstGeom prst="line">
                <a:avLst/>
              </a:prstGeom>
              <a:noFill/>
              <a:ln w="5080">
                <a:solidFill>
                  <a:srgbClr val="008000"/>
                </a:solidFill>
                <a:round/>
                <a:headEnd/>
                <a:tailEnd/>
              </a:ln>
            </p:spPr>
            <p:txBody>
              <a:bodyPr/>
              <a:lstStyle/>
              <a:p>
                <a:endParaRPr lang="en-US"/>
              </a:p>
            </p:txBody>
          </p:sp>
          <p:sp>
            <p:nvSpPr>
              <p:cNvPr id="254781" name="Freeform 1479"/>
              <p:cNvSpPr>
                <a:spLocks/>
              </p:cNvSpPr>
              <p:nvPr/>
            </p:nvSpPr>
            <p:spPr bwMode="auto">
              <a:xfrm>
                <a:off x="6161"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4782" name="Line 1480"/>
              <p:cNvSpPr>
                <a:spLocks noChangeShapeType="1"/>
              </p:cNvSpPr>
              <p:nvPr/>
            </p:nvSpPr>
            <p:spPr bwMode="auto">
              <a:xfrm>
                <a:off x="6168" y="3004"/>
                <a:ext cx="8" cy="0"/>
              </a:xfrm>
              <a:prstGeom prst="line">
                <a:avLst/>
              </a:prstGeom>
              <a:noFill/>
              <a:ln w="5080">
                <a:solidFill>
                  <a:srgbClr val="008000"/>
                </a:solidFill>
                <a:round/>
                <a:headEnd/>
                <a:tailEnd/>
              </a:ln>
            </p:spPr>
            <p:txBody>
              <a:bodyPr/>
              <a:lstStyle/>
              <a:p>
                <a:endParaRPr lang="en-US"/>
              </a:p>
            </p:txBody>
          </p:sp>
          <p:sp>
            <p:nvSpPr>
              <p:cNvPr id="254783" name="Freeform 1481"/>
              <p:cNvSpPr>
                <a:spLocks/>
              </p:cNvSpPr>
              <p:nvPr/>
            </p:nvSpPr>
            <p:spPr bwMode="auto">
              <a:xfrm>
                <a:off x="6176"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84" name="Freeform 1482"/>
              <p:cNvSpPr>
                <a:spLocks/>
              </p:cNvSpPr>
              <p:nvPr/>
            </p:nvSpPr>
            <p:spPr bwMode="auto">
              <a:xfrm>
                <a:off x="6184"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85" name="Freeform 1483"/>
              <p:cNvSpPr>
                <a:spLocks/>
              </p:cNvSpPr>
              <p:nvPr/>
            </p:nvSpPr>
            <p:spPr bwMode="auto">
              <a:xfrm>
                <a:off x="6192" y="2996"/>
                <a:ext cx="8" cy="8"/>
              </a:xfrm>
              <a:custGeom>
                <a:avLst/>
                <a:gdLst>
                  <a:gd name="T0" fmla="*/ 0 w 8"/>
                  <a:gd name="T1" fmla="*/ 8 h 8"/>
                  <a:gd name="T2" fmla="*/ 8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8"/>
                    </a:lnTo>
                    <a:lnTo>
                      <a:pt x="8" y="0"/>
                    </a:lnTo>
                  </a:path>
                </a:pathLst>
              </a:custGeom>
              <a:noFill/>
              <a:ln w="5080">
                <a:solidFill>
                  <a:srgbClr val="008000"/>
                </a:solidFill>
                <a:prstDash val="solid"/>
                <a:round/>
                <a:headEnd/>
                <a:tailEnd/>
              </a:ln>
            </p:spPr>
            <p:txBody>
              <a:bodyPr/>
              <a:lstStyle/>
              <a:p>
                <a:endParaRPr lang="en-US"/>
              </a:p>
            </p:txBody>
          </p:sp>
          <p:sp>
            <p:nvSpPr>
              <p:cNvPr id="254786" name="Line 1484"/>
              <p:cNvSpPr>
                <a:spLocks noChangeShapeType="1"/>
              </p:cNvSpPr>
              <p:nvPr/>
            </p:nvSpPr>
            <p:spPr bwMode="auto">
              <a:xfrm>
                <a:off x="6200" y="2996"/>
                <a:ext cx="0" cy="0"/>
              </a:xfrm>
              <a:prstGeom prst="line">
                <a:avLst/>
              </a:prstGeom>
              <a:noFill/>
              <a:ln w="5080">
                <a:solidFill>
                  <a:srgbClr val="008000"/>
                </a:solidFill>
                <a:round/>
                <a:headEnd/>
                <a:tailEnd/>
              </a:ln>
            </p:spPr>
            <p:txBody>
              <a:bodyPr/>
              <a:lstStyle/>
              <a:p>
                <a:endParaRPr lang="en-US"/>
              </a:p>
            </p:txBody>
          </p:sp>
          <p:sp>
            <p:nvSpPr>
              <p:cNvPr id="254787" name="Line 1485"/>
              <p:cNvSpPr>
                <a:spLocks noChangeShapeType="1"/>
              </p:cNvSpPr>
              <p:nvPr/>
            </p:nvSpPr>
            <p:spPr bwMode="auto">
              <a:xfrm>
                <a:off x="6200" y="2996"/>
                <a:ext cx="7" cy="0"/>
              </a:xfrm>
              <a:prstGeom prst="line">
                <a:avLst/>
              </a:prstGeom>
              <a:noFill/>
              <a:ln w="5080">
                <a:solidFill>
                  <a:srgbClr val="008000"/>
                </a:solidFill>
                <a:round/>
                <a:headEnd/>
                <a:tailEnd/>
              </a:ln>
            </p:spPr>
            <p:txBody>
              <a:bodyPr/>
              <a:lstStyle/>
              <a:p>
                <a:endParaRPr lang="en-US"/>
              </a:p>
            </p:txBody>
          </p:sp>
          <p:sp>
            <p:nvSpPr>
              <p:cNvPr id="254788" name="Line 1486"/>
              <p:cNvSpPr>
                <a:spLocks noChangeShapeType="1"/>
              </p:cNvSpPr>
              <p:nvPr/>
            </p:nvSpPr>
            <p:spPr bwMode="auto">
              <a:xfrm>
                <a:off x="6207" y="2996"/>
                <a:ext cx="8" cy="0"/>
              </a:xfrm>
              <a:prstGeom prst="line">
                <a:avLst/>
              </a:prstGeom>
              <a:noFill/>
              <a:ln w="5080">
                <a:solidFill>
                  <a:srgbClr val="008000"/>
                </a:solidFill>
                <a:round/>
                <a:headEnd/>
                <a:tailEnd/>
              </a:ln>
            </p:spPr>
            <p:txBody>
              <a:bodyPr/>
              <a:lstStyle/>
              <a:p>
                <a:endParaRPr lang="en-US"/>
              </a:p>
            </p:txBody>
          </p:sp>
          <p:sp>
            <p:nvSpPr>
              <p:cNvPr id="254789" name="Freeform 1487"/>
              <p:cNvSpPr>
                <a:spLocks/>
              </p:cNvSpPr>
              <p:nvPr/>
            </p:nvSpPr>
            <p:spPr bwMode="auto">
              <a:xfrm>
                <a:off x="6215"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4790" name="Freeform 1488"/>
              <p:cNvSpPr>
                <a:spLocks/>
              </p:cNvSpPr>
              <p:nvPr/>
            </p:nvSpPr>
            <p:spPr bwMode="auto">
              <a:xfrm>
                <a:off x="6223"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4791" name="Line 1489"/>
              <p:cNvSpPr>
                <a:spLocks noChangeShapeType="1"/>
              </p:cNvSpPr>
              <p:nvPr/>
            </p:nvSpPr>
            <p:spPr bwMode="auto">
              <a:xfrm>
                <a:off x="6231" y="2996"/>
                <a:ext cx="7" cy="0"/>
              </a:xfrm>
              <a:prstGeom prst="line">
                <a:avLst/>
              </a:prstGeom>
              <a:noFill/>
              <a:ln w="5080">
                <a:solidFill>
                  <a:srgbClr val="008000"/>
                </a:solidFill>
                <a:round/>
                <a:headEnd/>
                <a:tailEnd/>
              </a:ln>
            </p:spPr>
            <p:txBody>
              <a:bodyPr/>
              <a:lstStyle/>
              <a:p>
                <a:endParaRPr lang="en-US"/>
              </a:p>
            </p:txBody>
          </p:sp>
          <p:sp>
            <p:nvSpPr>
              <p:cNvPr id="254792" name="Line 1490"/>
              <p:cNvSpPr>
                <a:spLocks noChangeShapeType="1"/>
              </p:cNvSpPr>
              <p:nvPr/>
            </p:nvSpPr>
            <p:spPr bwMode="auto">
              <a:xfrm>
                <a:off x="6238" y="2996"/>
                <a:ext cx="8" cy="0"/>
              </a:xfrm>
              <a:prstGeom prst="line">
                <a:avLst/>
              </a:prstGeom>
              <a:noFill/>
              <a:ln w="5080">
                <a:solidFill>
                  <a:srgbClr val="008000"/>
                </a:solidFill>
                <a:round/>
                <a:headEnd/>
                <a:tailEnd/>
              </a:ln>
            </p:spPr>
            <p:txBody>
              <a:bodyPr/>
              <a:lstStyle/>
              <a:p>
                <a:endParaRPr lang="en-US"/>
              </a:p>
            </p:txBody>
          </p:sp>
          <p:sp>
            <p:nvSpPr>
              <p:cNvPr id="254793" name="Line 1491"/>
              <p:cNvSpPr>
                <a:spLocks noChangeShapeType="1"/>
              </p:cNvSpPr>
              <p:nvPr/>
            </p:nvSpPr>
            <p:spPr bwMode="auto">
              <a:xfrm>
                <a:off x="6246" y="2996"/>
                <a:ext cx="8" cy="0"/>
              </a:xfrm>
              <a:prstGeom prst="line">
                <a:avLst/>
              </a:prstGeom>
              <a:noFill/>
              <a:ln w="5080">
                <a:solidFill>
                  <a:srgbClr val="008000"/>
                </a:solidFill>
                <a:round/>
                <a:headEnd/>
                <a:tailEnd/>
              </a:ln>
            </p:spPr>
            <p:txBody>
              <a:bodyPr/>
              <a:lstStyle/>
              <a:p>
                <a:endParaRPr lang="en-US"/>
              </a:p>
            </p:txBody>
          </p:sp>
          <p:sp>
            <p:nvSpPr>
              <p:cNvPr id="254794" name="Line 1492"/>
              <p:cNvSpPr>
                <a:spLocks noChangeShapeType="1"/>
              </p:cNvSpPr>
              <p:nvPr/>
            </p:nvSpPr>
            <p:spPr bwMode="auto">
              <a:xfrm>
                <a:off x="778" y="1245"/>
                <a:ext cx="8" cy="8"/>
              </a:xfrm>
              <a:prstGeom prst="line">
                <a:avLst/>
              </a:prstGeom>
              <a:noFill/>
              <a:ln w="5080">
                <a:solidFill>
                  <a:srgbClr val="0000FF"/>
                </a:solidFill>
                <a:round/>
                <a:headEnd/>
                <a:tailEnd/>
              </a:ln>
            </p:spPr>
            <p:txBody>
              <a:bodyPr/>
              <a:lstStyle/>
              <a:p>
                <a:endParaRPr lang="en-US"/>
              </a:p>
            </p:txBody>
          </p:sp>
          <p:sp>
            <p:nvSpPr>
              <p:cNvPr id="254795" name="Freeform 1493"/>
              <p:cNvSpPr>
                <a:spLocks/>
              </p:cNvSpPr>
              <p:nvPr/>
            </p:nvSpPr>
            <p:spPr bwMode="auto">
              <a:xfrm>
                <a:off x="786" y="1253"/>
                <a:ext cx="7" cy="31"/>
              </a:xfrm>
              <a:custGeom>
                <a:avLst/>
                <a:gdLst>
                  <a:gd name="T0" fmla="*/ 0 w 7"/>
                  <a:gd name="T1" fmla="*/ 0 h 31"/>
                  <a:gd name="T2" fmla="*/ 0 w 7"/>
                  <a:gd name="T3" fmla="*/ 15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5"/>
                    </a:lnTo>
                    <a:lnTo>
                      <a:pt x="7" y="31"/>
                    </a:lnTo>
                  </a:path>
                </a:pathLst>
              </a:custGeom>
              <a:noFill/>
              <a:ln w="5080">
                <a:solidFill>
                  <a:srgbClr val="0000FF"/>
                </a:solidFill>
                <a:prstDash val="solid"/>
                <a:round/>
                <a:headEnd/>
                <a:tailEnd/>
              </a:ln>
            </p:spPr>
            <p:txBody>
              <a:bodyPr/>
              <a:lstStyle/>
              <a:p>
                <a:endParaRPr lang="en-US"/>
              </a:p>
            </p:txBody>
          </p:sp>
          <p:sp>
            <p:nvSpPr>
              <p:cNvPr id="254796" name="Line 1494"/>
              <p:cNvSpPr>
                <a:spLocks noChangeShapeType="1"/>
              </p:cNvSpPr>
              <p:nvPr/>
            </p:nvSpPr>
            <p:spPr bwMode="auto">
              <a:xfrm>
                <a:off x="793" y="1284"/>
                <a:ext cx="8" cy="16"/>
              </a:xfrm>
              <a:prstGeom prst="line">
                <a:avLst/>
              </a:prstGeom>
              <a:noFill/>
              <a:ln w="5080">
                <a:solidFill>
                  <a:srgbClr val="0000FF"/>
                </a:solidFill>
                <a:round/>
                <a:headEnd/>
                <a:tailEnd/>
              </a:ln>
            </p:spPr>
            <p:txBody>
              <a:bodyPr/>
              <a:lstStyle/>
              <a:p>
                <a:endParaRPr lang="en-US"/>
              </a:p>
            </p:txBody>
          </p:sp>
          <p:sp>
            <p:nvSpPr>
              <p:cNvPr id="254797" name="Freeform 1495"/>
              <p:cNvSpPr>
                <a:spLocks/>
              </p:cNvSpPr>
              <p:nvPr/>
            </p:nvSpPr>
            <p:spPr bwMode="auto">
              <a:xfrm>
                <a:off x="801" y="1300"/>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798" name="Freeform 1496"/>
              <p:cNvSpPr>
                <a:spLocks/>
              </p:cNvSpPr>
              <p:nvPr/>
            </p:nvSpPr>
            <p:spPr bwMode="auto">
              <a:xfrm>
                <a:off x="809" y="1307"/>
                <a:ext cx="8" cy="32"/>
              </a:xfrm>
              <a:custGeom>
                <a:avLst/>
                <a:gdLst>
                  <a:gd name="T0" fmla="*/ 0 w 8"/>
                  <a:gd name="T1" fmla="*/ 0 h 32"/>
                  <a:gd name="T2" fmla="*/ 0 w 8"/>
                  <a:gd name="T3" fmla="*/ 16 h 32"/>
                  <a:gd name="T4" fmla="*/ 8 w 8"/>
                  <a:gd name="T5" fmla="*/ 32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0"/>
                    </a:moveTo>
                    <a:lnTo>
                      <a:pt x="0" y="16"/>
                    </a:lnTo>
                    <a:lnTo>
                      <a:pt x="8" y="32"/>
                    </a:lnTo>
                  </a:path>
                </a:pathLst>
              </a:custGeom>
              <a:noFill/>
              <a:ln w="5080">
                <a:solidFill>
                  <a:srgbClr val="0000FF"/>
                </a:solidFill>
                <a:prstDash val="solid"/>
                <a:round/>
                <a:headEnd/>
                <a:tailEnd/>
              </a:ln>
            </p:spPr>
            <p:txBody>
              <a:bodyPr/>
              <a:lstStyle/>
              <a:p>
                <a:endParaRPr lang="en-US"/>
              </a:p>
            </p:txBody>
          </p:sp>
          <p:sp>
            <p:nvSpPr>
              <p:cNvPr id="254799" name="Freeform 1497"/>
              <p:cNvSpPr>
                <a:spLocks/>
              </p:cNvSpPr>
              <p:nvPr/>
            </p:nvSpPr>
            <p:spPr bwMode="auto">
              <a:xfrm>
                <a:off x="817" y="133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00FF"/>
                </a:solidFill>
                <a:prstDash val="solid"/>
                <a:round/>
                <a:headEnd/>
                <a:tailEnd/>
              </a:ln>
            </p:spPr>
            <p:txBody>
              <a:bodyPr/>
              <a:lstStyle/>
              <a:p>
                <a:endParaRPr lang="en-US"/>
              </a:p>
            </p:txBody>
          </p:sp>
          <p:sp>
            <p:nvSpPr>
              <p:cNvPr id="254800" name="Freeform 1498"/>
              <p:cNvSpPr>
                <a:spLocks/>
              </p:cNvSpPr>
              <p:nvPr/>
            </p:nvSpPr>
            <p:spPr bwMode="auto">
              <a:xfrm>
                <a:off x="825" y="1300"/>
                <a:ext cx="7" cy="46"/>
              </a:xfrm>
              <a:custGeom>
                <a:avLst/>
                <a:gdLst>
                  <a:gd name="T0" fmla="*/ 0 w 7"/>
                  <a:gd name="T1" fmla="*/ 46 h 46"/>
                  <a:gd name="T2" fmla="*/ 0 w 7"/>
                  <a:gd name="T3" fmla="*/ 39 h 46"/>
                  <a:gd name="T4" fmla="*/ 0 w 7"/>
                  <a:gd name="T5" fmla="*/ 31 h 46"/>
                  <a:gd name="T6" fmla="*/ 7 w 7"/>
                  <a:gd name="T7" fmla="*/ 0 h 46"/>
                  <a:gd name="T8" fmla="*/ 0 60000 65536"/>
                  <a:gd name="T9" fmla="*/ 0 60000 65536"/>
                  <a:gd name="T10" fmla="*/ 0 60000 65536"/>
                  <a:gd name="T11" fmla="*/ 0 60000 65536"/>
                  <a:gd name="T12" fmla="*/ 0 w 7"/>
                  <a:gd name="T13" fmla="*/ 0 h 46"/>
                  <a:gd name="T14" fmla="*/ 7 w 7"/>
                  <a:gd name="T15" fmla="*/ 46 h 46"/>
                </a:gdLst>
                <a:ahLst/>
                <a:cxnLst>
                  <a:cxn ang="T8">
                    <a:pos x="T0" y="T1"/>
                  </a:cxn>
                  <a:cxn ang="T9">
                    <a:pos x="T2" y="T3"/>
                  </a:cxn>
                  <a:cxn ang="T10">
                    <a:pos x="T4" y="T5"/>
                  </a:cxn>
                  <a:cxn ang="T11">
                    <a:pos x="T6" y="T7"/>
                  </a:cxn>
                </a:cxnLst>
                <a:rect l="T12" t="T13" r="T14" b="T15"/>
                <a:pathLst>
                  <a:path w="7" h="46">
                    <a:moveTo>
                      <a:pt x="0" y="46"/>
                    </a:moveTo>
                    <a:lnTo>
                      <a:pt x="0" y="39"/>
                    </a:lnTo>
                    <a:lnTo>
                      <a:pt x="0" y="31"/>
                    </a:lnTo>
                    <a:lnTo>
                      <a:pt x="7" y="0"/>
                    </a:lnTo>
                  </a:path>
                </a:pathLst>
              </a:custGeom>
              <a:noFill/>
              <a:ln w="5080">
                <a:solidFill>
                  <a:srgbClr val="0000FF"/>
                </a:solidFill>
                <a:prstDash val="solid"/>
                <a:round/>
                <a:headEnd/>
                <a:tailEnd/>
              </a:ln>
            </p:spPr>
            <p:txBody>
              <a:bodyPr/>
              <a:lstStyle/>
              <a:p>
                <a:endParaRPr lang="en-US"/>
              </a:p>
            </p:txBody>
          </p:sp>
          <p:sp>
            <p:nvSpPr>
              <p:cNvPr id="254801" name="Freeform 1499"/>
              <p:cNvSpPr>
                <a:spLocks/>
              </p:cNvSpPr>
              <p:nvPr/>
            </p:nvSpPr>
            <p:spPr bwMode="auto">
              <a:xfrm>
                <a:off x="832" y="926"/>
                <a:ext cx="8" cy="374"/>
              </a:xfrm>
              <a:custGeom>
                <a:avLst/>
                <a:gdLst>
                  <a:gd name="T0" fmla="*/ 0 w 8"/>
                  <a:gd name="T1" fmla="*/ 374 h 374"/>
                  <a:gd name="T2" fmla="*/ 0 w 8"/>
                  <a:gd name="T3" fmla="*/ 342 h 374"/>
                  <a:gd name="T4" fmla="*/ 0 w 8"/>
                  <a:gd name="T5" fmla="*/ 296 h 374"/>
                  <a:gd name="T6" fmla="*/ 0 w 8"/>
                  <a:gd name="T7" fmla="*/ 241 h 374"/>
                  <a:gd name="T8" fmla="*/ 0 w 8"/>
                  <a:gd name="T9" fmla="*/ 187 h 374"/>
                  <a:gd name="T10" fmla="*/ 8 w 8"/>
                  <a:gd name="T11" fmla="*/ 125 h 374"/>
                  <a:gd name="T12" fmla="*/ 8 w 8"/>
                  <a:gd name="T13" fmla="*/ 78 h 374"/>
                  <a:gd name="T14" fmla="*/ 8 w 8"/>
                  <a:gd name="T15" fmla="*/ 31 h 374"/>
                  <a:gd name="T16" fmla="*/ 8 w 8"/>
                  <a:gd name="T17" fmla="*/ 0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74"/>
                  <a:gd name="T29" fmla="*/ 8 w 8"/>
                  <a:gd name="T30" fmla="*/ 374 h 3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74">
                    <a:moveTo>
                      <a:pt x="0" y="374"/>
                    </a:moveTo>
                    <a:lnTo>
                      <a:pt x="0" y="342"/>
                    </a:lnTo>
                    <a:lnTo>
                      <a:pt x="0" y="296"/>
                    </a:lnTo>
                    <a:lnTo>
                      <a:pt x="0" y="241"/>
                    </a:lnTo>
                    <a:lnTo>
                      <a:pt x="0" y="187"/>
                    </a:lnTo>
                    <a:lnTo>
                      <a:pt x="8" y="125"/>
                    </a:lnTo>
                    <a:lnTo>
                      <a:pt x="8" y="78"/>
                    </a:lnTo>
                    <a:lnTo>
                      <a:pt x="8" y="31"/>
                    </a:lnTo>
                    <a:lnTo>
                      <a:pt x="8" y="0"/>
                    </a:lnTo>
                  </a:path>
                </a:pathLst>
              </a:custGeom>
              <a:noFill/>
              <a:ln w="5080">
                <a:solidFill>
                  <a:srgbClr val="0000FF"/>
                </a:solidFill>
                <a:prstDash val="solid"/>
                <a:round/>
                <a:headEnd/>
                <a:tailEnd/>
              </a:ln>
            </p:spPr>
            <p:txBody>
              <a:bodyPr/>
              <a:lstStyle/>
              <a:p>
                <a:endParaRPr lang="en-US"/>
              </a:p>
            </p:txBody>
          </p:sp>
          <p:sp>
            <p:nvSpPr>
              <p:cNvPr id="254802" name="Freeform 1500"/>
              <p:cNvSpPr>
                <a:spLocks/>
              </p:cNvSpPr>
              <p:nvPr/>
            </p:nvSpPr>
            <p:spPr bwMode="auto">
              <a:xfrm>
                <a:off x="840" y="926"/>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803" name="Freeform 1501"/>
              <p:cNvSpPr>
                <a:spLocks/>
              </p:cNvSpPr>
              <p:nvPr/>
            </p:nvSpPr>
            <p:spPr bwMode="auto">
              <a:xfrm>
                <a:off x="848" y="770"/>
                <a:ext cx="8" cy="164"/>
              </a:xfrm>
              <a:custGeom>
                <a:avLst/>
                <a:gdLst>
                  <a:gd name="T0" fmla="*/ 0 w 8"/>
                  <a:gd name="T1" fmla="*/ 164 h 164"/>
                  <a:gd name="T2" fmla="*/ 0 w 8"/>
                  <a:gd name="T3" fmla="*/ 148 h 164"/>
                  <a:gd name="T4" fmla="*/ 0 w 8"/>
                  <a:gd name="T5" fmla="*/ 133 h 164"/>
                  <a:gd name="T6" fmla="*/ 0 w 8"/>
                  <a:gd name="T7" fmla="*/ 78 h 164"/>
                  <a:gd name="T8" fmla="*/ 8 w 8"/>
                  <a:gd name="T9" fmla="*/ 32 h 164"/>
                  <a:gd name="T10" fmla="*/ 8 w 8"/>
                  <a:gd name="T11" fmla="*/ 8 h 164"/>
                  <a:gd name="T12" fmla="*/ 8 w 8"/>
                  <a:gd name="T13" fmla="*/ 0 h 164"/>
                  <a:gd name="T14" fmla="*/ 0 60000 65536"/>
                  <a:gd name="T15" fmla="*/ 0 60000 65536"/>
                  <a:gd name="T16" fmla="*/ 0 60000 65536"/>
                  <a:gd name="T17" fmla="*/ 0 60000 65536"/>
                  <a:gd name="T18" fmla="*/ 0 60000 65536"/>
                  <a:gd name="T19" fmla="*/ 0 60000 65536"/>
                  <a:gd name="T20" fmla="*/ 0 60000 65536"/>
                  <a:gd name="T21" fmla="*/ 0 w 8"/>
                  <a:gd name="T22" fmla="*/ 0 h 164"/>
                  <a:gd name="T23" fmla="*/ 8 w 8"/>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4">
                    <a:moveTo>
                      <a:pt x="0" y="164"/>
                    </a:moveTo>
                    <a:lnTo>
                      <a:pt x="0" y="148"/>
                    </a:lnTo>
                    <a:lnTo>
                      <a:pt x="0" y="133"/>
                    </a:lnTo>
                    <a:lnTo>
                      <a:pt x="0" y="78"/>
                    </a:lnTo>
                    <a:lnTo>
                      <a:pt x="8" y="32"/>
                    </a:lnTo>
                    <a:lnTo>
                      <a:pt x="8" y="8"/>
                    </a:lnTo>
                    <a:lnTo>
                      <a:pt x="8" y="0"/>
                    </a:lnTo>
                  </a:path>
                </a:pathLst>
              </a:custGeom>
              <a:noFill/>
              <a:ln w="5080">
                <a:solidFill>
                  <a:srgbClr val="0000FF"/>
                </a:solidFill>
                <a:prstDash val="solid"/>
                <a:round/>
                <a:headEnd/>
                <a:tailEnd/>
              </a:ln>
            </p:spPr>
            <p:txBody>
              <a:bodyPr/>
              <a:lstStyle/>
              <a:p>
                <a:endParaRPr lang="en-US"/>
              </a:p>
            </p:txBody>
          </p:sp>
          <p:sp>
            <p:nvSpPr>
              <p:cNvPr id="254804" name="Freeform 1502"/>
              <p:cNvSpPr>
                <a:spLocks/>
              </p:cNvSpPr>
              <p:nvPr/>
            </p:nvSpPr>
            <p:spPr bwMode="auto">
              <a:xfrm>
                <a:off x="856" y="770"/>
                <a:ext cx="7" cy="55"/>
              </a:xfrm>
              <a:custGeom>
                <a:avLst/>
                <a:gdLst>
                  <a:gd name="T0" fmla="*/ 0 w 7"/>
                  <a:gd name="T1" fmla="*/ 0 h 55"/>
                  <a:gd name="T2" fmla="*/ 0 w 7"/>
                  <a:gd name="T3" fmla="*/ 0 h 55"/>
                  <a:gd name="T4" fmla="*/ 0 w 7"/>
                  <a:gd name="T5" fmla="*/ 0 h 55"/>
                  <a:gd name="T6" fmla="*/ 0 w 7"/>
                  <a:gd name="T7" fmla="*/ 16 h 55"/>
                  <a:gd name="T8" fmla="*/ 7 w 7"/>
                  <a:gd name="T9" fmla="*/ 39 h 55"/>
                  <a:gd name="T10" fmla="*/ 7 w 7"/>
                  <a:gd name="T11" fmla="*/ 55 h 55"/>
                  <a:gd name="T12" fmla="*/ 0 60000 65536"/>
                  <a:gd name="T13" fmla="*/ 0 60000 65536"/>
                  <a:gd name="T14" fmla="*/ 0 60000 65536"/>
                  <a:gd name="T15" fmla="*/ 0 60000 65536"/>
                  <a:gd name="T16" fmla="*/ 0 60000 65536"/>
                  <a:gd name="T17" fmla="*/ 0 60000 65536"/>
                  <a:gd name="T18" fmla="*/ 0 w 7"/>
                  <a:gd name="T19" fmla="*/ 0 h 55"/>
                  <a:gd name="T20" fmla="*/ 7 w 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 h="55">
                    <a:moveTo>
                      <a:pt x="0" y="0"/>
                    </a:moveTo>
                    <a:lnTo>
                      <a:pt x="0" y="0"/>
                    </a:lnTo>
                    <a:lnTo>
                      <a:pt x="0" y="16"/>
                    </a:lnTo>
                    <a:lnTo>
                      <a:pt x="7" y="39"/>
                    </a:lnTo>
                    <a:lnTo>
                      <a:pt x="7" y="55"/>
                    </a:lnTo>
                  </a:path>
                </a:pathLst>
              </a:custGeom>
              <a:noFill/>
              <a:ln w="5080">
                <a:solidFill>
                  <a:srgbClr val="0000FF"/>
                </a:solidFill>
                <a:prstDash val="solid"/>
                <a:round/>
                <a:headEnd/>
                <a:tailEnd/>
              </a:ln>
            </p:spPr>
            <p:txBody>
              <a:bodyPr/>
              <a:lstStyle/>
              <a:p>
                <a:endParaRPr lang="en-US"/>
              </a:p>
            </p:txBody>
          </p:sp>
          <p:sp>
            <p:nvSpPr>
              <p:cNvPr id="254805" name="Freeform 1503"/>
              <p:cNvSpPr>
                <a:spLocks/>
              </p:cNvSpPr>
              <p:nvPr/>
            </p:nvSpPr>
            <p:spPr bwMode="auto">
              <a:xfrm>
                <a:off x="863" y="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806" name="Freeform 1504"/>
              <p:cNvSpPr>
                <a:spLocks/>
              </p:cNvSpPr>
              <p:nvPr/>
            </p:nvSpPr>
            <p:spPr bwMode="auto">
              <a:xfrm>
                <a:off x="871" y="833"/>
                <a:ext cx="8" cy="288"/>
              </a:xfrm>
              <a:custGeom>
                <a:avLst/>
                <a:gdLst>
                  <a:gd name="T0" fmla="*/ 0 w 8"/>
                  <a:gd name="T1" fmla="*/ 0 h 288"/>
                  <a:gd name="T2" fmla="*/ 0 w 8"/>
                  <a:gd name="T3" fmla="*/ 23 h 288"/>
                  <a:gd name="T4" fmla="*/ 0 w 8"/>
                  <a:gd name="T5" fmla="*/ 54 h 288"/>
                  <a:gd name="T6" fmla="*/ 0 w 8"/>
                  <a:gd name="T7" fmla="*/ 132 h 288"/>
                  <a:gd name="T8" fmla="*/ 8 w 8"/>
                  <a:gd name="T9" fmla="*/ 218 h 288"/>
                  <a:gd name="T10" fmla="*/ 8 w 8"/>
                  <a:gd name="T11" fmla="*/ 257 h 288"/>
                  <a:gd name="T12" fmla="*/ 8 w 8"/>
                  <a:gd name="T13" fmla="*/ 288 h 288"/>
                  <a:gd name="T14" fmla="*/ 0 60000 65536"/>
                  <a:gd name="T15" fmla="*/ 0 60000 65536"/>
                  <a:gd name="T16" fmla="*/ 0 60000 65536"/>
                  <a:gd name="T17" fmla="*/ 0 60000 65536"/>
                  <a:gd name="T18" fmla="*/ 0 60000 65536"/>
                  <a:gd name="T19" fmla="*/ 0 60000 65536"/>
                  <a:gd name="T20" fmla="*/ 0 60000 65536"/>
                  <a:gd name="T21" fmla="*/ 0 w 8"/>
                  <a:gd name="T22" fmla="*/ 0 h 288"/>
                  <a:gd name="T23" fmla="*/ 8 w 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8">
                    <a:moveTo>
                      <a:pt x="0" y="0"/>
                    </a:moveTo>
                    <a:lnTo>
                      <a:pt x="0" y="23"/>
                    </a:lnTo>
                    <a:lnTo>
                      <a:pt x="0" y="54"/>
                    </a:lnTo>
                    <a:lnTo>
                      <a:pt x="0" y="132"/>
                    </a:lnTo>
                    <a:lnTo>
                      <a:pt x="8" y="218"/>
                    </a:lnTo>
                    <a:lnTo>
                      <a:pt x="8" y="257"/>
                    </a:lnTo>
                    <a:lnTo>
                      <a:pt x="8" y="288"/>
                    </a:lnTo>
                  </a:path>
                </a:pathLst>
              </a:custGeom>
              <a:noFill/>
              <a:ln w="5080">
                <a:solidFill>
                  <a:srgbClr val="0000FF"/>
                </a:solidFill>
                <a:prstDash val="solid"/>
                <a:round/>
                <a:headEnd/>
                <a:tailEnd/>
              </a:ln>
            </p:spPr>
            <p:txBody>
              <a:bodyPr/>
              <a:lstStyle/>
              <a:p>
                <a:endParaRPr lang="en-US"/>
              </a:p>
            </p:txBody>
          </p:sp>
          <p:sp>
            <p:nvSpPr>
              <p:cNvPr id="254807" name="Freeform 1505"/>
              <p:cNvSpPr>
                <a:spLocks/>
              </p:cNvSpPr>
              <p:nvPr/>
            </p:nvSpPr>
            <p:spPr bwMode="auto">
              <a:xfrm>
                <a:off x="879" y="1121"/>
                <a:ext cx="8" cy="218"/>
              </a:xfrm>
              <a:custGeom>
                <a:avLst/>
                <a:gdLst>
                  <a:gd name="T0" fmla="*/ 0 w 8"/>
                  <a:gd name="T1" fmla="*/ 0 h 218"/>
                  <a:gd name="T2" fmla="*/ 0 w 8"/>
                  <a:gd name="T3" fmla="*/ 62 h 218"/>
                  <a:gd name="T4" fmla="*/ 0 w 8"/>
                  <a:gd name="T5" fmla="*/ 124 h 218"/>
                  <a:gd name="T6" fmla="*/ 8 w 8"/>
                  <a:gd name="T7" fmla="*/ 179 h 218"/>
                  <a:gd name="T8" fmla="*/ 8 w 8"/>
                  <a:gd name="T9" fmla="*/ 218 h 218"/>
                  <a:gd name="T10" fmla="*/ 0 60000 65536"/>
                  <a:gd name="T11" fmla="*/ 0 60000 65536"/>
                  <a:gd name="T12" fmla="*/ 0 60000 65536"/>
                  <a:gd name="T13" fmla="*/ 0 60000 65536"/>
                  <a:gd name="T14" fmla="*/ 0 60000 65536"/>
                  <a:gd name="T15" fmla="*/ 0 w 8"/>
                  <a:gd name="T16" fmla="*/ 0 h 218"/>
                  <a:gd name="T17" fmla="*/ 8 w 8"/>
                  <a:gd name="T18" fmla="*/ 218 h 218"/>
                </a:gdLst>
                <a:ahLst/>
                <a:cxnLst>
                  <a:cxn ang="T10">
                    <a:pos x="T0" y="T1"/>
                  </a:cxn>
                  <a:cxn ang="T11">
                    <a:pos x="T2" y="T3"/>
                  </a:cxn>
                  <a:cxn ang="T12">
                    <a:pos x="T4" y="T5"/>
                  </a:cxn>
                  <a:cxn ang="T13">
                    <a:pos x="T6" y="T7"/>
                  </a:cxn>
                  <a:cxn ang="T14">
                    <a:pos x="T8" y="T9"/>
                  </a:cxn>
                </a:cxnLst>
                <a:rect l="T15" t="T16" r="T17" b="T18"/>
                <a:pathLst>
                  <a:path w="8" h="218">
                    <a:moveTo>
                      <a:pt x="0" y="0"/>
                    </a:moveTo>
                    <a:lnTo>
                      <a:pt x="0" y="62"/>
                    </a:lnTo>
                    <a:lnTo>
                      <a:pt x="0" y="124"/>
                    </a:lnTo>
                    <a:lnTo>
                      <a:pt x="8" y="179"/>
                    </a:lnTo>
                    <a:lnTo>
                      <a:pt x="8" y="218"/>
                    </a:lnTo>
                  </a:path>
                </a:pathLst>
              </a:custGeom>
              <a:noFill/>
              <a:ln w="5080">
                <a:solidFill>
                  <a:srgbClr val="0000FF"/>
                </a:solidFill>
                <a:prstDash val="solid"/>
                <a:round/>
                <a:headEnd/>
                <a:tailEnd/>
              </a:ln>
            </p:spPr>
            <p:txBody>
              <a:bodyPr/>
              <a:lstStyle/>
              <a:p>
                <a:endParaRPr lang="en-US"/>
              </a:p>
            </p:txBody>
          </p:sp>
          <p:sp>
            <p:nvSpPr>
              <p:cNvPr id="254808" name="Freeform 1506"/>
              <p:cNvSpPr>
                <a:spLocks/>
              </p:cNvSpPr>
              <p:nvPr/>
            </p:nvSpPr>
            <p:spPr bwMode="auto">
              <a:xfrm>
                <a:off x="887" y="1339"/>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00FF"/>
                </a:solidFill>
                <a:prstDash val="solid"/>
                <a:round/>
                <a:headEnd/>
                <a:tailEnd/>
              </a:ln>
            </p:spPr>
            <p:txBody>
              <a:bodyPr/>
              <a:lstStyle/>
              <a:p>
                <a:endParaRPr lang="en-US"/>
              </a:p>
            </p:txBody>
          </p:sp>
          <p:sp>
            <p:nvSpPr>
              <p:cNvPr id="254809" name="Freeform 1507"/>
              <p:cNvSpPr>
                <a:spLocks/>
              </p:cNvSpPr>
              <p:nvPr/>
            </p:nvSpPr>
            <p:spPr bwMode="auto">
              <a:xfrm>
                <a:off x="895" y="1339"/>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0000FF"/>
                </a:solidFill>
                <a:prstDash val="solid"/>
                <a:round/>
                <a:headEnd/>
                <a:tailEnd/>
              </a:ln>
            </p:spPr>
            <p:txBody>
              <a:bodyPr/>
              <a:lstStyle/>
              <a:p>
                <a:endParaRPr lang="en-US"/>
              </a:p>
            </p:txBody>
          </p:sp>
          <p:sp>
            <p:nvSpPr>
              <p:cNvPr id="254810" name="Freeform 1508"/>
              <p:cNvSpPr>
                <a:spLocks/>
              </p:cNvSpPr>
              <p:nvPr/>
            </p:nvSpPr>
            <p:spPr bwMode="auto">
              <a:xfrm>
                <a:off x="902" y="1339"/>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00FF"/>
                </a:solidFill>
                <a:prstDash val="solid"/>
                <a:round/>
                <a:headEnd/>
                <a:tailEnd/>
              </a:ln>
            </p:spPr>
            <p:txBody>
              <a:bodyPr/>
              <a:lstStyle/>
              <a:p>
                <a:endParaRPr lang="en-US"/>
              </a:p>
            </p:txBody>
          </p:sp>
          <p:sp>
            <p:nvSpPr>
              <p:cNvPr id="254811" name="Freeform 1509"/>
              <p:cNvSpPr>
                <a:spLocks/>
              </p:cNvSpPr>
              <p:nvPr/>
            </p:nvSpPr>
            <p:spPr bwMode="auto">
              <a:xfrm>
                <a:off x="910" y="1339"/>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812" name="Freeform 1510"/>
              <p:cNvSpPr>
                <a:spLocks/>
              </p:cNvSpPr>
              <p:nvPr/>
            </p:nvSpPr>
            <p:spPr bwMode="auto">
              <a:xfrm>
                <a:off x="918" y="1230"/>
                <a:ext cx="8" cy="109"/>
              </a:xfrm>
              <a:custGeom>
                <a:avLst/>
                <a:gdLst>
                  <a:gd name="T0" fmla="*/ 0 w 8"/>
                  <a:gd name="T1" fmla="*/ 109 h 109"/>
                  <a:gd name="T2" fmla="*/ 0 w 8"/>
                  <a:gd name="T3" fmla="*/ 85 h 109"/>
                  <a:gd name="T4" fmla="*/ 8 w 8"/>
                  <a:gd name="T5" fmla="*/ 62 h 109"/>
                  <a:gd name="T6" fmla="*/ 8 w 8"/>
                  <a:gd name="T7" fmla="*/ 31 h 109"/>
                  <a:gd name="T8" fmla="*/ 8 w 8"/>
                  <a:gd name="T9" fmla="*/ 0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0" y="109"/>
                    </a:moveTo>
                    <a:lnTo>
                      <a:pt x="0" y="85"/>
                    </a:lnTo>
                    <a:lnTo>
                      <a:pt x="8" y="62"/>
                    </a:lnTo>
                    <a:lnTo>
                      <a:pt x="8" y="31"/>
                    </a:lnTo>
                    <a:lnTo>
                      <a:pt x="8" y="0"/>
                    </a:lnTo>
                  </a:path>
                </a:pathLst>
              </a:custGeom>
              <a:noFill/>
              <a:ln w="5080">
                <a:solidFill>
                  <a:srgbClr val="0000FF"/>
                </a:solidFill>
                <a:prstDash val="solid"/>
                <a:round/>
                <a:headEnd/>
                <a:tailEnd/>
              </a:ln>
            </p:spPr>
            <p:txBody>
              <a:bodyPr/>
              <a:lstStyle/>
              <a:p>
                <a:endParaRPr lang="en-US"/>
              </a:p>
            </p:txBody>
          </p:sp>
          <p:sp>
            <p:nvSpPr>
              <p:cNvPr id="254813" name="Freeform 1511"/>
              <p:cNvSpPr>
                <a:spLocks/>
              </p:cNvSpPr>
              <p:nvPr/>
            </p:nvSpPr>
            <p:spPr bwMode="auto">
              <a:xfrm>
                <a:off x="926" y="1144"/>
                <a:ext cx="0" cy="86"/>
              </a:xfrm>
              <a:custGeom>
                <a:avLst/>
                <a:gdLst>
                  <a:gd name="T0" fmla="*/ 86 h 86"/>
                  <a:gd name="T1" fmla="*/ 62 h 86"/>
                  <a:gd name="T2" fmla="*/ 31 h 86"/>
                  <a:gd name="T3" fmla="*/ 8 h 86"/>
                  <a:gd name="T4" fmla="*/ 0 h 86"/>
                  <a:gd name="T5" fmla="*/ 0 60000 65536"/>
                  <a:gd name="T6" fmla="*/ 0 60000 65536"/>
                  <a:gd name="T7" fmla="*/ 0 60000 65536"/>
                  <a:gd name="T8" fmla="*/ 0 60000 65536"/>
                  <a:gd name="T9" fmla="*/ 0 60000 65536"/>
                  <a:gd name="T10" fmla="*/ 0 h 86"/>
                  <a:gd name="T11" fmla="*/ 86 h 86"/>
                </a:gdLst>
                <a:ahLst/>
                <a:cxnLst>
                  <a:cxn ang="T5">
                    <a:pos x="0" y="T0"/>
                  </a:cxn>
                  <a:cxn ang="T6">
                    <a:pos x="0" y="T1"/>
                  </a:cxn>
                  <a:cxn ang="T7">
                    <a:pos x="0" y="T2"/>
                  </a:cxn>
                  <a:cxn ang="T8">
                    <a:pos x="0" y="T3"/>
                  </a:cxn>
                  <a:cxn ang="T9">
                    <a:pos x="0" y="T4"/>
                  </a:cxn>
                </a:cxnLst>
                <a:rect l="0" t="T10" r="0" b="T11"/>
                <a:pathLst>
                  <a:path h="86">
                    <a:moveTo>
                      <a:pt x="0" y="86"/>
                    </a:moveTo>
                    <a:lnTo>
                      <a:pt x="0" y="62"/>
                    </a:lnTo>
                    <a:lnTo>
                      <a:pt x="0" y="31"/>
                    </a:lnTo>
                    <a:lnTo>
                      <a:pt x="0" y="8"/>
                    </a:lnTo>
                    <a:lnTo>
                      <a:pt x="0" y="0"/>
                    </a:lnTo>
                  </a:path>
                </a:pathLst>
              </a:custGeom>
              <a:noFill/>
              <a:ln w="5080">
                <a:solidFill>
                  <a:srgbClr val="0000FF"/>
                </a:solidFill>
                <a:prstDash val="solid"/>
                <a:round/>
                <a:headEnd/>
                <a:tailEnd/>
              </a:ln>
            </p:spPr>
            <p:txBody>
              <a:bodyPr/>
              <a:lstStyle/>
              <a:p>
                <a:endParaRPr lang="en-US"/>
              </a:p>
            </p:txBody>
          </p:sp>
          <p:sp>
            <p:nvSpPr>
              <p:cNvPr id="254814" name="Freeform 1512"/>
              <p:cNvSpPr>
                <a:spLocks/>
              </p:cNvSpPr>
              <p:nvPr/>
            </p:nvSpPr>
            <p:spPr bwMode="auto">
              <a:xfrm>
                <a:off x="926" y="1144"/>
                <a:ext cx="7" cy="78"/>
              </a:xfrm>
              <a:custGeom>
                <a:avLst/>
                <a:gdLst>
                  <a:gd name="T0" fmla="*/ 0 w 7"/>
                  <a:gd name="T1" fmla="*/ 0 h 78"/>
                  <a:gd name="T2" fmla="*/ 0 w 7"/>
                  <a:gd name="T3" fmla="*/ 8 h 78"/>
                  <a:gd name="T4" fmla="*/ 0 w 7"/>
                  <a:gd name="T5" fmla="*/ 31 h 78"/>
                  <a:gd name="T6" fmla="*/ 7 w 7"/>
                  <a:gd name="T7" fmla="*/ 54 h 78"/>
                  <a:gd name="T8" fmla="*/ 7 w 7"/>
                  <a:gd name="T9" fmla="*/ 78 h 78"/>
                  <a:gd name="T10" fmla="*/ 0 60000 65536"/>
                  <a:gd name="T11" fmla="*/ 0 60000 65536"/>
                  <a:gd name="T12" fmla="*/ 0 60000 65536"/>
                  <a:gd name="T13" fmla="*/ 0 60000 65536"/>
                  <a:gd name="T14" fmla="*/ 0 60000 65536"/>
                  <a:gd name="T15" fmla="*/ 0 w 7"/>
                  <a:gd name="T16" fmla="*/ 0 h 78"/>
                  <a:gd name="T17" fmla="*/ 7 w 7"/>
                  <a:gd name="T18" fmla="*/ 78 h 78"/>
                </a:gdLst>
                <a:ahLst/>
                <a:cxnLst>
                  <a:cxn ang="T10">
                    <a:pos x="T0" y="T1"/>
                  </a:cxn>
                  <a:cxn ang="T11">
                    <a:pos x="T2" y="T3"/>
                  </a:cxn>
                  <a:cxn ang="T12">
                    <a:pos x="T4" y="T5"/>
                  </a:cxn>
                  <a:cxn ang="T13">
                    <a:pos x="T6" y="T7"/>
                  </a:cxn>
                  <a:cxn ang="T14">
                    <a:pos x="T8" y="T9"/>
                  </a:cxn>
                </a:cxnLst>
                <a:rect l="T15" t="T16" r="T17" b="T18"/>
                <a:pathLst>
                  <a:path w="7" h="78">
                    <a:moveTo>
                      <a:pt x="0" y="0"/>
                    </a:moveTo>
                    <a:lnTo>
                      <a:pt x="0" y="8"/>
                    </a:lnTo>
                    <a:lnTo>
                      <a:pt x="0" y="31"/>
                    </a:lnTo>
                    <a:lnTo>
                      <a:pt x="7" y="54"/>
                    </a:lnTo>
                    <a:lnTo>
                      <a:pt x="7" y="78"/>
                    </a:lnTo>
                  </a:path>
                </a:pathLst>
              </a:custGeom>
              <a:noFill/>
              <a:ln w="5080">
                <a:solidFill>
                  <a:srgbClr val="0000FF"/>
                </a:solidFill>
                <a:prstDash val="solid"/>
                <a:round/>
                <a:headEnd/>
                <a:tailEnd/>
              </a:ln>
            </p:spPr>
            <p:txBody>
              <a:bodyPr/>
              <a:lstStyle/>
              <a:p>
                <a:endParaRPr lang="en-US"/>
              </a:p>
            </p:txBody>
          </p:sp>
          <p:sp>
            <p:nvSpPr>
              <p:cNvPr id="254815" name="Freeform 1513"/>
              <p:cNvSpPr>
                <a:spLocks/>
              </p:cNvSpPr>
              <p:nvPr/>
            </p:nvSpPr>
            <p:spPr bwMode="auto">
              <a:xfrm>
                <a:off x="933" y="1222"/>
                <a:ext cx="8" cy="46"/>
              </a:xfrm>
              <a:custGeom>
                <a:avLst/>
                <a:gdLst>
                  <a:gd name="T0" fmla="*/ 0 w 8"/>
                  <a:gd name="T1" fmla="*/ 0 h 46"/>
                  <a:gd name="T2" fmla="*/ 0 w 8"/>
                  <a:gd name="T3" fmla="*/ 23 h 46"/>
                  <a:gd name="T4" fmla="*/ 8 w 8"/>
                  <a:gd name="T5" fmla="*/ 46 h 46"/>
                  <a:gd name="T6" fmla="*/ 0 60000 65536"/>
                  <a:gd name="T7" fmla="*/ 0 60000 65536"/>
                  <a:gd name="T8" fmla="*/ 0 60000 65536"/>
                  <a:gd name="T9" fmla="*/ 0 w 8"/>
                  <a:gd name="T10" fmla="*/ 0 h 46"/>
                  <a:gd name="T11" fmla="*/ 8 w 8"/>
                  <a:gd name="T12" fmla="*/ 46 h 46"/>
                </a:gdLst>
                <a:ahLst/>
                <a:cxnLst>
                  <a:cxn ang="T6">
                    <a:pos x="T0" y="T1"/>
                  </a:cxn>
                  <a:cxn ang="T7">
                    <a:pos x="T2" y="T3"/>
                  </a:cxn>
                  <a:cxn ang="T8">
                    <a:pos x="T4" y="T5"/>
                  </a:cxn>
                </a:cxnLst>
                <a:rect l="T9" t="T10" r="T11" b="T12"/>
                <a:pathLst>
                  <a:path w="8" h="46">
                    <a:moveTo>
                      <a:pt x="0" y="0"/>
                    </a:moveTo>
                    <a:lnTo>
                      <a:pt x="0" y="23"/>
                    </a:lnTo>
                    <a:lnTo>
                      <a:pt x="8" y="46"/>
                    </a:lnTo>
                  </a:path>
                </a:pathLst>
              </a:custGeom>
              <a:noFill/>
              <a:ln w="5080">
                <a:solidFill>
                  <a:srgbClr val="0000FF"/>
                </a:solidFill>
                <a:prstDash val="solid"/>
                <a:round/>
                <a:headEnd/>
                <a:tailEnd/>
              </a:ln>
            </p:spPr>
            <p:txBody>
              <a:bodyPr/>
              <a:lstStyle/>
              <a:p>
                <a:endParaRPr lang="en-US"/>
              </a:p>
            </p:txBody>
          </p:sp>
          <p:sp>
            <p:nvSpPr>
              <p:cNvPr id="254816" name="Freeform 1514"/>
              <p:cNvSpPr>
                <a:spLocks/>
              </p:cNvSpPr>
              <p:nvPr/>
            </p:nvSpPr>
            <p:spPr bwMode="auto">
              <a:xfrm>
                <a:off x="941" y="1268"/>
                <a:ext cx="8" cy="47"/>
              </a:xfrm>
              <a:custGeom>
                <a:avLst/>
                <a:gdLst>
                  <a:gd name="T0" fmla="*/ 0 w 8"/>
                  <a:gd name="T1" fmla="*/ 0 h 47"/>
                  <a:gd name="T2" fmla="*/ 0 w 8"/>
                  <a:gd name="T3" fmla="*/ 24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24"/>
                    </a:lnTo>
                    <a:lnTo>
                      <a:pt x="8" y="47"/>
                    </a:lnTo>
                  </a:path>
                </a:pathLst>
              </a:custGeom>
              <a:noFill/>
              <a:ln w="5080">
                <a:solidFill>
                  <a:srgbClr val="0000FF"/>
                </a:solidFill>
                <a:prstDash val="solid"/>
                <a:round/>
                <a:headEnd/>
                <a:tailEnd/>
              </a:ln>
            </p:spPr>
            <p:txBody>
              <a:bodyPr/>
              <a:lstStyle/>
              <a:p>
                <a:endParaRPr lang="en-US"/>
              </a:p>
            </p:txBody>
          </p:sp>
          <p:sp>
            <p:nvSpPr>
              <p:cNvPr id="254817" name="Freeform 1515"/>
              <p:cNvSpPr>
                <a:spLocks/>
              </p:cNvSpPr>
              <p:nvPr/>
            </p:nvSpPr>
            <p:spPr bwMode="auto">
              <a:xfrm>
                <a:off x="949" y="131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18" name="Freeform 1516"/>
              <p:cNvSpPr>
                <a:spLocks/>
              </p:cNvSpPr>
              <p:nvPr/>
            </p:nvSpPr>
            <p:spPr bwMode="auto">
              <a:xfrm>
                <a:off x="957" y="1315"/>
                <a:ext cx="8" cy="62"/>
              </a:xfrm>
              <a:custGeom>
                <a:avLst/>
                <a:gdLst>
                  <a:gd name="T0" fmla="*/ 0 w 8"/>
                  <a:gd name="T1" fmla="*/ 0 h 62"/>
                  <a:gd name="T2" fmla="*/ 0 w 8"/>
                  <a:gd name="T3" fmla="*/ 8 h 62"/>
                  <a:gd name="T4" fmla="*/ 0 w 8"/>
                  <a:gd name="T5" fmla="*/ 31 h 62"/>
                  <a:gd name="T6" fmla="*/ 8 w 8"/>
                  <a:gd name="T7" fmla="*/ 62 h 62"/>
                  <a:gd name="T8" fmla="*/ 0 60000 65536"/>
                  <a:gd name="T9" fmla="*/ 0 60000 65536"/>
                  <a:gd name="T10" fmla="*/ 0 60000 65536"/>
                  <a:gd name="T11" fmla="*/ 0 60000 65536"/>
                  <a:gd name="T12" fmla="*/ 0 w 8"/>
                  <a:gd name="T13" fmla="*/ 0 h 62"/>
                  <a:gd name="T14" fmla="*/ 8 w 8"/>
                  <a:gd name="T15" fmla="*/ 62 h 62"/>
                </a:gdLst>
                <a:ahLst/>
                <a:cxnLst>
                  <a:cxn ang="T8">
                    <a:pos x="T0" y="T1"/>
                  </a:cxn>
                  <a:cxn ang="T9">
                    <a:pos x="T2" y="T3"/>
                  </a:cxn>
                  <a:cxn ang="T10">
                    <a:pos x="T4" y="T5"/>
                  </a:cxn>
                  <a:cxn ang="T11">
                    <a:pos x="T6" y="T7"/>
                  </a:cxn>
                </a:cxnLst>
                <a:rect l="T12" t="T13" r="T14" b="T15"/>
                <a:pathLst>
                  <a:path w="8" h="62">
                    <a:moveTo>
                      <a:pt x="0" y="0"/>
                    </a:moveTo>
                    <a:lnTo>
                      <a:pt x="0" y="8"/>
                    </a:lnTo>
                    <a:lnTo>
                      <a:pt x="0" y="31"/>
                    </a:lnTo>
                    <a:lnTo>
                      <a:pt x="8" y="62"/>
                    </a:lnTo>
                  </a:path>
                </a:pathLst>
              </a:custGeom>
              <a:noFill/>
              <a:ln w="5080">
                <a:solidFill>
                  <a:srgbClr val="0000FF"/>
                </a:solidFill>
                <a:prstDash val="solid"/>
                <a:round/>
                <a:headEnd/>
                <a:tailEnd/>
              </a:ln>
            </p:spPr>
            <p:txBody>
              <a:bodyPr/>
              <a:lstStyle/>
              <a:p>
                <a:endParaRPr lang="en-US"/>
              </a:p>
            </p:txBody>
          </p:sp>
          <p:sp>
            <p:nvSpPr>
              <p:cNvPr id="254819" name="Line 1517"/>
              <p:cNvSpPr>
                <a:spLocks noChangeShapeType="1"/>
              </p:cNvSpPr>
              <p:nvPr/>
            </p:nvSpPr>
            <p:spPr bwMode="auto">
              <a:xfrm>
                <a:off x="965" y="1377"/>
                <a:ext cx="7" cy="55"/>
              </a:xfrm>
              <a:prstGeom prst="line">
                <a:avLst/>
              </a:prstGeom>
              <a:noFill/>
              <a:ln w="5080">
                <a:solidFill>
                  <a:srgbClr val="0000FF"/>
                </a:solidFill>
                <a:round/>
                <a:headEnd/>
                <a:tailEnd/>
              </a:ln>
            </p:spPr>
            <p:txBody>
              <a:bodyPr/>
              <a:lstStyle/>
              <a:p>
                <a:endParaRPr lang="en-US"/>
              </a:p>
            </p:txBody>
          </p:sp>
          <p:sp>
            <p:nvSpPr>
              <p:cNvPr id="254820" name="Line 1518"/>
              <p:cNvSpPr>
                <a:spLocks noChangeShapeType="1"/>
              </p:cNvSpPr>
              <p:nvPr/>
            </p:nvSpPr>
            <p:spPr bwMode="auto">
              <a:xfrm>
                <a:off x="972" y="1432"/>
                <a:ext cx="8" cy="39"/>
              </a:xfrm>
              <a:prstGeom prst="line">
                <a:avLst/>
              </a:prstGeom>
              <a:noFill/>
              <a:ln w="5080">
                <a:solidFill>
                  <a:srgbClr val="0000FF"/>
                </a:solidFill>
                <a:round/>
                <a:headEnd/>
                <a:tailEnd/>
              </a:ln>
            </p:spPr>
            <p:txBody>
              <a:bodyPr/>
              <a:lstStyle/>
              <a:p>
                <a:endParaRPr lang="en-US"/>
              </a:p>
            </p:txBody>
          </p:sp>
          <p:sp>
            <p:nvSpPr>
              <p:cNvPr id="254821" name="Line 1519"/>
              <p:cNvSpPr>
                <a:spLocks noChangeShapeType="1"/>
              </p:cNvSpPr>
              <p:nvPr/>
            </p:nvSpPr>
            <p:spPr bwMode="auto">
              <a:xfrm>
                <a:off x="980" y="1471"/>
                <a:ext cx="8" cy="23"/>
              </a:xfrm>
              <a:prstGeom prst="line">
                <a:avLst/>
              </a:prstGeom>
              <a:noFill/>
              <a:ln w="5080">
                <a:solidFill>
                  <a:srgbClr val="0000FF"/>
                </a:solidFill>
                <a:round/>
                <a:headEnd/>
                <a:tailEnd/>
              </a:ln>
            </p:spPr>
            <p:txBody>
              <a:bodyPr/>
              <a:lstStyle/>
              <a:p>
                <a:endParaRPr lang="en-US"/>
              </a:p>
            </p:txBody>
          </p:sp>
          <p:sp>
            <p:nvSpPr>
              <p:cNvPr id="254822" name="Freeform 1520"/>
              <p:cNvSpPr>
                <a:spLocks/>
              </p:cNvSpPr>
              <p:nvPr/>
            </p:nvSpPr>
            <p:spPr bwMode="auto">
              <a:xfrm>
                <a:off x="988" y="149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23" name="Freeform 1521"/>
              <p:cNvSpPr>
                <a:spLocks/>
              </p:cNvSpPr>
              <p:nvPr/>
            </p:nvSpPr>
            <p:spPr bwMode="auto">
              <a:xfrm>
                <a:off x="996" y="1502"/>
                <a:ext cx="7" cy="8"/>
              </a:xfrm>
              <a:custGeom>
                <a:avLst/>
                <a:gdLst>
                  <a:gd name="T0" fmla="*/ 0 w 7"/>
                  <a:gd name="T1" fmla="*/ 0 h 8"/>
                  <a:gd name="T2" fmla="*/ 0 w 7"/>
                  <a:gd name="T3" fmla="*/ 8 h 8"/>
                  <a:gd name="T4" fmla="*/ 7 w 7"/>
                  <a:gd name="T5" fmla="*/ 8 h 8"/>
                  <a:gd name="T6" fmla="*/ 7 w 7"/>
                  <a:gd name="T7" fmla="*/ 8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824" name="Freeform 1522"/>
              <p:cNvSpPr>
                <a:spLocks/>
              </p:cNvSpPr>
              <p:nvPr/>
            </p:nvSpPr>
            <p:spPr bwMode="auto">
              <a:xfrm>
                <a:off x="1003" y="1455"/>
                <a:ext cx="8" cy="55"/>
              </a:xfrm>
              <a:custGeom>
                <a:avLst/>
                <a:gdLst>
                  <a:gd name="T0" fmla="*/ 0 w 8"/>
                  <a:gd name="T1" fmla="*/ 55 h 55"/>
                  <a:gd name="T2" fmla="*/ 0 w 8"/>
                  <a:gd name="T3" fmla="*/ 47 h 55"/>
                  <a:gd name="T4" fmla="*/ 0 w 8"/>
                  <a:gd name="T5" fmla="*/ 39 h 55"/>
                  <a:gd name="T6" fmla="*/ 8 w 8"/>
                  <a:gd name="T7" fmla="*/ 0 h 55"/>
                  <a:gd name="T8" fmla="*/ 0 60000 65536"/>
                  <a:gd name="T9" fmla="*/ 0 60000 65536"/>
                  <a:gd name="T10" fmla="*/ 0 60000 65536"/>
                  <a:gd name="T11" fmla="*/ 0 60000 65536"/>
                  <a:gd name="T12" fmla="*/ 0 w 8"/>
                  <a:gd name="T13" fmla="*/ 0 h 55"/>
                  <a:gd name="T14" fmla="*/ 8 w 8"/>
                  <a:gd name="T15" fmla="*/ 55 h 55"/>
                </a:gdLst>
                <a:ahLst/>
                <a:cxnLst>
                  <a:cxn ang="T8">
                    <a:pos x="T0" y="T1"/>
                  </a:cxn>
                  <a:cxn ang="T9">
                    <a:pos x="T2" y="T3"/>
                  </a:cxn>
                  <a:cxn ang="T10">
                    <a:pos x="T4" y="T5"/>
                  </a:cxn>
                  <a:cxn ang="T11">
                    <a:pos x="T6" y="T7"/>
                  </a:cxn>
                </a:cxnLst>
                <a:rect l="T12" t="T13" r="T14" b="T15"/>
                <a:pathLst>
                  <a:path w="8" h="55">
                    <a:moveTo>
                      <a:pt x="0" y="55"/>
                    </a:moveTo>
                    <a:lnTo>
                      <a:pt x="0" y="47"/>
                    </a:lnTo>
                    <a:lnTo>
                      <a:pt x="0" y="39"/>
                    </a:lnTo>
                    <a:lnTo>
                      <a:pt x="8" y="0"/>
                    </a:lnTo>
                  </a:path>
                </a:pathLst>
              </a:custGeom>
              <a:noFill/>
              <a:ln w="5080">
                <a:solidFill>
                  <a:srgbClr val="0000FF"/>
                </a:solidFill>
                <a:prstDash val="solid"/>
                <a:round/>
                <a:headEnd/>
                <a:tailEnd/>
              </a:ln>
            </p:spPr>
            <p:txBody>
              <a:bodyPr/>
              <a:lstStyle/>
              <a:p>
                <a:endParaRPr lang="en-US"/>
              </a:p>
            </p:txBody>
          </p:sp>
          <p:sp>
            <p:nvSpPr>
              <p:cNvPr id="254825" name="Freeform 1523"/>
              <p:cNvSpPr>
                <a:spLocks/>
              </p:cNvSpPr>
              <p:nvPr/>
            </p:nvSpPr>
            <p:spPr bwMode="auto">
              <a:xfrm>
                <a:off x="1011" y="988"/>
                <a:ext cx="8" cy="467"/>
              </a:xfrm>
              <a:custGeom>
                <a:avLst/>
                <a:gdLst>
                  <a:gd name="T0" fmla="*/ 0 w 8"/>
                  <a:gd name="T1" fmla="*/ 467 h 467"/>
                  <a:gd name="T2" fmla="*/ 0 w 8"/>
                  <a:gd name="T3" fmla="*/ 428 h 467"/>
                  <a:gd name="T4" fmla="*/ 0 w 8"/>
                  <a:gd name="T5" fmla="*/ 374 h 467"/>
                  <a:gd name="T6" fmla="*/ 0 w 8"/>
                  <a:gd name="T7" fmla="*/ 312 h 467"/>
                  <a:gd name="T8" fmla="*/ 0 w 8"/>
                  <a:gd name="T9" fmla="*/ 242 h 467"/>
                  <a:gd name="T10" fmla="*/ 8 w 8"/>
                  <a:gd name="T11" fmla="*/ 172 h 467"/>
                  <a:gd name="T12" fmla="*/ 8 w 8"/>
                  <a:gd name="T13" fmla="*/ 109 h 467"/>
                  <a:gd name="T14" fmla="*/ 8 w 8"/>
                  <a:gd name="T15" fmla="*/ 47 h 467"/>
                  <a:gd name="T16" fmla="*/ 8 w 8"/>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67"/>
                  <a:gd name="T29" fmla="*/ 8 w 8"/>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67">
                    <a:moveTo>
                      <a:pt x="0" y="467"/>
                    </a:moveTo>
                    <a:lnTo>
                      <a:pt x="0" y="428"/>
                    </a:lnTo>
                    <a:lnTo>
                      <a:pt x="0" y="374"/>
                    </a:lnTo>
                    <a:lnTo>
                      <a:pt x="0" y="312"/>
                    </a:lnTo>
                    <a:lnTo>
                      <a:pt x="0" y="242"/>
                    </a:lnTo>
                    <a:lnTo>
                      <a:pt x="8" y="172"/>
                    </a:lnTo>
                    <a:lnTo>
                      <a:pt x="8" y="109"/>
                    </a:lnTo>
                    <a:lnTo>
                      <a:pt x="8" y="47"/>
                    </a:lnTo>
                    <a:lnTo>
                      <a:pt x="8" y="0"/>
                    </a:lnTo>
                  </a:path>
                </a:pathLst>
              </a:custGeom>
              <a:noFill/>
              <a:ln w="5080">
                <a:solidFill>
                  <a:srgbClr val="0000FF"/>
                </a:solidFill>
                <a:prstDash val="solid"/>
                <a:round/>
                <a:headEnd/>
                <a:tailEnd/>
              </a:ln>
            </p:spPr>
            <p:txBody>
              <a:bodyPr/>
              <a:lstStyle/>
              <a:p>
                <a:endParaRPr lang="en-US"/>
              </a:p>
            </p:txBody>
          </p:sp>
          <p:sp>
            <p:nvSpPr>
              <p:cNvPr id="254826" name="Freeform 1524"/>
              <p:cNvSpPr>
                <a:spLocks/>
              </p:cNvSpPr>
              <p:nvPr/>
            </p:nvSpPr>
            <p:spPr bwMode="auto">
              <a:xfrm>
                <a:off x="1019" y="809"/>
                <a:ext cx="8" cy="179"/>
              </a:xfrm>
              <a:custGeom>
                <a:avLst/>
                <a:gdLst>
                  <a:gd name="T0" fmla="*/ 0 w 8"/>
                  <a:gd name="T1" fmla="*/ 179 h 179"/>
                  <a:gd name="T2" fmla="*/ 0 w 8"/>
                  <a:gd name="T3" fmla="*/ 109 h 179"/>
                  <a:gd name="T4" fmla="*/ 0 w 8"/>
                  <a:gd name="T5" fmla="*/ 47 h 179"/>
                  <a:gd name="T6" fmla="*/ 8 w 8"/>
                  <a:gd name="T7" fmla="*/ 24 h 179"/>
                  <a:gd name="T8" fmla="*/ 8 w 8"/>
                  <a:gd name="T9" fmla="*/ 8 h 179"/>
                  <a:gd name="T10" fmla="*/ 8 w 8"/>
                  <a:gd name="T11" fmla="*/ 0 h 179"/>
                  <a:gd name="T12" fmla="*/ 8 w 8"/>
                  <a:gd name="T13" fmla="*/ 0 h 179"/>
                  <a:gd name="T14" fmla="*/ 0 60000 65536"/>
                  <a:gd name="T15" fmla="*/ 0 60000 65536"/>
                  <a:gd name="T16" fmla="*/ 0 60000 65536"/>
                  <a:gd name="T17" fmla="*/ 0 60000 65536"/>
                  <a:gd name="T18" fmla="*/ 0 60000 65536"/>
                  <a:gd name="T19" fmla="*/ 0 60000 65536"/>
                  <a:gd name="T20" fmla="*/ 0 60000 65536"/>
                  <a:gd name="T21" fmla="*/ 0 w 8"/>
                  <a:gd name="T22" fmla="*/ 0 h 179"/>
                  <a:gd name="T23" fmla="*/ 8 w 8"/>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79">
                    <a:moveTo>
                      <a:pt x="0" y="179"/>
                    </a:moveTo>
                    <a:lnTo>
                      <a:pt x="0" y="109"/>
                    </a:lnTo>
                    <a:lnTo>
                      <a:pt x="0" y="47"/>
                    </a:lnTo>
                    <a:lnTo>
                      <a:pt x="8" y="24"/>
                    </a:lnTo>
                    <a:lnTo>
                      <a:pt x="8" y="8"/>
                    </a:lnTo>
                    <a:lnTo>
                      <a:pt x="8" y="0"/>
                    </a:lnTo>
                  </a:path>
                </a:pathLst>
              </a:custGeom>
              <a:noFill/>
              <a:ln w="5080">
                <a:solidFill>
                  <a:srgbClr val="0000FF"/>
                </a:solidFill>
                <a:prstDash val="solid"/>
                <a:round/>
                <a:headEnd/>
                <a:tailEnd/>
              </a:ln>
            </p:spPr>
            <p:txBody>
              <a:bodyPr/>
              <a:lstStyle/>
              <a:p>
                <a:endParaRPr lang="en-US"/>
              </a:p>
            </p:txBody>
          </p:sp>
          <p:sp>
            <p:nvSpPr>
              <p:cNvPr id="254827" name="Freeform 1525"/>
              <p:cNvSpPr>
                <a:spLocks/>
              </p:cNvSpPr>
              <p:nvPr/>
            </p:nvSpPr>
            <p:spPr bwMode="auto">
              <a:xfrm>
                <a:off x="1027" y="809"/>
                <a:ext cx="8" cy="288"/>
              </a:xfrm>
              <a:custGeom>
                <a:avLst/>
                <a:gdLst>
                  <a:gd name="T0" fmla="*/ 0 w 8"/>
                  <a:gd name="T1" fmla="*/ 0 h 288"/>
                  <a:gd name="T2" fmla="*/ 0 w 8"/>
                  <a:gd name="T3" fmla="*/ 16 h 288"/>
                  <a:gd name="T4" fmla="*/ 0 w 8"/>
                  <a:gd name="T5" fmla="*/ 39 h 288"/>
                  <a:gd name="T6" fmla="*/ 0 w 8"/>
                  <a:gd name="T7" fmla="*/ 70 h 288"/>
                  <a:gd name="T8" fmla="*/ 0 w 8"/>
                  <a:gd name="T9" fmla="*/ 109 h 288"/>
                  <a:gd name="T10" fmla="*/ 8 w 8"/>
                  <a:gd name="T11" fmla="*/ 195 h 288"/>
                  <a:gd name="T12" fmla="*/ 8 w 8"/>
                  <a:gd name="T13" fmla="*/ 288 h 288"/>
                  <a:gd name="T14" fmla="*/ 0 60000 65536"/>
                  <a:gd name="T15" fmla="*/ 0 60000 65536"/>
                  <a:gd name="T16" fmla="*/ 0 60000 65536"/>
                  <a:gd name="T17" fmla="*/ 0 60000 65536"/>
                  <a:gd name="T18" fmla="*/ 0 60000 65536"/>
                  <a:gd name="T19" fmla="*/ 0 60000 65536"/>
                  <a:gd name="T20" fmla="*/ 0 60000 65536"/>
                  <a:gd name="T21" fmla="*/ 0 w 8"/>
                  <a:gd name="T22" fmla="*/ 0 h 288"/>
                  <a:gd name="T23" fmla="*/ 8 w 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8">
                    <a:moveTo>
                      <a:pt x="0" y="0"/>
                    </a:moveTo>
                    <a:lnTo>
                      <a:pt x="0" y="16"/>
                    </a:lnTo>
                    <a:lnTo>
                      <a:pt x="0" y="39"/>
                    </a:lnTo>
                    <a:lnTo>
                      <a:pt x="0" y="70"/>
                    </a:lnTo>
                    <a:lnTo>
                      <a:pt x="0" y="109"/>
                    </a:lnTo>
                    <a:lnTo>
                      <a:pt x="8" y="195"/>
                    </a:lnTo>
                    <a:lnTo>
                      <a:pt x="8" y="288"/>
                    </a:lnTo>
                  </a:path>
                </a:pathLst>
              </a:custGeom>
              <a:noFill/>
              <a:ln w="5080">
                <a:solidFill>
                  <a:srgbClr val="0000FF"/>
                </a:solidFill>
                <a:prstDash val="solid"/>
                <a:round/>
                <a:headEnd/>
                <a:tailEnd/>
              </a:ln>
            </p:spPr>
            <p:txBody>
              <a:bodyPr/>
              <a:lstStyle/>
              <a:p>
                <a:endParaRPr lang="en-US"/>
              </a:p>
            </p:txBody>
          </p:sp>
          <p:sp>
            <p:nvSpPr>
              <p:cNvPr id="254828" name="Freeform 1526"/>
              <p:cNvSpPr>
                <a:spLocks/>
              </p:cNvSpPr>
              <p:nvPr/>
            </p:nvSpPr>
            <p:spPr bwMode="auto">
              <a:xfrm>
                <a:off x="1035" y="1097"/>
                <a:ext cx="7" cy="428"/>
              </a:xfrm>
              <a:custGeom>
                <a:avLst/>
                <a:gdLst>
                  <a:gd name="T0" fmla="*/ 0 w 7"/>
                  <a:gd name="T1" fmla="*/ 0 h 428"/>
                  <a:gd name="T2" fmla="*/ 0 w 7"/>
                  <a:gd name="T3" fmla="*/ 47 h 428"/>
                  <a:gd name="T4" fmla="*/ 0 w 7"/>
                  <a:gd name="T5" fmla="*/ 109 h 428"/>
                  <a:gd name="T6" fmla="*/ 0 w 7"/>
                  <a:gd name="T7" fmla="*/ 234 h 428"/>
                  <a:gd name="T8" fmla="*/ 7 w 7"/>
                  <a:gd name="T9" fmla="*/ 296 h 428"/>
                  <a:gd name="T10" fmla="*/ 7 w 7"/>
                  <a:gd name="T11" fmla="*/ 350 h 428"/>
                  <a:gd name="T12" fmla="*/ 7 w 7"/>
                  <a:gd name="T13" fmla="*/ 397 h 428"/>
                  <a:gd name="T14" fmla="*/ 7 w 7"/>
                  <a:gd name="T15" fmla="*/ 428 h 42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28"/>
                  <a:gd name="T26" fmla="*/ 7 w 7"/>
                  <a:gd name="T27" fmla="*/ 428 h 4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28">
                    <a:moveTo>
                      <a:pt x="0" y="0"/>
                    </a:moveTo>
                    <a:lnTo>
                      <a:pt x="0" y="47"/>
                    </a:lnTo>
                    <a:lnTo>
                      <a:pt x="0" y="109"/>
                    </a:lnTo>
                    <a:lnTo>
                      <a:pt x="0" y="234"/>
                    </a:lnTo>
                    <a:lnTo>
                      <a:pt x="7" y="296"/>
                    </a:lnTo>
                    <a:lnTo>
                      <a:pt x="7" y="350"/>
                    </a:lnTo>
                    <a:lnTo>
                      <a:pt x="7" y="397"/>
                    </a:lnTo>
                    <a:lnTo>
                      <a:pt x="7" y="428"/>
                    </a:lnTo>
                  </a:path>
                </a:pathLst>
              </a:custGeom>
              <a:noFill/>
              <a:ln w="5080">
                <a:solidFill>
                  <a:srgbClr val="0000FF"/>
                </a:solidFill>
                <a:prstDash val="solid"/>
                <a:round/>
                <a:headEnd/>
                <a:tailEnd/>
              </a:ln>
            </p:spPr>
            <p:txBody>
              <a:bodyPr/>
              <a:lstStyle/>
              <a:p>
                <a:endParaRPr lang="en-US"/>
              </a:p>
            </p:txBody>
          </p:sp>
          <p:sp>
            <p:nvSpPr>
              <p:cNvPr id="254829" name="Freeform 1527"/>
              <p:cNvSpPr>
                <a:spLocks/>
              </p:cNvSpPr>
              <p:nvPr/>
            </p:nvSpPr>
            <p:spPr bwMode="auto">
              <a:xfrm>
                <a:off x="1042" y="1517"/>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830" name="Freeform 1528"/>
              <p:cNvSpPr>
                <a:spLocks/>
              </p:cNvSpPr>
              <p:nvPr/>
            </p:nvSpPr>
            <p:spPr bwMode="auto">
              <a:xfrm>
                <a:off x="1050" y="1517"/>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0000FF"/>
                </a:solidFill>
                <a:prstDash val="solid"/>
                <a:round/>
                <a:headEnd/>
                <a:tailEnd/>
              </a:ln>
            </p:spPr>
            <p:txBody>
              <a:bodyPr/>
              <a:lstStyle/>
              <a:p>
                <a:endParaRPr lang="en-US"/>
              </a:p>
            </p:txBody>
          </p:sp>
          <p:sp>
            <p:nvSpPr>
              <p:cNvPr id="254831" name="Freeform 1529"/>
              <p:cNvSpPr>
                <a:spLocks/>
              </p:cNvSpPr>
              <p:nvPr/>
            </p:nvSpPr>
            <p:spPr bwMode="auto">
              <a:xfrm>
                <a:off x="1058" y="1541"/>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0000FF"/>
                </a:solidFill>
                <a:prstDash val="solid"/>
                <a:round/>
                <a:headEnd/>
                <a:tailEnd/>
              </a:ln>
            </p:spPr>
            <p:txBody>
              <a:bodyPr/>
              <a:lstStyle/>
              <a:p>
                <a:endParaRPr lang="en-US"/>
              </a:p>
            </p:txBody>
          </p:sp>
          <p:sp>
            <p:nvSpPr>
              <p:cNvPr id="254832" name="Line 1530"/>
              <p:cNvSpPr>
                <a:spLocks noChangeShapeType="1"/>
              </p:cNvSpPr>
              <p:nvPr/>
            </p:nvSpPr>
            <p:spPr bwMode="auto">
              <a:xfrm>
                <a:off x="1066" y="1572"/>
                <a:ext cx="7" cy="16"/>
              </a:xfrm>
              <a:prstGeom prst="line">
                <a:avLst/>
              </a:prstGeom>
              <a:noFill/>
              <a:ln w="5080">
                <a:solidFill>
                  <a:srgbClr val="0000FF"/>
                </a:solidFill>
                <a:round/>
                <a:headEnd/>
                <a:tailEnd/>
              </a:ln>
            </p:spPr>
            <p:txBody>
              <a:bodyPr/>
              <a:lstStyle/>
              <a:p>
                <a:endParaRPr lang="en-US"/>
              </a:p>
            </p:txBody>
          </p:sp>
          <p:sp>
            <p:nvSpPr>
              <p:cNvPr id="254833" name="Line 1531"/>
              <p:cNvSpPr>
                <a:spLocks noChangeShapeType="1"/>
              </p:cNvSpPr>
              <p:nvPr/>
            </p:nvSpPr>
            <p:spPr bwMode="auto">
              <a:xfrm>
                <a:off x="1073" y="1588"/>
                <a:ext cx="8" cy="7"/>
              </a:xfrm>
              <a:prstGeom prst="line">
                <a:avLst/>
              </a:prstGeom>
              <a:noFill/>
              <a:ln w="5080">
                <a:solidFill>
                  <a:srgbClr val="0000FF"/>
                </a:solidFill>
                <a:round/>
                <a:headEnd/>
                <a:tailEnd/>
              </a:ln>
            </p:spPr>
            <p:txBody>
              <a:bodyPr/>
              <a:lstStyle/>
              <a:p>
                <a:endParaRPr lang="en-US"/>
              </a:p>
            </p:txBody>
          </p:sp>
          <p:sp>
            <p:nvSpPr>
              <p:cNvPr id="254834" name="Freeform 1532"/>
              <p:cNvSpPr>
                <a:spLocks/>
              </p:cNvSpPr>
              <p:nvPr/>
            </p:nvSpPr>
            <p:spPr bwMode="auto">
              <a:xfrm>
                <a:off x="1081" y="158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835" name="Freeform 1533"/>
              <p:cNvSpPr>
                <a:spLocks/>
              </p:cNvSpPr>
              <p:nvPr/>
            </p:nvSpPr>
            <p:spPr bwMode="auto">
              <a:xfrm>
                <a:off x="1089" y="15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836" name="Freeform 1534"/>
              <p:cNvSpPr>
                <a:spLocks/>
              </p:cNvSpPr>
              <p:nvPr/>
            </p:nvSpPr>
            <p:spPr bwMode="auto">
              <a:xfrm>
                <a:off x="1097" y="1556"/>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837" name="Freeform 1535"/>
              <p:cNvSpPr>
                <a:spLocks/>
              </p:cNvSpPr>
              <p:nvPr/>
            </p:nvSpPr>
            <p:spPr bwMode="auto">
              <a:xfrm>
                <a:off x="1105" y="1510"/>
                <a:ext cx="7" cy="46"/>
              </a:xfrm>
              <a:custGeom>
                <a:avLst/>
                <a:gdLst>
                  <a:gd name="T0" fmla="*/ 0 w 7"/>
                  <a:gd name="T1" fmla="*/ 46 h 46"/>
                  <a:gd name="T2" fmla="*/ 0 w 7"/>
                  <a:gd name="T3" fmla="*/ 23 h 46"/>
                  <a:gd name="T4" fmla="*/ 7 w 7"/>
                  <a:gd name="T5" fmla="*/ 0 h 46"/>
                  <a:gd name="T6" fmla="*/ 0 60000 65536"/>
                  <a:gd name="T7" fmla="*/ 0 60000 65536"/>
                  <a:gd name="T8" fmla="*/ 0 60000 65536"/>
                  <a:gd name="T9" fmla="*/ 0 w 7"/>
                  <a:gd name="T10" fmla="*/ 0 h 46"/>
                  <a:gd name="T11" fmla="*/ 7 w 7"/>
                  <a:gd name="T12" fmla="*/ 46 h 46"/>
                </a:gdLst>
                <a:ahLst/>
                <a:cxnLst>
                  <a:cxn ang="T6">
                    <a:pos x="T0" y="T1"/>
                  </a:cxn>
                  <a:cxn ang="T7">
                    <a:pos x="T2" y="T3"/>
                  </a:cxn>
                  <a:cxn ang="T8">
                    <a:pos x="T4" y="T5"/>
                  </a:cxn>
                </a:cxnLst>
                <a:rect l="T9" t="T10" r="T11" b="T12"/>
                <a:pathLst>
                  <a:path w="7" h="46">
                    <a:moveTo>
                      <a:pt x="0" y="46"/>
                    </a:moveTo>
                    <a:lnTo>
                      <a:pt x="0" y="23"/>
                    </a:lnTo>
                    <a:lnTo>
                      <a:pt x="7" y="0"/>
                    </a:lnTo>
                  </a:path>
                </a:pathLst>
              </a:custGeom>
              <a:noFill/>
              <a:ln w="5080">
                <a:solidFill>
                  <a:srgbClr val="0000FF"/>
                </a:solidFill>
                <a:prstDash val="solid"/>
                <a:round/>
                <a:headEnd/>
                <a:tailEnd/>
              </a:ln>
            </p:spPr>
            <p:txBody>
              <a:bodyPr/>
              <a:lstStyle/>
              <a:p>
                <a:endParaRPr lang="en-US"/>
              </a:p>
            </p:txBody>
          </p:sp>
          <p:sp>
            <p:nvSpPr>
              <p:cNvPr id="254838" name="Freeform 1536"/>
              <p:cNvSpPr>
                <a:spLocks/>
              </p:cNvSpPr>
              <p:nvPr/>
            </p:nvSpPr>
            <p:spPr bwMode="auto">
              <a:xfrm>
                <a:off x="1112" y="1486"/>
                <a:ext cx="8" cy="24"/>
              </a:xfrm>
              <a:custGeom>
                <a:avLst/>
                <a:gdLst>
                  <a:gd name="T0" fmla="*/ 0 w 8"/>
                  <a:gd name="T1" fmla="*/ 24 h 24"/>
                  <a:gd name="T2" fmla="*/ 0 w 8"/>
                  <a:gd name="T3" fmla="*/ 8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839" name="Freeform 1537"/>
              <p:cNvSpPr>
                <a:spLocks/>
              </p:cNvSpPr>
              <p:nvPr/>
            </p:nvSpPr>
            <p:spPr bwMode="auto">
              <a:xfrm>
                <a:off x="1120" y="1486"/>
                <a:ext cx="8" cy="31"/>
              </a:xfrm>
              <a:custGeom>
                <a:avLst/>
                <a:gdLst>
                  <a:gd name="T0" fmla="*/ 0 w 8"/>
                  <a:gd name="T1" fmla="*/ 0 h 31"/>
                  <a:gd name="T2" fmla="*/ 0 w 8"/>
                  <a:gd name="T3" fmla="*/ 8 h 31"/>
                  <a:gd name="T4" fmla="*/ 0 w 8"/>
                  <a:gd name="T5" fmla="*/ 16 h 31"/>
                  <a:gd name="T6" fmla="*/ 8 w 8"/>
                  <a:gd name="T7" fmla="*/ 24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4"/>
                    </a:lnTo>
                    <a:lnTo>
                      <a:pt x="8" y="31"/>
                    </a:lnTo>
                  </a:path>
                </a:pathLst>
              </a:custGeom>
              <a:noFill/>
              <a:ln w="5080">
                <a:solidFill>
                  <a:srgbClr val="0000FF"/>
                </a:solidFill>
                <a:prstDash val="solid"/>
                <a:round/>
                <a:headEnd/>
                <a:tailEnd/>
              </a:ln>
            </p:spPr>
            <p:txBody>
              <a:bodyPr/>
              <a:lstStyle/>
              <a:p>
                <a:endParaRPr lang="en-US"/>
              </a:p>
            </p:txBody>
          </p:sp>
          <p:sp>
            <p:nvSpPr>
              <p:cNvPr id="254840" name="Freeform 1538"/>
              <p:cNvSpPr>
                <a:spLocks/>
              </p:cNvSpPr>
              <p:nvPr/>
            </p:nvSpPr>
            <p:spPr bwMode="auto">
              <a:xfrm>
                <a:off x="1128" y="1517"/>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41" name="Freeform 1539"/>
              <p:cNvSpPr>
                <a:spLocks/>
              </p:cNvSpPr>
              <p:nvPr/>
            </p:nvSpPr>
            <p:spPr bwMode="auto">
              <a:xfrm>
                <a:off x="1136" y="1346"/>
                <a:ext cx="7" cy="179"/>
              </a:xfrm>
              <a:custGeom>
                <a:avLst/>
                <a:gdLst>
                  <a:gd name="T0" fmla="*/ 0 w 7"/>
                  <a:gd name="T1" fmla="*/ 179 h 179"/>
                  <a:gd name="T2" fmla="*/ 0 w 7"/>
                  <a:gd name="T3" fmla="*/ 148 h 179"/>
                  <a:gd name="T4" fmla="*/ 0 w 7"/>
                  <a:gd name="T5" fmla="*/ 101 h 179"/>
                  <a:gd name="T6" fmla="*/ 7 w 7"/>
                  <a:gd name="T7" fmla="*/ 55 h 179"/>
                  <a:gd name="T8" fmla="*/ 7 w 7"/>
                  <a:gd name="T9" fmla="*/ 0 h 179"/>
                  <a:gd name="T10" fmla="*/ 0 60000 65536"/>
                  <a:gd name="T11" fmla="*/ 0 60000 65536"/>
                  <a:gd name="T12" fmla="*/ 0 60000 65536"/>
                  <a:gd name="T13" fmla="*/ 0 60000 65536"/>
                  <a:gd name="T14" fmla="*/ 0 60000 65536"/>
                  <a:gd name="T15" fmla="*/ 0 w 7"/>
                  <a:gd name="T16" fmla="*/ 0 h 179"/>
                  <a:gd name="T17" fmla="*/ 7 w 7"/>
                  <a:gd name="T18" fmla="*/ 179 h 179"/>
                </a:gdLst>
                <a:ahLst/>
                <a:cxnLst>
                  <a:cxn ang="T10">
                    <a:pos x="T0" y="T1"/>
                  </a:cxn>
                  <a:cxn ang="T11">
                    <a:pos x="T2" y="T3"/>
                  </a:cxn>
                  <a:cxn ang="T12">
                    <a:pos x="T4" y="T5"/>
                  </a:cxn>
                  <a:cxn ang="T13">
                    <a:pos x="T6" y="T7"/>
                  </a:cxn>
                  <a:cxn ang="T14">
                    <a:pos x="T8" y="T9"/>
                  </a:cxn>
                </a:cxnLst>
                <a:rect l="T15" t="T16" r="T17" b="T18"/>
                <a:pathLst>
                  <a:path w="7" h="179">
                    <a:moveTo>
                      <a:pt x="0" y="179"/>
                    </a:moveTo>
                    <a:lnTo>
                      <a:pt x="0" y="148"/>
                    </a:lnTo>
                    <a:lnTo>
                      <a:pt x="0" y="101"/>
                    </a:lnTo>
                    <a:lnTo>
                      <a:pt x="7" y="55"/>
                    </a:lnTo>
                    <a:lnTo>
                      <a:pt x="7" y="0"/>
                    </a:lnTo>
                  </a:path>
                </a:pathLst>
              </a:custGeom>
              <a:noFill/>
              <a:ln w="5080">
                <a:solidFill>
                  <a:srgbClr val="0000FF"/>
                </a:solidFill>
                <a:prstDash val="solid"/>
                <a:round/>
                <a:headEnd/>
                <a:tailEnd/>
              </a:ln>
            </p:spPr>
            <p:txBody>
              <a:bodyPr/>
              <a:lstStyle/>
              <a:p>
                <a:endParaRPr lang="en-US"/>
              </a:p>
            </p:txBody>
          </p:sp>
          <p:sp>
            <p:nvSpPr>
              <p:cNvPr id="254842" name="Freeform 1540"/>
              <p:cNvSpPr>
                <a:spLocks/>
              </p:cNvSpPr>
              <p:nvPr/>
            </p:nvSpPr>
            <p:spPr bwMode="auto">
              <a:xfrm>
                <a:off x="1143" y="1144"/>
                <a:ext cx="8" cy="202"/>
              </a:xfrm>
              <a:custGeom>
                <a:avLst/>
                <a:gdLst>
                  <a:gd name="T0" fmla="*/ 0 w 8"/>
                  <a:gd name="T1" fmla="*/ 202 h 202"/>
                  <a:gd name="T2" fmla="*/ 0 w 8"/>
                  <a:gd name="T3" fmla="*/ 179 h 202"/>
                  <a:gd name="T4" fmla="*/ 0 w 8"/>
                  <a:gd name="T5" fmla="*/ 140 h 202"/>
                  <a:gd name="T6" fmla="*/ 0 w 8"/>
                  <a:gd name="T7" fmla="*/ 78 h 202"/>
                  <a:gd name="T8" fmla="*/ 8 w 8"/>
                  <a:gd name="T9" fmla="*/ 47 h 202"/>
                  <a:gd name="T10" fmla="*/ 8 w 8"/>
                  <a:gd name="T11" fmla="*/ 16 h 202"/>
                  <a:gd name="T12" fmla="*/ 8 w 8"/>
                  <a:gd name="T13" fmla="*/ 0 h 202"/>
                  <a:gd name="T14" fmla="*/ 8 w 8"/>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02"/>
                  <a:gd name="T26" fmla="*/ 8 w 8"/>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02">
                    <a:moveTo>
                      <a:pt x="0" y="202"/>
                    </a:moveTo>
                    <a:lnTo>
                      <a:pt x="0" y="179"/>
                    </a:lnTo>
                    <a:lnTo>
                      <a:pt x="0" y="140"/>
                    </a:lnTo>
                    <a:lnTo>
                      <a:pt x="0" y="78"/>
                    </a:lnTo>
                    <a:lnTo>
                      <a:pt x="8" y="47"/>
                    </a:lnTo>
                    <a:lnTo>
                      <a:pt x="8" y="16"/>
                    </a:lnTo>
                    <a:lnTo>
                      <a:pt x="8" y="0"/>
                    </a:lnTo>
                  </a:path>
                </a:pathLst>
              </a:custGeom>
              <a:noFill/>
              <a:ln w="5080">
                <a:solidFill>
                  <a:srgbClr val="0000FF"/>
                </a:solidFill>
                <a:prstDash val="solid"/>
                <a:round/>
                <a:headEnd/>
                <a:tailEnd/>
              </a:ln>
            </p:spPr>
            <p:txBody>
              <a:bodyPr/>
              <a:lstStyle/>
              <a:p>
                <a:endParaRPr lang="en-US"/>
              </a:p>
            </p:txBody>
          </p:sp>
          <p:sp>
            <p:nvSpPr>
              <p:cNvPr id="254843" name="Freeform 1541"/>
              <p:cNvSpPr>
                <a:spLocks/>
              </p:cNvSpPr>
              <p:nvPr/>
            </p:nvSpPr>
            <p:spPr bwMode="auto">
              <a:xfrm>
                <a:off x="1151" y="1144"/>
                <a:ext cx="8" cy="249"/>
              </a:xfrm>
              <a:custGeom>
                <a:avLst/>
                <a:gdLst>
                  <a:gd name="T0" fmla="*/ 0 w 8"/>
                  <a:gd name="T1" fmla="*/ 0 h 249"/>
                  <a:gd name="T2" fmla="*/ 0 w 8"/>
                  <a:gd name="T3" fmla="*/ 8 h 249"/>
                  <a:gd name="T4" fmla="*/ 0 w 8"/>
                  <a:gd name="T5" fmla="*/ 31 h 249"/>
                  <a:gd name="T6" fmla="*/ 0 w 8"/>
                  <a:gd name="T7" fmla="*/ 62 h 249"/>
                  <a:gd name="T8" fmla="*/ 0 w 8"/>
                  <a:gd name="T9" fmla="*/ 101 h 249"/>
                  <a:gd name="T10" fmla="*/ 8 w 8"/>
                  <a:gd name="T11" fmla="*/ 179 h 249"/>
                  <a:gd name="T12" fmla="*/ 8 w 8"/>
                  <a:gd name="T13" fmla="*/ 218 h 249"/>
                  <a:gd name="T14" fmla="*/ 8 w 8"/>
                  <a:gd name="T15" fmla="*/ 249 h 24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9"/>
                  <a:gd name="T26" fmla="*/ 8 w 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9">
                    <a:moveTo>
                      <a:pt x="0" y="0"/>
                    </a:moveTo>
                    <a:lnTo>
                      <a:pt x="0" y="8"/>
                    </a:lnTo>
                    <a:lnTo>
                      <a:pt x="0" y="31"/>
                    </a:lnTo>
                    <a:lnTo>
                      <a:pt x="0" y="62"/>
                    </a:lnTo>
                    <a:lnTo>
                      <a:pt x="0" y="101"/>
                    </a:lnTo>
                    <a:lnTo>
                      <a:pt x="8" y="179"/>
                    </a:lnTo>
                    <a:lnTo>
                      <a:pt x="8" y="218"/>
                    </a:lnTo>
                    <a:lnTo>
                      <a:pt x="8" y="249"/>
                    </a:lnTo>
                  </a:path>
                </a:pathLst>
              </a:custGeom>
              <a:noFill/>
              <a:ln w="5080">
                <a:solidFill>
                  <a:srgbClr val="0000FF"/>
                </a:solidFill>
                <a:prstDash val="solid"/>
                <a:round/>
                <a:headEnd/>
                <a:tailEnd/>
              </a:ln>
            </p:spPr>
            <p:txBody>
              <a:bodyPr/>
              <a:lstStyle/>
              <a:p>
                <a:endParaRPr lang="en-US"/>
              </a:p>
            </p:txBody>
          </p:sp>
          <p:sp>
            <p:nvSpPr>
              <p:cNvPr id="254844" name="Freeform 1542"/>
              <p:cNvSpPr>
                <a:spLocks/>
              </p:cNvSpPr>
              <p:nvPr/>
            </p:nvSpPr>
            <p:spPr bwMode="auto">
              <a:xfrm>
                <a:off x="1159" y="1393"/>
                <a:ext cx="8" cy="187"/>
              </a:xfrm>
              <a:custGeom>
                <a:avLst/>
                <a:gdLst>
                  <a:gd name="T0" fmla="*/ 0 w 8"/>
                  <a:gd name="T1" fmla="*/ 0 h 187"/>
                  <a:gd name="T2" fmla="*/ 0 w 8"/>
                  <a:gd name="T3" fmla="*/ 54 h 187"/>
                  <a:gd name="T4" fmla="*/ 0 w 8"/>
                  <a:gd name="T5" fmla="*/ 109 h 187"/>
                  <a:gd name="T6" fmla="*/ 8 w 8"/>
                  <a:gd name="T7" fmla="*/ 148 h 187"/>
                  <a:gd name="T8" fmla="*/ 8 w 8"/>
                  <a:gd name="T9" fmla="*/ 187 h 187"/>
                  <a:gd name="T10" fmla="*/ 0 60000 65536"/>
                  <a:gd name="T11" fmla="*/ 0 60000 65536"/>
                  <a:gd name="T12" fmla="*/ 0 60000 65536"/>
                  <a:gd name="T13" fmla="*/ 0 60000 65536"/>
                  <a:gd name="T14" fmla="*/ 0 60000 65536"/>
                  <a:gd name="T15" fmla="*/ 0 w 8"/>
                  <a:gd name="T16" fmla="*/ 0 h 187"/>
                  <a:gd name="T17" fmla="*/ 8 w 8"/>
                  <a:gd name="T18" fmla="*/ 187 h 187"/>
                </a:gdLst>
                <a:ahLst/>
                <a:cxnLst>
                  <a:cxn ang="T10">
                    <a:pos x="T0" y="T1"/>
                  </a:cxn>
                  <a:cxn ang="T11">
                    <a:pos x="T2" y="T3"/>
                  </a:cxn>
                  <a:cxn ang="T12">
                    <a:pos x="T4" y="T5"/>
                  </a:cxn>
                  <a:cxn ang="T13">
                    <a:pos x="T6" y="T7"/>
                  </a:cxn>
                  <a:cxn ang="T14">
                    <a:pos x="T8" y="T9"/>
                  </a:cxn>
                </a:cxnLst>
                <a:rect l="T15" t="T16" r="T17" b="T18"/>
                <a:pathLst>
                  <a:path w="8" h="187">
                    <a:moveTo>
                      <a:pt x="0" y="0"/>
                    </a:moveTo>
                    <a:lnTo>
                      <a:pt x="0" y="54"/>
                    </a:lnTo>
                    <a:lnTo>
                      <a:pt x="0" y="109"/>
                    </a:lnTo>
                    <a:lnTo>
                      <a:pt x="8" y="148"/>
                    </a:lnTo>
                    <a:lnTo>
                      <a:pt x="8" y="187"/>
                    </a:lnTo>
                  </a:path>
                </a:pathLst>
              </a:custGeom>
              <a:noFill/>
              <a:ln w="5080">
                <a:solidFill>
                  <a:srgbClr val="0000FF"/>
                </a:solidFill>
                <a:prstDash val="solid"/>
                <a:round/>
                <a:headEnd/>
                <a:tailEnd/>
              </a:ln>
            </p:spPr>
            <p:txBody>
              <a:bodyPr/>
              <a:lstStyle/>
              <a:p>
                <a:endParaRPr lang="en-US"/>
              </a:p>
            </p:txBody>
          </p:sp>
          <p:sp>
            <p:nvSpPr>
              <p:cNvPr id="254845" name="Freeform 1543"/>
              <p:cNvSpPr>
                <a:spLocks/>
              </p:cNvSpPr>
              <p:nvPr/>
            </p:nvSpPr>
            <p:spPr bwMode="auto">
              <a:xfrm>
                <a:off x="1167" y="1580"/>
                <a:ext cx="8" cy="54"/>
              </a:xfrm>
              <a:custGeom>
                <a:avLst/>
                <a:gdLst>
                  <a:gd name="T0" fmla="*/ 0 w 8"/>
                  <a:gd name="T1" fmla="*/ 0 h 54"/>
                  <a:gd name="T2" fmla="*/ 0 w 8"/>
                  <a:gd name="T3" fmla="*/ 31 h 54"/>
                  <a:gd name="T4" fmla="*/ 8 w 8"/>
                  <a:gd name="T5" fmla="*/ 54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0"/>
                    </a:moveTo>
                    <a:lnTo>
                      <a:pt x="0" y="31"/>
                    </a:lnTo>
                    <a:lnTo>
                      <a:pt x="8" y="54"/>
                    </a:lnTo>
                  </a:path>
                </a:pathLst>
              </a:custGeom>
              <a:noFill/>
              <a:ln w="5080">
                <a:solidFill>
                  <a:srgbClr val="0000FF"/>
                </a:solidFill>
                <a:prstDash val="solid"/>
                <a:round/>
                <a:headEnd/>
                <a:tailEnd/>
              </a:ln>
            </p:spPr>
            <p:txBody>
              <a:bodyPr/>
              <a:lstStyle/>
              <a:p>
                <a:endParaRPr lang="en-US"/>
              </a:p>
            </p:txBody>
          </p:sp>
          <p:sp>
            <p:nvSpPr>
              <p:cNvPr id="254846" name="Freeform 1544"/>
              <p:cNvSpPr>
                <a:spLocks/>
              </p:cNvSpPr>
              <p:nvPr/>
            </p:nvSpPr>
            <p:spPr bwMode="auto">
              <a:xfrm>
                <a:off x="1175" y="1634"/>
                <a:ext cx="7" cy="31"/>
              </a:xfrm>
              <a:custGeom>
                <a:avLst/>
                <a:gdLst>
                  <a:gd name="T0" fmla="*/ 0 w 7"/>
                  <a:gd name="T1" fmla="*/ 0 h 31"/>
                  <a:gd name="T2" fmla="*/ 0 w 7"/>
                  <a:gd name="T3" fmla="*/ 16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6"/>
                    </a:lnTo>
                    <a:lnTo>
                      <a:pt x="7" y="31"/>
                    </a:lnTo>
                  </a:path>
                </a:pathLst>
              </a:custGeom>
              <a:noFill/>
              <a:ln w="5080">
                <a:solidFill>
                  <a:srgbClr val="0000FF"/>
                </a:solidFill>
                <a:prstDash val="solid"/>
                <a:round/>
                <a:headEnd/>
                <a:tailEnd/>
              </a:ln>
            </p:spPr>
            <p:txBody>
              <a:bodyPr/>
              <a:lstStyle/>
              <a:p>
                <a:endParaRPr lang="en-US"/>
              </a:p>
            </p:txBody>
          </p:sp>
          <p:sp>
            <p:nvSpPr>
              <p:cNvPr id="254847" name="Freeform 1545"/>
              <p:cNvSpPr>
                <a:spLocks/>
              </p:cNvSpPr>
              <p:nvPr/>
            </p:nvSpPr>
            <p:spPr bwMode="auto">
              <a:xfrm>
                <a:off x="1182" y="1665"/>
                <a:ext cx="8" cy="16"/>
              </a:xfrm>
              <a:custGeom>
                <a:avLst/>
                <a:gdLst>
                  <a:gd name="T0" fmla="*/ 0 w 8"/>
                  <a:gd name="T1" fmla="*/ 0 h 16"/>
                  <a:gd name="T2" fmla="*/ 0 w 8"/>
                  <a:gd name="T3" fmla="*/ 16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16"/>
                    </a:lnTo>
                    <a:lnTo>
                      <a:pt x="8" y="16"/>
                    </a:lnTo>
                  </a:path>
                </a:pathLst>
              </a:custGeom>
              <a:noFill/>
              <a:ln w="5080">
                <a:solidFill>
                  <a:srgbClr val="0000FF"/>
                </a:solidFill>
                <a:prstDash val="solid"/>
                <a:round/>
                <a:headEnd/>
                <a:tailEnd/>
              </a:ln>
            </p:spPr>
            <p:txBody>
              <a:bodyPr/>
              <a:lstStyle/>
              <a:p>
                <a:endParaRPr lang="en-US"/>
              </a:p>
            </p:txBody>
          </p:sp>
          <p:sp>
            <p:nvSpPr>
              <p:cNvPr id="254848" name="Freeform 1546"/>
              <p:cNvSpPr>
                <a:spLocks/>
              </p:cNvSpPr>
              <p:nvPr/>
            </p:nvSpPr>
            <p:spPr bwMode="auto">
              <a:xfrm>
                <a:off x="1190" y="1611"/>
                <a:ext cx="8" cy="70"/>
              </a:xfrm>
              <a:custGeom>
                <a:avLst/>
                <a:gdLst>
                  <a:gd name="T0" fmla="*/ 0 w 8"/>
                  <a:gd name="T1" fmla="*/ 70 h 70"/>
                  <a:gd name="T2" fmla="*/ 0 w 8"/>
                  <a:gd name="T3" fmla="*/ 54 h 70"/>
                  <a:gd name="T4" fmla="*/ 0 w 8"/>
                  <a:gd name="T5" fmla="*/ 39 h 70"/>
                  <a:gd name="T6" fmla="*/ 8 w 8"/>
                  <a:gd name="T7" fmla="*/ 15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9"/>
                    </a:lnTo>
                    <a:lnTo>
                      <a:pt x="8" y="15"/>
                    </a:lnTo>
                    <a:lnTo>
                      <a:pt x="8" y="0"/>
                    </a:lnTo>
                  </a:path>
                </a:pathLst>
              </a:custGeom>
              <a:noFill/>
              <a:ln w="5080">
                <a:solidFill>
                  <a:srgbClr val="0000FF"/>
                </a:solidFill>
                <a:prstDash val="solid"/>
                <a:round/>
                <a:headEnd/>
                <a:tailEnd/>
              </a:ln>
            </p:spPr>
            <p:txBody>
              <a:bodyPr/>
              <a:lstStyle/>
              <a:p>
                <a:endParaRPr lang="en-US"/>
              </a:p>
            </p:txBody>
          </p:sp>
          <p:sp>
            <p:nvSpPr>
              <p:cNvPr id="254849" name="Freeform 1547"/>
              <p:cNvSpPr>
                <a:spLocks/>
              </p:cNvSpPr>
              <p:nvPr/>
            </p:nvSpPr>
            <p:spPr bwMode="auto">
              <a:xfrm>
                <a:off x="1198" y="161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850" name="Freeform 1548"/>
              <p:cNvSpPr>
                <a:spLocks/>
              </p:cNvSpPr>
              <p:nvPr/>
            </p:nvSpPr>
            <p:spPr bwMode="auto">
              <a:xfrm>
                <a:off x="1206" y="1619"/>
                <a:ext cx="7" cy="101"/>
              </a:xfrm>
              <a:custGeom>
                <a:avLst/>
                <a:gdLst>
                  <a:gd name="T0" fmla="*/ 0 w 7"/>
                  <a:gd name="T1" fmla="*/ 0 h 101"/>
                  <a:gd name="T2" fmla="*/ 0 w 7"/>
                  <a:gd name="T3" fmla="*/ 23 h 101"/>
                  <a:gd name="T4" fmla="*/ 0 w 7"/>
                  <a:gd name="T5" fmla="*/ 54 h 101"/>
                  <a:gd name="T6" fmla="*/ 7 w 7"/>
                  <a:gd name="T7" fmla="*/ 85 h 101"/>
                  <a:gd name="T8" fmla="*/ 7 w 7"/>
                  <a:gd name="T9" fmla="*/ 101 h 101"/>
                  <a:gd name="T10" fmla="*/ 0 60000 65536"/>
                  <a:gd name="T11" fmla="*/ 0 60000 65536"/>
                  <a:gd name="T12" fmla="*/ 0 60000 65536"/>
                  <a:gd name="T13" fmla="*/ 0 60000 65536"/>
                  <a:gd name="T14" fmla="*/ 0 60000 65536"/>
                  <a:gd name="T15" fmla="*/ 0 w 7"/>
                  <a:gd name="T16" fmla="*/ 0 h 101"/>
                  <a:gd name="T17" fmla="*/ 7 w 7"/>
                  <a:gd name="T18" fmla="*/ 101 h 101"/>
                </a:gdLst>
                <a:ahLst/>
                <a:cxnLst>
                  <a:cxn ang="T10">
                    <a:pos x="T0" y="T1"/>
                  </a:cxn>
                  <a:cxn ang="T11">
                    <a:pos x="T2" y="T3"/>
                  </a:cxn>
                  <a:cxn ang="T12">
                    <a:pos x="T4" y="T5"/>
                  </a:cxn>
                  <a:cxn ang="T13">
                    <a:pos x="T6" y="T7"/>
                  </a:cxn>
                  <a:cxn ang="T14">
                    <a:pos x="T8" y="T9"/>
                  </a:cxn>
                </a:cxnLst>
                <a:rect l="T15" t="T16" r="T17" b="T18"/>
                <a:pathLst>
                  <a:path w="7" h="101">
                    <a:moveTo>
                      <a:pt x="0" y="0"/>
                    </a:moveTo>
                    <a:lnTo>
                      <a:pt x="0" y="23"/>
                    </a:lnTo>
                    <a:lnTo>
                      <a:pt x="0" y="54"/>
                    </a:lnTo>
                    <a:lnTo>
                      <a:pt x="7" y="85"/>
                    </a:lnTo>
                    <a:lnTo>
                      <a:pt x="7" y="101"/>
                    </a:lnTo>
                  </a:path>
                </a:pathLst>
              </a:custGeom>
              <a:noFill/>
              <a:ln w="5080">
                <a:solidFill>
                  <a:srgbClr val="0000FF"/>
                </a:solidFill>
                <a:prstDash val="solid"/>
                <a:round/>
                <a:headEnd/>
                <a:tailEnd/>
              </a:ln>
            </p:spPr>
            <p:txBody>
              <a:bodyPr/>
              <a:lstStyle/>
              <a:p>
                <a:endParaRPr lang="en-US"/>
              </a:p>
            </p:txBody>
          </p:sp>
          <p:sp>
            <p:nvSpPr>
              <p:cNvPr id="254851" name="Freeform 1549"/>
              <p:cNvSpPr>
                <a:spLocks/>
              </p:cNvSpPr>
              <p:nvPr/>
            </p:nvSpPr>
            <p:spPr bwMode="auto">
              <a:xfrm>
                <a:off x="1213" y="1689"/>
                <a:ext cx="8" cy="31"/>
              </a:xfrm>
              <a:custGeom>
                <a:avLst/>
                <a:gdLst>
                  <a:gd name="T0" fmla="*/ 0 w 8"/>
                  <a:gd name="T1" fmla="*/ 31 h 31"/>
                  <a:gd name="T2" fmla="*/ 0 w 8"/>
                  <a:gd name="T3" fmla="*/ 31 h 31"/>
                  <a:gd name="T4" fmla="*/ 8 w 8"/>
                  <a:gd name="T5" fmla="*/ 23 h 31"/>
                  <a:gd name="T6" fmla="*/ 8 w 8"/>
                  <a:gd name="T7" fmla="*/ 7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8" y="23"/>
                    </a:lnTo>
                    <a:lnTo>
                      <a:pt x="8" y="7"/>
                    </a:lnTo>
                    <a:lnTo>
                      <a:pt x="8" y="0"/>
                    </a:lnTo>
                  </a:path>
                </a:pathLst>
              </a:custGeom>
              <a:noFill/>
              <a:ln w="5080">
                <a:solidFill>
                  <a:srgbClr val="0000FF"/>
                </a:solidFill>
                <a:prstDash val="solid"/>
                <a:round/>
                <a:headEnd/>
                <a:tailEnd/>
              </a:ln>
            </p:spPr>
            <p:txBody>
              <a:bodyPr/>
              <a:lstStyle/>
              <a:p>
                <a:endParaRPr lang="en-US"/>
              </a:p>
            </p:txBody>
          </p:sp>
          <p:sp>
            <p:nvSpPr>
              <p:cNvPr id="254852" name="Freeform 1550"/>
              <p:cNvSpPr>
                <a:spLocks/>
              </p:cNvSpPr>
              <p:nvPr/>
            </p:nvSpPr>
            <p:spPr bwMode="auto">
              <a:xfrm>
                <a:off x="1221" y="1658"/>
                <a:ext cx="0" cy="31"/>
              </a:xfrm>
              <a:custGeom>
                <a:avLst/>
                <a:gdLst>
                  <a:gd name="T0" fmla="*/ 31 h 31"/>
                  <a:gd name="T1" fmla="*/ 15 h 31"/>
                  <a:gd name="T2" fmla="*/ 7 h 31"/>
                  <a:gd name="T3" fmla="*/ 0 h 31"/>
                  <a:gd name="T4" fmla="*/ 0 60000 65536"/>
                  <a:gd name="T5" fmla="*/ 0 60000 65536"/>
                  <a:gd name="T6" fmla="*/ 0 60000 65536"/>
                  <a:gd name="T7" fmla="*/ 0 60000 65536"/>
                  <a:gd name="T8" fmla="*/ 0 h 31"/>
                  <a:gd name="T9" fmla="*/ 31 h 31"/>
                </a:gdLst>
                <a:ahLst/>
                <a:cxnLst>
                  <a:cxn ang="T4">
                    <a:pos x="0" y="T0"/>
                  </a:cxn>
                  <a:cxn ang="T5">
                    <a:pos x="0" y="T1"/>
                  </a:cxn>
                  <a:cxn ang="T6">
                    <a:pos x="0" y="T2"/>
                  </a:cxn>
                  <a:cxn ang="T7">
                    <a:pos x="0" y="T3"/>
                  </a:cxn>
                </a:cxnLst>
                <a:rect l="0" t="T8" r="0" b="T9"/>
                <a:pathLst>
                  <a:path h="31">
                    <a:moveTo>
                      <a:pt x="0" y="31"/>
                    </a:moveTo>
                    <a:lnTo>
                      <a:pt x="0" y="15"/>
                    </a:lnTo>
                    <a:lnTo>
                      <a:pt x="0" y="7"/>
                    </a:lnTo>
                    <a:lnTo>
                      <a:pt x="0" y="0"/>
                    </a:lnTo>
                  </a:path>
                </a:pathLst>
              </a:custGeom>
              <a:noFill/>
              <a:ln w="5080">
                <a:solidFill>
                  <a:srgbClr val="0000FF"/>
                </a:solidFill>
                <a:prstDash val="solid"/>
                <a:round/>
                <a:headEnd/>
                <a:tailEnd/>
              </a:ln>
            </p:spPr>
            <p:txBody>
              <a:bodyPr/>
              <a:lstStyle/>
              <a:p>
                <a:endParaRPr lang="en-US"/>
              </a:p>
            </p:txBody>
          </p:sp>
          <p:sp>
            <p:nvSpPr>
              <p:cNvPr id="254853" name="Freeform 1551"/>
              <p:cNvSpPr>
                <a:spLocks/>
              </p:cNvSpPr>
              <p:nvPr/>
            </p:nvSpPr>
            <p:spPr bwMode="auto">
              <a:xfrm>
                <a:off x="1221" y="1658"/>
                <a:ext cx="8" cy="15"/>
              </a:xfrm>
              <a:custGeom>
                <a:avLst/>
                <a:gdLst>
                  <a:gd name="T0" fmla="*/ 0 w 8"/>
                  <a:gd name="T1" fmla="*/ 0 h 15"/>
                  <a:gd name="T2" fmla="*/ 0 w 8"/>
                  <a:gd name="T3" fmla="*/ 0 h 15"/>
                  <a:gd name="T4" fmla="*/ 0 w 8"/>
                  <a:gd name="T5" fmla="*/ 7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7"/>
                    </a:lnTo>
                    <a:lnTo>
                      <a:pt x="8" y="15"/>
                    </a:lnTo>
                  </a:path>
                </a:pathLst>
              </a:custGeom>
              <a:noFill/>
              <a:ln w="5080">
                <a:solidFill>
                  <a:srgbClr val="0000FF"/>
                </a:solidFill>
                <a:prstDash val="solid"/>
                <a:round/>
                <a:headEnd/>
                <a:tailEnd/>
              </a:ln>
            </p:spPr>
            <p:txBody>
              <a:bodyPr/>
              <a:lstStyle/>
              <a:p>
                <a:endParaRPr lang="en-US"/>
              </a:p>
            </p:txBody>
          </p:sp>
          <p:sp>
            <p:nvSpPr>
              <p:cNvPr id="254854" name="Freeform 1552"/>
              <p:cNvSpPr>
                <a:spLocks/>
              </p:cNvSpPr>
              <p:nvPr/>
            </p:nvSpPr>
            <p:spPr bwMode="auto">
              <a:xfrm>
                <a:off x="1229" y="1362"/>
                <a:ext cx="8" cy="311"/>
              </a:xfrm>
              <a:custGeom>
                <a:avLst/>
                <a:gdLst>
                  <a:gd name="T0" fmla="*/ 0 w 8"/>
                  <a:gd name="T1" fmla="*/ 311 h 311"/>
                  <a:gd name="T2" fmla="*/ 0 w 8"/>
                  <a:gd name="T3" fmla="*/ 288 h 311"/>
                  <a:gd name="T4" fmla="*/ 0 w 8"/>
                  <a:gd name="T5" fmla="*/ 249 h 311"/>
                  <a:gd name="T6" fmla="*/ 0 w 8"/>
                  <a:gd name="T7" fmla="*/ 202 h 311"/>
                  <a:gd name="T8" fmla="*/ 0 w 8"/>
                  <a:gd name="T9" fmla="*/ 155 h 311"/>
                  <a:gd name="T10" fmla="*/ 8 w 8"/>
                  <a:gd name="T11" fmla="*/ 109 h 311"/>
                  <a:gd name="T12" fmla="*/ 8 w 8"/>
                  <a:gd name="T13" fmla="*/ 62 h 311"/>
                  <a:gd name="T14" fmla="*/ 8 w 8"/>
                  <a:gd name="T15" fmla="*/ 31 h 311"/>
                  <a:gd name="T16" fmla="*/ 8 w 8"/>
                  <a:gd name="T17" fmla="*/ 0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11"/>
                  <a:gd name="T29" fmla="*/ 8 w 8"/>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11">
                    <a:moveTo>
                      <a:pt x="0" y="311"/>
                    </a:moveTo>
                    <a:lnTo>
                      <a:pt x="0" y="288"/>
                    </a:lnTo>
                    <a:lnTo>
                      <a:pt x="0" y="249"/>
                    </a:lnTo>
                    <a:lnTo>
                      <a:pt x="0" y="202"/>
                    </a:lnTo>
                    <a:lnTo>
                      <a:pt x="0" y="155"/>
                    </a:lnTo>
                    <a:lnTo>
                      <a:pt x="8" y="109"/>
                    </a:lnTo>
                    <a:lnTo>
                      <a:pt x="8" y="62"/>
                    </a:lnTo>
                    <a:lnTo>
                      <a:pt x="8" y="31"/>
                    </a:lnTo>
                    <a:lnTo>
                      <a:pt x="8" y="0"/>
                    </a:lnTo>
                  </a:path>
                </a:pathLst>
              </a:custGeom>
              <a:noFill/>
              <a:ln w="5080">
                <a:solidFill>
                  <a:srgbClr val="0000FF"/>
                </a:solidFill>
                <a:prstDash val="solid"/>
                <a:round/>
                <a:headEnd/>
                <a:tailEnd/>
              </a:ln>
            </p:spPr>
            <p:txBody>
              <a:bodyPr/>
              <a:lstStyle/>
              <a:p>
                <a:endParaRPr lang="en-US"/>
              </a:p>
            </p:txBody>
          </p:sp>
          <p:sp>
            <p:nvSpPr>
              <p:cNvPr id="254855" name="Freeform 1553"/>
              <p:cNvSpPr>
                <a:spLocks/>
              </p:cNvSpPr>
              <p:nvPr/>
            </p:nvSpPr>
            <p:spPr bwMode="auto">
              <a:xfrm>
                <a:off x="1237" y="1339"/>
                <a:ext cx="8" cy="23"/>
              </a:xfrm>
              <a:custGeom>
                <a:avLst/>
                <a:gdLst>
                  <a:gd name="T0" fmla="*/ 0 w 8"/>
                  <a:gd name="T1" fmla="*/ 23 h 23"/>
                  <a:gd name="T2" fmla="*/ 0 w 8"/>
                  <a:gd name="T3" fmla="*/ 0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56" name="Freeform 1554"/>
              <p:cNvSpPr>
                <a:spLocks/>
              </p:cNvSpPr>
              <p:nvPr/>
            </p:nvSpPr>
            <p:spPr bwMode="auto">
              <a:xfrm>
                <a:off x="1245" y="1339"/>
                <a:ext cx="7" cy="420"/>
              </a:xfrm>
              <a:custGeom>
                <a:avLst/>
                <a:gdLst>
                  <a:gd name="T0" fmla="*/ 0 w 7"/>
                  <a:gd name="T1" fmla="*/ 0 h 420"/>
                  <a:gd name="T2" fmla="*/ 0 w 7"/>
                  <a:gd name="T3" fmla="*/ 31 h 420"/>
                  <a:gd name="T4" fmla="*/ 0 w 7"/>
                  <a:gd name="T5" fmla="*/ 85 h 420"/>
                  <a:gd name="T6" fmla="*/ 0 w 7"/>
                  <a:gd name="T7" fmla="*/ 147 h 420"/>
                  <a:gd name="T8" fmla="*/ 0 w 7"/>
                  <a:gd name="T9" fmla="*/ 210 h 420"/>
                  <a:gd name="T10" fmla="*/ 7 w 7"/>
                  <a:gd name="T11" fmla="*/ 272 h 420"/>
                  <a:gd name="T12" fmla="*/ 7 w 7"/>
                  <a:gd name="T13" fmla="*/ 334 h 420"/>
                  <a:gd name="T14" fmla="*/ 7 w 7"/>
                  <a:gd name="T15" fmla="*/ 389 h 420"/>
                  <a:gd name="T16" fmla="*/ 7 w 7"/>
                  <a:gd name="T17" fmla="*/ 420 h 4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20"/>
                  <a:gd name="T29" fmla="*/ 7 w 7"/>
                  <a:gd name="T30" fmla="*/ 420 h 4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20">
                    <a:moveTo>
                      <a:pt x="0" y="0"/>
                    </a:moveTo>
                    <a:lnTo>
                      <a:pt x="0" y="31"/>
                    </a:lnTo>
                    <a:lnTo>
                      <a:pt x="0" y="85"/>
                    </a:lnTo>
                    <a:lnTo>
                      <a:pt x="0" y="147"/>
                    </a:lnTo>
                    <a:lnTo>
                      <a:pt x="0" y="210"/>
                    </a:lnTo>
                    <a:lnTo>
                      <a:pt x="7" y="272"/>
                    </a:lnTo>
                    <a:lnTo>
                      <a:pt x="7" y="334"/>
                    </a:lnTo>
                    <a:lnTo>
                      <a:pt x="7" y="389"/>
                    </a:lnTo>
                    <a:lnTo>
                      <a:pt x="7" y="420"/>
                    </a:lnTo>
                  </a:path>
                </a:pathLst>
              </a:custGeom>
              <a:noFill/>
              <a:ln w="5080">
                <a:solidFill>
                  <a:srgbClr val="0000FF"/>
                </a:solidFill>
                <a:prstDash val="solid"/>
                <a:round/>
                <a:headEnd/>
                <a:tailEnd/>
              </a:ln>
            </p:spPr>
            <p:txBody>
              <a:bodyPr/>
              <a:lstStyle/>
              <a:p>
                <a:endParaRPr lang="en-US"/>
              </a:p>
            </p:txBody>
          </p:sp>
          <p:sp>
            <p:nvSpPr>
              <p:cNvPr id="254857" name="Freeform 1555"/>
              <p:cNvSpPr>
                <a:spLocks/>
              </p:cNvSpPr>
              <p:nvPr/>
            </p:nvSpPr>
            <p:spPr bwMode="auto">
              <a:xfrm>
                <a:off x="1252" y="1735"/>
                <a:ext cx="8" cy="24"/>
              </a:xfrm>
              <a:custGeom>
                <a:avLst/>
                <a:gdLst>
                  <a:gd name="T0" fmla="*/ 0 w 8"/>
                  <a:gd name="T1" fmla="*/ 24 h 24"/>
                  <a:gd name="T2" fmla="*/ 0 w 8"/>
                  <a:gd name="T3" fmla="*/ 24 h 24"/>
                  <a:gd name="T4" fmla="*/ 0 w 8"/>
                  <a:gd name="T5" fmla="*/ 16 h 24"/>
                  <a:gd name="T6" fmla="*/ 8 w 8"/>
                  <a:gd name="T7" fmla="*/ 8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858" name="Freeform 1556"/>
              <p:cNvSpPr>
                <a:spLocks/>
              </p:cNvSpPr>
              <p:nvPr/>
            </p:nvSpPr>
            <p:spPr bwMode="auto">
              <a:xfrm>
                <a:off x="1260" y="1704"/>
                <a:ext cx="8" cy="31"/>
              </a:xfrm>
              <a:custGeom>
                <a:avLst/>
                <a:gdLst>
                  <a:gd name="T0" fmla="*/ 0 w 8"/>
                  <a:gd name="T1" fmla="*/ 31 h 31"/>
                  <a:gd name="T2" fmla="*/ 0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859" name="Freeform 1557"/>
              <p:cNvSpPr>
                <a:spLocks/>
              </p:cNvSpPr>
              <p:nvPr/>
            </p:nvSpPr>
            <p:spPr bwMode="auto">
              <a:xfrm>
                <a:off x="1268" y="17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60" name="Freeform 1558"/>
              <p:cNvSpPr>
                <a:spLocks/>
              </p:cNvSpPr>
              <p:nvPr/>
            </p:nvSpPr>
            <p:spPr bwMode="auto">
              <a:xfrm>
                <a:off x="1276" y="1704"/>
                <a:ext cx="7" cy="39"/>
              </a:xfrm>
              <a:custGeom>
                <a:avLst/>
                <a:gdLst>
                  <a:gd name="T0" fmla="*/ 0 w 7"/>
                  <a:gd name="T1" fmla="*/ 0 h 39"/>
                  <a:gd name="T2" fmla="*/ 0 w 7"/>
                  <a:gd name="T3" fmla="*/ 8 h 39"/>
                  <a:gd name="T4" fmla="*/ 0 w 7"/>
                  <a:gd name="T5" fmla="*/ 16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0" y="8"/>
                    </a:lnTo>
                    <a:lnTo>
                      <a:pt x="0" y="16"/>
                    </a:lnTo>
                    <a:lnTo>
                      <a:pt x="7" y="39"/>
                    </a:lnTo>
                  </a:path>
                </a:pathLst>
              </a:custGeom>
              <a:noFill/>
              <a:ln w="5080">
                <a:solidFill>
                  <a:srgbClr val="0000FF"/>
                </a:solidFill>
                <a:prstDash val="solid"/>
                <a:round/>
                <a:headEnd/>
                <a:tailEnd/>
              </a:ln>
            </p:spPr>
            <p:txBody>
              <a:bodyPr/>
              <a:lstStyle/>
              <a:p>
                <a:endParaRPr lang="en-US"/>
              </a:p>
            </p:txBody>
          </p:sp>
          <p:sp>
            <p:nvSpPr>
              <p:cNvPr id="254861" name="Line 1559"/>
              <p:cNvSpPr>
                <a:spLocks noChangeShapeType="1"/>
              </p:cNvSpPr>
              <p:nvPr/>
            </p:nvSpPr>
            <p:spPr bwMode="auto">
              <a:xfrm>
                <a:off x="1283" y="1743"/>
                <a:ext cx="8" cy="23"/>
              </a:xfrm>
              <a:prstGeom prst="line">
                <a:avLst/>
              </a:prstGeom>
              <a:noFill/>
              <a:ln w="5080">
                <a:solidFill>
                  <a:srgbClr val="0000FF"/>
                </a:solidFill>
                <a:round/>
                <a:headEnd/>
                <a:tailEnd/>
              </a:ln>
            </p:spPr>
            <p:txBody>
              <a:bodyPr/>
              <a:lstStyle/>
              <a:p>
                <a:endParaRPr lang="en-US"/>
              </a:p>
            </p:txBody>
          </p:sp>
          <p:sp>
            <p:nvSpPr>
              <p:cNvPr id="254862" name="Freeform 1560"/>
              <p:cNvSpPr>
                <a:spLocks/>
              </p:cNvSpPr>
              <p:nvPr/>
            </p:nvSpPr>
            <p:spPr bwMode="auto">
              <a:xfrm>
                <a:off x="1291" y="1766"/>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863" name="Freeform 1561"/>
              <p:cNvSpPr>
                <a:spLocks/>
              </p:cNvSpPr>
              <p:nvPr/>
            </p:nvSpPr>
            <p:spPr bwMode="auto">
              <a:xfrm>
                <a:off x="1299" y="1782"/>
                <a:ext cx="8" cy="70"/>
              </a:xfrm>
              <a:custGeom>
                <a:avLst/>
                <a:gdLst>
                  <a:gd name="T0" fmla="*/ 0 w 8"/>
                  <a:gd name="T1" fmla="*/ 0 h 70"/>
                  <a:gd name="T2" fmla="*/ 0 w 8"/>
                  <a:gd name="T3" fmla="*/ 8 h 70"/>
                  <a:gd name="T4" fmla="*/ 0 w 8"/>
                  <a:gd name="T5" fmla="*/ 16 h 70"/>
                  <a:gd name="T6" fmla="*/ 0 w 8"/>
                  <a:gd name="T7" fmla="*/ 47 h 70"/>
                  <a:gd name="T8" fmla="*/ 8 w 8"/>
                  <a:gd name="T9" fmla="*/ 55 h 70"/>
                  <a:gd name="T10" fmla="*/ 8 w 8"/>
                  <a:gd name="T11" fmla="*/ 70 h 70"/>
                  <a:gd name="T12" fmla="*/ 8 w 8"/>
                  <a:gd name="T13" fmla="*/ 70 h 70"/>
                  <a:gd name="T14" fmla="*/ 8 w 8"/>
                  <a:gd name="T15" fmla="*/ 62 h 7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70"/>
                  <a:gd name="T26" fmla="*/ 8 w 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70">
                    <a:moveTo>
                      <a:pt x="0" y="0"/>
                    </a:moveTo>
                    <a:lnTo>
                      <a:pt x="0" y="8"/>
                    </a:lnTo>
                    <a:lnTo>
                      <a:pt x="0" y="16"/>
                    </a:lnTo>
                    <a:lnTo>
                      <a:pt x="0" y="47"/>
                    </a:lnTo>
                    <a:lnTo>
                      <a:pt x="8" y="55"/>
                    </a:lnTo>
                    <a:lnTo>
                      <a:pt x="8" y="70"/>
                    </a:lnTo>
                    <a:lnTo>
                      <a:pt x="8" y="62"/>
                    </a:lnTo>
                  </a:path>
                </a:pathLst>
              </a:custGeom>
              <a:noFill/>
              <a:ln w="5080">
                <a:solidFill>
                  <a:srgbClr val="0000FF"/>
                </a:solidFill>
                <a:prstDash val="solid"/>
                <a:round/>
                <a:headEnd/>
                <a:tailEnd/>
              </a:ln>
            </p:spPr>
            <p:txBody>
              <a:bodyPr/>
              <a:lstStyle/>
              <a:p>
                <a:endParaRPr lang="en-US"/>
              </a:p>
            </p:txBody>
          </p:sp>
          <p:sp>
            <p:nvSpPr>
              <p:cNvPr id="254864" name="Freeform 1562"/>
              <p:cNvSpPr>
                <a:spLocks/>
              </p:cNvSpPr>
              <p:nvPr/>
            </p:nvSpPr>
            <p:spPr bwMode="auto">
              <a:xfrm>
                <a:off x="1307" y="1385"/>
                <a:ext cx="8" cy="459"/>
              </a:xfrm>
              <a:custGeom>
                <a:avLst/>
                <a:gdLst>
                  <a:gd name="T0" fmla="*/ 0 w 8"/>
                  <a:gd name="T1" fmla="*/ 459 h 459"/>
                  <a:gd name="T2" fmla="*/ 0 w 8"/>
                  <a:gd name="T3" fmla="*/ 420 h 459"/>
                  <a:gd name="T4" fmla="*/ 0 w 8"/>
                  <a:gd name="T5" fmla="*/ 374 h 459"/>
                  <a:gd name="T6" fmla="*/ 0 w 8"/>
                  <a:gd name="T7" fmla="*/ 311 h 459"/>
                  <a:gd name="T8" fmla="*/ 0 w 8"/>
                  <a:gd name="T9" fmla="*/ 241 h 459"/>
                  <a:gd name="T10" fmla="*/ 8 w 8"/>
                  <a:gd name="T11" fmla="*/ 164 h 459"/>
                  <a:gd name="T12" fmla="*/ 8 w 8"/>
                  <a:gd name="T13" fmla="*/ 101 h 459"/>
                  <a:gd name="T14" fmla="*/ 8 w 8"/>
                  <a:gd name="T15" fmla="*/ 39 h 459"/>
                  <a:gd name="T16" fmla="*/ 8 w 8"/>
                  <a:gd name="T17" fmla="*/ 0 h 4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59"/>
                  <a:gd name="T29" fmla="*/ 8 w 8"/>
                  <a:gd name="T30" fmla="*/ 459 h 4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59">
                    <a:moveTo>
                      <a:pt x="0" y="459"/>
                    </a:moveTo>
                    <a:lnTo>
                      <a:pt x="0" y="420"/>
                    </a:lnTo>
                    <a:lnTo>
                      <a:pt x="0" y="374"/>
                    </a:lnTo>
                    <a:lnTo>
                      <a:pt x="0" y="311"/>
                    </a:lnTo>
                    <a:lnTo>
                      <a:pt x="0" y="241"/>
                    </a:lnTo>
                    <a:lnTo>
                      <a:pt x="8" y="164"/>
                    </a:lnTo>
                    <a:lnTo>
                      <a:pt x="8" y="101"/>
                    </a:lnTo>
                    <a:lnTo>
                      <a:pt x="8" y="39"/>
                    </a:lnTo>
                    <a:lnTo>
                      <a:pt x="8" y="0"/>
                    </a:lnTo>
                  </a:path>
                </a:pathLst>
              </a:custGeom>
              <a:noFill/>
              <a:ln w="5080">
                <a:solidFill>
                  <a:srgbClr val="0000FF"/>
                </a:solidFill>
                <a:prstDash val="solid"/>
                <a:round/>
                <a:headEnd/>
                <a:tailEnd/>
              </a:ln>
            </p:spPr>
            <p:txBody>
              <a:bodyPr/>
              <a:lstStyle/>
              <a:p>
                <a:endParaRPr lang="en-US"/>
              </a:p>
            </p:txBody>
          </p:sp>
          <p:sp>
            <p:nvSpPr>
              <p:cNvPr id="254865" name="Freeform 1563"/>
              <p:cNvSpPr>
                <a:spLocks/>
              </p:cNvSpPr>
              <p:nvPr/>
            </p:nvSpPr>
            <p:spPr bwMode="auto">
              <a:xfrm>
                <a:off x="1315" y="1307"/>
                <a:ext cx="7" cy="78"/>
              </a:xfrm>
              <a:custGeom>
                <a:avLst/>
                <a:gdLst>
                  <a:gd name="T0" fmla="*/ 0 w 7"/>
                  <a:gd name="T1" fmla="*/ 78 h 78"/>
                  <a:gd name="T2" fmla="*/ 0 w 7"/>
                  <a:gd name="T3" fmla="*/ 47 h 78"/>
                  <a:gd name="T4" fmla="*/ 0 w 7"/>
                  <a:gd name="T5" fmla="*/ 24 h 78"/>
                  <a:gd name="T6" fmla="*/ 7 w 7"/>
                  <a:gd name="T7" fmla="*/ 0 h 78"/>
                  <a:gd name="T8" fmla="*/ 7 w 7"/>
                  <a:gd name="T9" fmla="*/ 0 h 78"/>
                  <a:gd name="T10" fmla="*/ 7 w 7"/>
                  <a:gd name="T11" fmla="*/ 8 h 78"/>
                  <a:gd name="T12" fmla="*/ 0 60000 65536"/>
                  <a:gd name="T13" fmla="*/ 0 60000 65536"/>
                  <a:gd name="T14" fmla="*/ 0 60000 65536"/>
                  <a:gd name="T15" fmla="*/ 0 60000 65536"/>
                  <a:gd name="T16" fmla="*/ 0 60000 65536"/>
                  <a:gd name="T17" fmla="*/ 0 60000 65536"/>
                  <a:gd name="T18" fmla="*/ 0 w 7"/>
                  <a:gd name="T19" fmla="*/ 0 h 78"/>
                  <a:gd name="T20" fmla="*/ 7 w 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 h="78">
                    <a:moveTo>
                      <a:pt x="0" y="78"/>
                    </a:moveTo>
                    <a:lnTo>
                      <a:pt x="0" y="47"/>
                    </a:lnTo>
                    <a:lnTo>
                      <a:pt x="0" y="24"/>
                    </a:lnTo>
                    <a:lnTo>
                      <a:pt x="7" y="0"/>
                    </a:lnTo>
                    <a:lnTo>
                      <a:pt x="7" y="8"/>
                    </a:lnTo>
                  </a:path>
                </a:pathLst>
              </a:custGeom>
              <a:noFill/>
              <a:ln w="5080">
                <a:solidFill>
                  <a:srgbClr val="0000FF"/>
                </a:solidFill>
                <a:prstDash val="solid"/>
                <a:round/>
                <a:headEnd/>
                <a:tailEnd/>
              </a:ln>
            </p:spPr>
            <p:txBody>
              <a:bodyPr/>
              <a:lstStyle/>
              <a:p>
                <a:endParaRPr lang="en-US"/>
              </a:p>
            </p:txBody>
          </p:sp>
          <p:sp>
            <p:nvSpPr>
              <p:cNvPr id="254866" name="Freeform 1564"/>
              <p:cNvSpPr>
                <a:spLocks/>
              </p:cNvSpPr>
              <p:nvPr/>
            </p:nvSpPr>
            <p:spPr bwMode="auto">
              <a:xfrm>
                <a:off x="1322" y="1315"/>
                <a:ext cx="8" cy="467"/>
              </a:xfrm>
              <a:custGeom>
                <a:avLst/>
                <a:gdLst>
                  <a:gd name="T0" fmla="*/ 0 w 8"/>
                  <a:gd name="T1" fmla="*/ 0 h 467"/>
                  <a:gd name="T2" fmla="*/ 0 w 8"/>
                  <a:gd name="T3" fmla="*/ 16 h 467"/>
                  <a:gd name="T4" fmla="*/ 0 w 8"/>
                  <a:gd name="T5" fmla="*/ 39 h 467"/>
                  <a:gd name="T6" fmla="*/ 0 w 8"/>
                  <a:gd name="T7" fmla="*/ 94 h 467"/>
                  <a:gd name="T8" fmla="*/ 0 w 8"/>
                  <a:gd name="T9" fmla="*/ 156 h 467"/>
                  <a:gd name="T10" fmla="*/ 0 w 8"/>
                  <a:gd name="T11" fmla="*/ 226 h 467"/>
                  <a:gd name="T12" fmla="*/ 8 w 8"/>
                  <a:gd name="T13" fmla="*/ 304 h 467"/>
                  <a:gd name="T14" fmla="*/ 8 w 8"/>
                  <a:gd name="T15" fmla="*/ 374 h 467"/>
                  <a:gd name="T16" fmla="*/ 8 w 8"/>
                  <a:gd name="T17" fmla="*/ 428 h 467"/>
                  <a:gd name="T18" fmla="*/ 8 w 8"/>
                  <a:gd name="T19" fmla="*/ 467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67"/>
                  <a:gd name="T32" fmla="*/ 8 w 8"/>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67">
                    <a:moveTo>
                      <a:pt x="0" y="0"/>
                    </a:moveTo>
                    <a:lnTo>
                      <a:pt x="0" y="16"/>
                    </a:lnTo>
                    <a:lnTo>
                      <a:pt x="0" y="39"/>
                    </a:lnTo>
                    <a:lnTo>
                      <a:pt x="0" y="94"/>
                    </a:lnTo>
                    <a:lnTo>
                      <a:pt x="0" y="156"/>
                    </a:lnTo>
                    <a:lnTo>
                      <a:pt x="0" y="226"/>
                    </a:lnTo>
                    <a:lnTo>
                      <a:pt x="8" y="304"/>
                    </a:lnTo>
                    <a:lnTo>
                      <a:pt x="8" y="374"/>
                    </a:lnTo>
                    <a:lnTo>
                      <a:pt x="8" y="428"/>
                    </a:lnTo>
                    <a:lnTo>
                      <a:pt x="8" y="467"/>
                    </a:lnTo>
                  </a:path>
                </a:pathLst>
              </a:custGeom>
              <a:noFill/>
              <a:ln w="5080">
                <a:solidFill>
                  <a:srgbClr val="0000FF"/>
                </a:solidFill>
                <a:prstDash val="solid"/>
                <a:round/>
                <a:headEnd/>
                <a:tailEnd/>
              </a:ln>
            </p:spPr>
            <p:txBody>
              <a:bodyPr/>
              <a:lstStyle/>
              <a:p>
                <a:endParaRPr lang="en-US"/>
              </a:p>
            </p:txBody>
          </p:sp>
          <p:sp>
            <p:nvSpPr>
              <p:cNvPr id="254867" name="Freeform 1565"/>
              <p:cNvSpPr>
                <a:spLocks/>
              </p:cNvSpPr>
              <p:nvPr/>
            </p:nvSpPr>
            <p:spPr bwMode="auto">
              <a:xfrm>
                <a:off x="1330" y="178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68" name="Freeform 1566"/>
              <p:cNvSpPr>
                <a:spLocks/>
              </p:cNvSpPr>
              <p:nvPr/>
            </p:nvSpPr>
            <p:spPr bwMode="auto">
              <a:xfrm>
                <a:off x="1338" y="179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69" name="Freeform 1567"/>
              <p:cNvSpPr>
                <a:spLocks/>
              </p:cNvSpPr>
              <p:nvPr/>
            </p:nvSpPr>
            <p:spPr bwMode="auto">
              <a:xfrm>
                <a:off x="1346" y="1790"/>
                <a:ext cx="7" cy="39"/>
              </a:xfrm>
              <a:custGeom>
                <a:avLst/>
                <a:gdLst>
                  <a:gd name="T0" fmla="*/ 0 w 7"/>
                  <a:gd name="T1" fmla="*/ 0 h 39"/>
                  <a:gd name="T2" fmla="*/ 0 w 7"/>
                  <a:gd name="T3" fmla="*/ 8 h 39"/>
                  <a:gd name="T4" fmla="*/ 0 w 7"/>
                  <a:gd name="T5" fmla="*/ 23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23"/>
                    </a:lnTo>
                    <a:lnTo>
                      <a:pt x="7" y="31"/>
                    </a:lnTo>
                    <a:lnTo>
                      <a:pt x="7" y="39"/>
                    </a:lnTo>
                  </a:path>
                </a:pathLst>
              </a:custGeom>
              <a:noFill/>
              <a:ln w="5080">
                <a:solidFill>
                  <a:srgbClr val="0000FF"/>
                </a:solidFill>
                <a:prstDash val="solid"/>
                <a:round/>
                <a:headEnd/>
                <a:tailEnd/>
              </a:ln>
            </p:spPr>
            <p:txBody>
              <a:bodyPr/>
              <a:lstStyle/>
              <a:p>
                <a:endParaRPr lang="en-US"/>
              </a:p>
            </p:txBody>
          </p:sp>
          <p:sp>
            <p:nvSpPr>
              <p:cNvPr id="254870" name="Freeform 1568"/>
              <p:cNvSpPr>
                <a:spLocks/>
              </p:cNvSpPr>
              <p:nvPr/>
            </p:nvSpPr>
            <p:spPr bwMode="auto">
              <a:xfrm>
                <a:off x="1353" y="1805"/>
                <a:ext cx="8" cy="24"/>
              </a:xfrm>
              <a:custGeom>
                <a:avLst/>
                <a:gdLst>
                  <a:gd name="T0" fmla="*/ 0 w 8"/>
                  <a:gd name="T1" fmla="*/ 24 h 24"/>
                  <a:gd name="T2" fmla="*/ 0 w 8"/>
                  <a:gd name="T3" fmla="*/ 24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8"/>
                    </a:lnTo>
                    <a:lnTo>
                      <a:pt x="8" y="0"/>
                    </a:lnTo>
                  </a:path>
                </a:pathLst>
              </a:custGeom>
              <a:noFill/>
              <a:ln w="5080">
                <a:solidFill>
                  <a:srgbClr val="0000FF"/>
                </a:solidFill>
                <a:prstDash val="solid"/>
                <a:round/>
                <a:headEnd/>
                <a:tailEnd/>
              </a:ln>
            </p:spPr>
            <p:txBody>
              <a:bodyPr/>
              <a:lstStyle/>
              <a:p>
                <a:endParaRPr lang="en-US"/>
              </a:p>
            </p:txBody>
          </p:sp>
          <p:sp>
            <p:nvSpPr>
              <p:cNvPr id="254871" name="Freeform 1569"/>
              <p:cNvSpPr>
                <a:spLocks/>
              </p:cNvSpPr>
              <p:nvPr/>
            </p:nvSpPr>
            <p:spPr bwMode="auto">
              <a:xfrm>
                <a:off x="1361" y="1805"/>
                <a:ext cx="8" cy="39"/>
              </a:xfrm>
              <a:custGeom>
                <a:avLst/>
                <a:gdLst>
                  <a:gd name="T0" fmla="*/ 0 w 8"/>
                  <a:gd name="T1" fmla="*/ 0 h 39"/>
                  <a:gd name="T2" fmla="*/ 0 w 8"/>
                  <a:gd name="T3" fmla="*/ 8 h 39"/>
                  <a:gd name="T4" fmla="*/ 0 w 8"/>
                  <a:gd name="T5" fmla="*/ 16 h 39"/>
                  <a:gd name="T6" fmla="*/ 8 w 8"/>
                  <a:gd name="T7" fmla="*/ 32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2"/>
                    </a:lnTo>
                    <a:lnTo>
                      <a:pt x="8" y="39"/>
                    </a:lnTo>
                  </a:path>
                </a:pathLst>
              </a:custGeom>
              <a:noFill/>
              <a:ln w="5080">
                <a:solidFill>
                  <a:srgbClr val="0000FF"/>
                </a:solidFill>
                <a:prstDash val="solid"/>
                <a:round/>
                <a:headEnd/>
                <a:tailEnd/>
              </a:ln>
            </p:spPr>
            <p:txBody>
              <a:bodyPr/>
              <a:lstStyle/>
              <a:p>
                <a:endParaRPr lang="en-US"/>
              </a:p>
            </p:txBody>
          </p:sp>
          <p:sp>
            <p:nvSpPr>
              <p:cNvPr id="254872" name="Freeform 1570"/>
              <p:cNvSpPr>
                <a:spLocks/>
              </p:cNvSpPr>
              <p:nvPr/>
            </p:nvSpPr>
            <p:spPr bwMode="auto">
              <a:xfrm>
                <a:off x="1369" y="184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73" name="Freeform 1571"/>
              <p:cNvSpPr>
                <a:spLocks/>
              </p:cNvSpPr>
              <p:nvPr/>
            </p:nvSpPr>
            <p:spPr bwMode="auto">
              <a:xfrm>
                <a:off x="1377" y="1728"/>
                <a:ext cx="8" cy="116"/>
              </a:xfrm>
              <a:custGeom>
                <a:avLst/>
                <a:gdLst>
                  <a:gd name="T0" fmla="*/ 0 w 8"/>
                  <a:gd name="T1" fmla="*/ 116 h 116"/>
                  <a:gd name="T2" fmla="*/ 0 w 8"/>
                  <a:gd name="T3" fmla="*/ 109 h 116"/>
                  <a:gd name="T4" fmla="*/ 0 w 8"/>
                  <a:gd name="T5" fmla="*/ 93 h 116"/>
                  <a:gd name="T6" fmla="*/ 0 w 8"/>
                  <a:gd name="T7" fmla="*/ 54 h 116"/>
                  <a:gd name="T8" fmla="*/ 8 w 8"/>
                  <a:gd name="T9" fmla="*/ 15 h 116"/>
                  <a:gd name="T10" fmla="*/ 8 w 8"/>
                  <a:gd name="T11" fmla="*/ 7 h 116"/>
                  <a:gd name="T12" fmla="*/ 8 w 8"/>
                  <a:gd name="T13" fmla="*/ 0 h 116"/>
                  <a:gd name="T14" fmla="*/ 0 60000 65536"/>
                  <a:gd name="T15" fmla="*/ 0 60000 65536"/>
                  <a:gd name="T16" fmla="*/ 0 60000 65536"/>
                  <a:gd name="T17" fmla="*/ 0 60000 65536"/>
                  <a:gd name="T18" fmla="*/ 0 60000 65536"/>
                  <a:gd name="T19" fmla="*/ 0 60000 65536"/>
                  <a:gd name="T20" fmla="*/ 0 60000 65536"/>
                  <a:gd name="T21" fmla="*/ 0 w 8"/>
                  <a:gd name="T22" fmla="*/ 0 h 116"/>
                  <a:gd name="T23" fmla="*/ 8 w 8"/>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6">
                    <a:moveTo>
                      <a:pt x="0" y="116"/>
                    </a:moveTo>
                    <a:lnTo>
                      <a:pt x="0" y="109"/>
                    </a:lnTo>
                    <a:lnTo>
                      <a:pt x="0" y="93"/>
                    </a:lnTo>
                    <a:lnTo>
                      <a:pt x="0" y="54"/>
                    </a:lnTo>
                    <a:lnTo>
                      <a:pt x="8" y="15"/>
                    </a:lnTo>
                    <a:lnTo>
                      <a:pt x="8" y="7"/>
                    </a:lnTo>
                    <a:lnTo>
                      <a:pt x="8" y="0"/>
                    </a:lnTo>
                  </a:path>
                </a:pathLst>
              </a:custGeom>
              <a:noFill/>
              <a:ln w="5080">
                <a:solidFill>
                  <a:srgbClr val="0000FF"/>
                </a:solidFill>
                <a:prstDash val="solid"/>
                <a:round/>
                <a:headEnd/>
                <a:tailEnd/>
              </a:ln>
            </p:spPr>
            <p:txBody>
              <a:bodyPr/>
              <a:lstStyle/>
              <a:p>
                <a:endParaRPr lang="en-US"/>
              </a:p>
            </p:txBody>
          </p:sp>
          <p:sp>
            <p:nvSpPr>
              <p:cNvPr id="254874" name="Freeform 1572"/>
              <p:cNvSpPr>
                <a:spLocks/>
              </p:cNvSpPr>
              <p:nvPr/>
            </p:nvSpPr>
            <p:spPr bwMode="auto">
              <a:xfrm>
                <a:off x="1385" y="1728"/>
                <a:ext cx="7" cy="62"/>
              </a:xfrm>
              <a:custGeom>
                <a:avLst/>
                <a:gdLst>
                  <a:gd name="T0" fmla="*/ 0 w 7"/>
                  <a:gd name="T1" fmla="*/ 0 h 62"/>
                  <a:gd name="T2" fmla="*/ 0 w 7"/>
                  <a:gd name="T3" fmla="*/ 0 h 62"/>
                  <a:gd name="T4" fmla="*/ 0 w 7"/>
                  <a:gd name="T5" fmla="*/ 7 h 62"/>
                  <a:gd name="T6" fmla="*/ 0 w 7"/>
                  <a:gd name="T7" fmla="*/ 23 h 62"/>
                  <a:gd name="T8" fmla="*/ 7 w 7"/>
                  <a:gd name="T9" fmla="*/ 46 h 62"/>
                  <a:gd name="T10" fmla="*/ 7 w 7"/>
                  <a:gd name="T11" fmla="*/ 54 h 62"/>
                  <a:gd name="T12" fmla="*/ 7 w 7"/>
                  <a:gd name="T13" fmla="*/ 62 h 62"/>
                  <a:gd name="T14" fmla="*/ 0 60000 65536"/>
                  <a:gd name="T15" fmla="*/ 0 60000 65536"/>
                  <a:gd name="T16" fmla="*/ 0 60000 65536"/>
                  <a:gd name="T17" fmla="*/ 0 60000 65536"/>
                  <a:gd name="T18" fmla="*/ 0 60000 65536"/>
                  <a:gd name="T19" fmla="*/ 0 60000 65536"/>
                  <a:gd name="T20" fmla="*/ 0 60000 65536"/>
                  <a:gd name="T21" fmla="*/ 0 w 7"/>
                  <a:gd name="T22" fmla="*/ 0 h 62"/>
                  <a:gd name="T23" fmla="*/ 7 w 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2">
                    <a:moveTo>
                      <a:pt x="0" y="0"/>
                    </a:moveTo>
                    <a:lnTo>
                      <a:pt x="0" y="0"/>
                    </a:lnTo>
                    <a:lnTo>
                      <a:pt x="0" y="7"/>
                    </a:lnTo>
                    <a:lnTo>
                      <a:pt x="0" y="23"/>
                    </a:lnTo>
                    <a:lnTo>
                      <a:pt x="7" y="46"/>
                    </a:lnTo>
                    <a:lnTo>
                      <a:pt x="7" y="54"/>
                    </a:lnTo>
                    <a:lnTo>
                      <a:pt x="7" y="62"/>
                    </a:lnTo>
                  </a:path>
                </a:pathLst>
              </a:custGeom>
              <a:noFill/>
              <a:ln w="5080">
                <a:solidFill>
                  <a:srgbClr val="0000FF"/>
                </a:solidFill>
                <a:prstDash val="solid"/>
                <a:round/>
                <a:headEnd/>
                <a:tailEnd/>
              </a:ln>
            </p:spPr>
            <p:txBody>
              <a:bodyPr/>
              <a:lstStyle/>
              <a:p>
                <a:endParaRPr lang="en-US"/>
              </a:p>
            </p:txBody>
          </p:sp>
          <p:sp>
            <p:nvSpPr>
              <p:cNvPr id="254875" name="Freeform 1573"/>
              <p:cNvSpPr>
                <a:spLocks/>
              </p:cNvSpPr>
              <p:nvPr/>
            </p:nvSpPr>
            <p:spPr bwMode="auto">
              <a:xfrm>
                <a:off x="1392" y="1751"/>
                <a:ext cx="8" cy="39"/>
              </a:xfrm>
              <a:custGeom>
                <a:avLst/>
                <a:gdLst>
                  <a:gd name="T0" fmla="*/ 0 w 8"/>
                  <a:gd name="T1" fmla="*/ 39 h 39"/>
                  <a:gd name="T2" fmla="*/ 0 w 8"/>
                  <a:gd name="T3" fmla="*/ 31 h 39"/>
                  <a:gd name="T4" fmla="*/ 0 w 8"/>
                  <a:gd name="T5" fmla="*/ 15 h 39"/>
                  <a:gd name="T6" fmla="*/ 8 w 8"/>
                  <a:gd name="T7" fmla="*/ 0 h 39"/>
                  <a:gd name="T8" fmla="*/ 8 w 8"/>
                  <a:gd name="T9" fmla="*/ 0 h 39"/>
                  <a:gd name="T10" fmla="*/ 8 w 8"/>
                  <a:gd name="T11" fmla="*/ 0 h 39"/>
                  <a:gd name="T12" fmla="*/ 0 60000 65536"/>
                  <a:gd name="T13" fmla="*/ 0 60000 65536"/>
                  <a:gd name="T14" fmla="*/ 0 60000 65536"/>
                  <a:gd name="T15" fmla="*/ 0 60000 65536"/>
                  <a:gd name="T16" fmla="*/ 0 60000 65536"/>
                  <a:gd name="T17" fmla="*/ 0 60000 65536"/>
                  <a:gd name="T18" fmla="*/ 0 w 8"/>
                  <a:gd name="T19" fmla="*/ 0 h 39"/>
                  <a:gd name="T20" fmla="*/ 8 w 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8" h="39">
                    <a:moveTo>
                      <a:pt x="0" y="39"/>
                    </a:moveTo>
                    <a:lnTo>
                      <a:pt x="0" y="31"/>
                    </a:lnTo>
                    <a:lnTo>
                      <a:pt x="0" y="15"/>
                    </a:lnTo>
                    <a:lnTo>
                      <a:pt x="8" y="0"/>
                    </a:lnTo>
                  </a:path>
                </a:pathLst>
              </a:custGeom>
              <a:noFill/>
              <a:ln w="5080">
                <a:solidFill>
                  <a:srgbClr val="0000FF"/>
                </a:solidFill>
                <a:prstDash val="solid"/>
                <a:round/>
                <a:headEnd/>
                <a:tailEnd/>
              </a:ln>
            </p:spPr>
            <p:txBody>
              <a:bodyPr/>
              <a:lstStyle/>
              <a:p>
                <a:endParaRPr lang="en-US"/>
              </a:p>
            </p:txBody>
          </p:sp>
          <p:sp>
            <p:nvSpPr>
              <p:cNvPr id="254876" name="Freeform 1574"/>
              <p:cNvSpPr>
                <a:spLocks/>
              </p:cNvSpPr>
              <p:nvPr/>
            </p:nvSpPr>
            <p:spPr bwMode="auto">
              <a:xfrm>
                <a:off x="1400" y="1751"/>
                <a:ext cx="8" cy="109"/>
              </a:xfrm>
              <a:custGeom>
                <a:avLst/>
                <a:gdLst>
                  <a:gd name="T0" fmla="*/ 0 w 8"/>
                  <a:gd name="T1" fmla="*/ 0 h 109"/>
                  <a:gd name="T2" fmla="*/ 0 w 8"/>
                  <a:gd name="T3" fmla="*/ 8 h 109"/>
                  <a:gd name="T4" fmla="*/ 0 w 8"/>
                  <a:gd name="T5" fmla="*/ 15 h 109"/>
                  <a:gd name="T6" fmla="*/ 0 w 8"/>
                  <a:gd name="T7" fmla="*/ 54 h 109"/>
                  <a:gd name="T8" fmla="*/ 8 w 8"/>
                  <a:gd name="T9" fmla="*/ 86 h 109"/>
                  <a:gd name="T10" fmla="*/ 8 w 8"/>
                  <a:gd name="T11" fmla="*/ 109 h 109"/>
                  <a:gd name="T12" fmla="*/ 0 60000 65536"/>
                  <a:gd name="T13" fmla="*/ 0 60000 65536"/>
                  <a:gd name="T14" fmla="*/ 0 60000 65536"/>
                  <a:gd name="T15" fmla="*/ 0 60000 65536"/>
                  <a:gd name="T16" fmla="*/ 0 60000 65536"/>
                  <a:gd name="T17" fmla="*/ 0 60000 65536"/>
                  <a:gd name="T18" fmla="*/ 0 w 8"/>
                  <a:gd name="T19" fmla="*/ 0 h 109"/>
                  <a:gd name="T20" fmla="*/ 8 w 8"/>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8" h="109">
                    <a:moveTo>
                      <a:pt x="0" y="0"/>
                    </a:moveTo>
                    <a:lnTo>
                      <a:pt x="0" y="8"/>
                    </a:lnTo>
                    <a:lnTo>
                      <a:pt x="0" y="15"/>
                    </a:lnTo>
                    <a:lnTo>
                      <a:pt x="0" y="54"/>
                    </a:lnTo>
                    <a:lnTo>
                      <a:pt x="8" y="86"/>
                    </a:lnTo>
                    <a:lnTo>
                      <a:pt x="8" y="109"/>
                    </a:lnTo>
                  </a:path>
                </a:pathLst>
              </a:custGeom>
              <a:noFill/>
              <a:ln w="5080">
                <a:solidFill>
                  <a:srgbClr val="0000FF"/>
                </a:solidFill>
                <a:prstDash val="solid"/>
                <a:round/>
                <a:headEnd/>
                <a:tailEnd/>
              </a:ln>
            </p:spPr>
            <p:txBody>
              <a:bodyPr/>
              <a:lstStyle/>
              <a:p>
                <a:endParaRPr lang="en-US"/>
              </a:p>
            </p:txBody>
          </p:sp>
          <p:sp>
            <p:nvSpPr>
              <p:cNvPr id="254877" name="Freeform 1575"/>
              <p:cNvSpPr>
                <a:spLocks/>
              </p:cNvSpPr>
              <p:nvPr/>
            </p:nvSpPr>
            <p:spPr bwMode="auto">
              <a:xfrm>
                <a:off x="1408" y="186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78" name="Freeform 1576"/>
              <p:cNvSpPr>
                <a:spLocks/>
              </p:cNvSpPr>
              <p:nvPr/>
            </p:nvSpPr>
            <p:spPr bwMode="auto">
              <a:xfrm>
                <a:off x="1416" y="185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879" name="Freeform 1577"/>
              <p:cNvSpPr>
                <a:spLocks/>
              </p:cNvSpPr>
              <p:nvPr/>
            </p:nvSpPr>
            <p:spPr bwMode="auto">
              <a:xfrm>
                <a:off x="1423" y="184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80" name="Freeform 1578"/>
              <p:cNvSpPr>
                <a:spLocks/>
              </p:cNvSpPr>
              <p:nvPr/>
            </p:nvSpPr>
            <p:spPr bwMode="auto">
              <a:xfrm>
                <a:off x="1431" y="1844"/>
                <a:ext cx="8" cy="31"/>
              </a:xfrm>
              <a:custGeom>
                <a:avLst/>
                <a:gdLst>
                  <a:gd name="T0" fmla="*/ 0 w 8"/>
                  <a:gd name="T1" fmla="*/ 0 h 31"/>
                  <a:gd name="T2" fmla="*/ 0 w 8"/>
                  <a:gd name="T3" fmla="*/ 8 h 31"/>
                  <a:gd name="T4" fmla="*/ 0 w 8"/>
                  <a:gd name="T5" fmla="*/ 24 h 31"/>
                  <a:gd name="T6" fmla="*/ 8 w 8"/>
                  <a:gd name="T7" fmla="*/ 31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24"/>
                    </a:lnTo>
                    <a:lnTo>
                      <a:pt x="8" y="31"/>
                    </a:lnTo>
                  </a:path>
                </a:pathLst>
              </a:custGeom>
              <a:noFill/>
              <a:ln w="5080">
                <a:solidFill>
                  <a:srgbClr val="0000FF"/>
                </a:solidFill>
                <a:prstDash val="solid"/>
                <a:round/>
                <a:headEnd/>
                <a:tailEnd/>
              </a:ln>
            </p:spPr>
            <p:txBody>
              <a:bodyPr/>
              <a:lstStyle/>
              <a:p>
                <a:endParaRPr lang="en-US"/>
              </a:p>
            </p:txBody>
          </p:sp>
          <p:sp>
            <p:nvSpPr>
              <p:cNvPr id="254881" name="Freeform 1579"/>
              <p:cNvSpPr>
                <a:spLocks/>
              </p:cNvSpPr>
              <p:nvPr/>
            </p:nvSpPr>
            <p:spPr bwMode="auto">
              <a:xfrm>
                <a:off x="1439" y="1634"/>
                <a:ext cx="8" cy="241"/>
              </a:xfrm>
              <a:custGeom>
                <a:avLst/>
                <a:gdLst>
                  <a:gd name="T0" fmla="*/ 0 w 8"/>
                  <a:gd name="T1" fmla="*/ 241 h 241"/>
                  <a:gd name="T2" fmla="*/ 0 w 8"/>
                  <a:gd name="T3" fmla="*/ 218 h 241"/>
                  <a:gd name="T4" fmla="*/ 0 w 8"/>
                  <a:gd name="T5" fmla="*/ 187 h 241"/>
                  <a:gd name="T6" fmla="*/ 0 w 8"/>
                  <a:gd name="T7" fmla="*/ 148 h 241"/>
                  <a:gd name="T8" fmla="*/ 0 w 8"/>
                  <a:gd name="T9" fmla="*/ 109 h 241"/>
                  <a:gd name="T10" fmla="*/ 8 w 8"/>
                  <a:gd name="T11" fmla="*/ 70 h 241"/>
                  <a:gd name="T12" fmla="*/ 8 w 8"/>
                  <a:gd name="T13" fmla="*/ 31 h 241"/>
                  <a:gd name="T14" fmla="*/ 8 w 8"/>
                  <a:gd name="T15" fmla="*/ 8 h 241"/>
                  <a:gd name="T16" fmla="*/ 8 w 8"/>
                  <a:gd name="T17" fmla="*/ 0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41"/>
                  <a:gd name="T29" fmla="*/ 8 w 8"/>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41">
                    <a:moveTo>
                      <a:pt x="0" y="241"/>
                    </a:moveTo>
                    <a:lnTo>
                      <a:pt x="0" y="218"/>
                    </a:lnTo>
                    <a:lnTo>
                      <a:pt x="0" y="187"/>
                    </a:lnTo>
                    <a:lnTo>
                      <a:pt x="0" y="148"/>
                    </a:lnTo>
                    <a:lnTo>
                      <a:pt x="0" y="109"/>
                    </a:lnTo>
                    <a:lnTo>
                      <a:pt x="8" y="70"/>
                    </a:lnTo>
                    <a:lnTo>
                      <a:pt x="8" y="31"/>
                    </a:lnTo>
                    <a:lnTo>
                      <a:pt x="8" y="8"/>
                    </a:lnTo>
                    <a:lnTo>
                      <a:pt x="8" y="0"/>
                    </a:lnTo>
                  </a:path>
                </a:pathLst>
              </a:custGeom>
              <a:noFill/>
              <a:ln w="5080">
                <a:solidFill>
                  <a:srgbClr val="0000FF"/>
                </a:solidFill>
                <a:prstDash val="solid"/>
                <a:round/>
                <a:headEnd/>
                <a:tailEnd/>
              </a:ln>
            </p:spPr>
            <p:txBody>
              <a:bodyPr/>
              <a:lstStyle/>
              <a:p>
                <a:endParaRPr lang="en-US"/>
              </a:p>
            </p:txBody>
          </p:sp>
          <p:sp>
            <p:nvSpPr>
              <p:cNvPr id="254882" name="Freeform 1580"/>
              <p:cNvSpPr>
                <a:spLocks/>
              </p:cNvSpPr>
              <p:nvPr/>
            </p:nvSpPr>
            <p:spPr bwMode="auto">
              <a:xfrm>
                <a:off x="1447" y="1634"/>
                <a:ext cx="8" cy="234"/>
              </a:xfrm>
              <a:custGeom>
                <a:avLst/>
                <a:gdLst>
                  <a:gd name="T0" fmla="*/ 0 w 8"/>
                  <a:gd name="T1" fmla="*/ 0 h 234"/>
                  <a:gd name="T2" fmla="*/ 0 w 8"/>
                  <a:gd name="T3" fmla="*/ 8 h 234"/>
                  <a:gd name="T4" fmla="*/ 0 w 8"/>
                  <a:gd name="T5" fmla="*/ 31 h 234"/>
                  <a:gd name="T6" fmla="*/ 0 w 8"/>
                  <a:gd name="T7" fmla="*/ 62 h 234"/>
                  <a:gd name="T8" fmla="*/ 0 w 8"/>
                  <a:gd name="T9" fmla="*/ 101 h 234"/>
                  <a:gd name="T10" fmla="*/ 8 w 8"/>
                  <a:gd name="T11" fmla="*/ 140 h 234"/>
                  <a:gd name="T12" fmla="*/ 8 w 8"/>
                  <a:gd name="T13" fmla="*/ 179 h 234"/>
                  <a:gd name="T14" fmla="*/ 8 w 8"/>
                  <a:gd name="T15" fmla="*/ 210 h 234"/>
                  <a:gd name="T16" fmla="*/ 8 w 8"/>
                  <a:gd name="T17" fmla="*/ 234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4"/>
                  <a:gd name="T29" fmla="*/ 8 w 8"/>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4">
                    <a:moveTo>
                      <a:pt x="0" y="0"/>
                    </a:moveTo>
                    <a:lnTo>
                      <a:pt x="0" y="8"/>
                    </a:lnTo>
                    <a:lnTo>
                      <a:pt x="0" y="31"/>
                    </a:lnTo>
                    <a:lnTo>
                      <a:pt x="0" y="62"/>
                    </a:lnTo>
                    <a:lnTo>
                      <a:pt x="0" y="101"/>
                    </a:lnTo>
                    <a:lnTo>
                      <a:pt x="8" y="140"/>
                    </a:lnTo>
                    <a:lnTo>
                      <a:pt x="8" y="179"/>
                    </a:lnTo>
                    <a:lnTo>
                      <a:pt x="8" y="210"/>
                    </a:lnTo>
                    <a:lnTo>
                      <a:pt x="8" y="234"/>
                    </a:lnTo>
                  </a:path>
                </a:pathLst>
              </a:custGeom>
              <a:noFill/>
              <a:ln w="5080">
                <a:solidFill>
                  <a:srgbClr val="0000FF"/>
                </a:solidFill>
                <a:prstDash val="solid"/>
                <a:round/>
                <a:headEnd/>
                <a:tailEnd/>
              </a:ln>
            </p:spPr>
            <p:txBody>
              <a:bodyPr/>
              <a:lstStyle/>
              <a:p>
                <a:endParaRPr lang="en-US"/>
              </a:p>
            </p:txBody>
          </p:sp>
          <p:sp>
            <p:nvSpPr>
              <p:cNvPr id="254883" name="Freeform 1581"/>
              <p:cNvSpPr>
                <a:spLocks/>
              </p:cNvSpPr>
              <p:nvPr/>
            </p:nvSpPr>
            <p:spPr bwMode="auto">
              <a:xfrm>
                <a:off x="1455" y="1868"/>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0000FF"/>
                </a:solidFill>
                <a:prstDash val="solid"/>
                <a:round/>
                <a:headEnd/>
                <a:tailEnd/>
              </a:ln>
            </p:spPr>
            <p:txBody>
              <a:bodyPr/>
              <a:lstStyle/>
              <a:p>
                <a:endParaRPr lang="en-US"/>
              </a:p>
            </p:txBody>
          </p:sp>
          <p:sp>
            <p:nvSpPr>
              <p:cNvPr id="254884" name="Line 1582"/>
              <p:cNvSpPr>
                <a:spLocks noChangeShapeType="1"/>
              </p:cNvSpPr>
              <p:nvPr/>
            </p:nvSpPr>
            <p:spPr bwMode="auto">
              <a:xfrm>
                <a:off x="1462" y="1875"/>
                <a:ext cx="8" cy="16"/>
              </a:xfrm>
              <a:prstGeom prst="line">
                <a:avLst/>
              </a:prstGeom>
              <a:noFill/>
              <a:ln w="5080">
                <a:solidFill>
                  <a:srgbClr val="0000FF"/>
                </a:solidFill>
                <a:round/>
                <a:headEnd/>
                <a:tailEnd/>
              </a:ln>
            </p:spPr>
            <p:txBody>
              <a:bodyPr/>
              <a:lstStyle/>
              <a:p>
                <a:endParaRPr lang="en-US"/>
              </a:p>
            </p:txBody>
          </p:sp>
          <p:sp>
            <p:nvSpPr>
              <p:cNvPr id="254885" name="Freeform 1583"/>
              <p:cNvSpPr>
                <a:spLocks/>
              </p:cNvSpPr>
              <p:nvPr/>
            </p:nvSpPr>
            <p:spPr bwMode="auto">
              <a:xfrm>
                <a:off x="1470" y="1891"/>
                <a:ext cx="8" cy="31"/>
              </a:xfrm>
              <a:custGeom>
                <a:avLst/>
                <a:gdLst>
                  <a:gd name="T0" fmla="*/ 0 w 8"/>
                  <a:gd name="T1" fmla="*/ 0 h 31"/>
                  <a:gd name="T2" fmla="*/ 0 w 8"/>
                  <a:gd name="T3" fmla="*/ 16 h 31"/>
                  <a:gd name="T4" fmla="*/ 8 w 8"/>
                  <a:gd name="T5" fmla="*/ 31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16"/>
                    </a:lnTo>
                    <a:lnTo>
                      <a:pt x="8" y="31"/>
                    </a:lnTo>
                  </a:path>
                </a:pathLst>
              </a:custGeom>
              <a:noFill/>
              <a:ln w="5080">
                <a:solidFill>
                  <a:srgbClr val="0000FF"/>
                </a:solidFill>
                <a:prstDash val="solid"/>
                <a:round/>
                <a:headEnd/>
                <a:tailEnd/>
              </a:ln>
            </p:spPr>
            <p:txBody>
              <a:bodyPr/>
              <a:lstStyle/>
              <a:p>
                <a:endParaRPr lang="en-US"/>
              </a:p>
            </p:txBody>
          </p:sp>
          <p:sp>
            <p:nvSpPr>
              <p:cNvPr id="254886" name="Freeform 1584"/>
              <p:cNvSpPr>
                <a:spLocks/>
              </p:cNvSpPr>
              <p:nvPr/>
            </p:nvSpPr>
            <p:spPr bwMode="auto">
              <a:xfrm>
                <a:off x="1478" y="1891"/>
                <a:ext cx="8" cy="31"/>
              </a:xfrm>
              <a:custGeom>
                <a:avLst/>
                <a:gdLst>
                  <a:gd name="T0" fmla="*/ 0 w 8"/>
                  <a:gd name="T1" fmla="*/ 31 h 31"/>
                  <a:gd name="T2" fmla="*/ 0 w 8"/>
                  <a:gd name="T3" fmla="*/ 23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3"/>
                    </a:lnTo>
                    <a:lnTo>
                      <a:pt x="8" y="0"/>
                    </a:lnTo>
                  </a:path>
                </a:pathLst>
              </a:custGeom>
              <a:noFill/>
              <a:ln w="5080">
                <a:solidFill>
                  <a:srgbClr val="0000FF"/>
                </a:solidFill>
                <a:prstDash val="solid"/>
                <a:round/>
                <a:headEnd/>
                <a:tailEnd/>
              </a:ln>
            </p:spPr>
            <p:txBody>
              <a:bodyPr/>
              <a:lstStyle/>
              <a:p>
                <a:endParaRPr lang="en-US"/>
              </a:p>
            </p:txBody>
          </p:sp>
          <p:sp>
            <p:nvSpPr>
              <p:cNvPr id="254887" name="Freeform 1585"/>
              <p:cNvSpPr>
                <a:spLocks/>
              </p:cNvSpPr>
              <p:nvPr/>
            </p:nvSpPr>
            <p:spPr bwMode="auto">
              <a:xfrm>
                <a:off x="1486" y="1774"/>
                <a:ext cx="7" cy="117"/>
              </a:xfrm>
              <a:custGeom>
                <a:avLst/>
                <a:gdLst>
                  <a:gd name="T0" fmla="*/ 0 w 7"/>
                  <a:gd name="T1" fmla="*/ 117 h 117"/>
                  <a:gd name="T2" fmla="*/ 0 w 7"/>
                  <a:gd name="T3" fmla="*/ 86 h 117"/>
                  <a:gd name="T4" fmla="*/ 0 w 7"/>
                  <a:gd name="T5" fmla="*/ 55 h 117"/>
                  <a:gd name="T6" fmla="*/ 7 w 7"/>
                  <a:gd name="T7" fmla="*/ 16 h 117"/>
                  <a:gd name="T8" fmla="*/ 7 w 7"/>
                  <a:gd name="T9" fmla="*/ 8 h 117"/>
                  <a:gd name="T10" fmla="*/ 7 w 7"/>
                  <a:gd name="T11" fmla="*/ 0 h 117"/>
                  <a:gd name="T12" fmla="*/ 0 60000 65536"/>
                  <a:gd name="T13" fmla="*/ 0 60000 65536"/>
                  <a:gd name="T14" fmla="*/ 0 60000 65536"/>
                  <a:gd name="T15" fmla="*/ 0 60000 65536"/>
                  <a:gd name="T16" fmla="*/ 0 60000 65536"/>
                  <a:gd name="T17" fmla="*/ 0 60000 65536"/>
                  <a:gd name="T18" fmla="*/ 0 w 7"/>
                  <a:gd name="T19" fmla="*/ 0 h 117"/>
                  <a:gd name="T20" fmla="*/ 7 w 7"/>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7" h="117">
                    <a:moveTo>
                      <a:pt x="0" y="117"/>
                    </a:moveTo>
                    <a:lnTo>
                      <a:pt x="0" y="86"/>
                    </a:lnTo>
                    <a:lnTo>
                      <a:pt x="0" y="55"/>
                    </a:lnTo>
                    <a:lnTo>
                      <a:pt x="7" y="16"/>
                    </a:lnTo>
                    <a:lnTo>
                      <a:pt x="7" y="8"/>
                    </a:lnTo>
                    <a:lnTo>
                      <a:pt x="7" y="0"/>
                    </a:lnTo>
                  </a:path>
                </a:pathLst>
              </a:custGeom>
              <a:noFill/>
              <a:ln w="5080">
                <a:solidFill>
                  <a:srgbClr val="0000FF"/>
                </a:solidFill>
                <a:prstDash val="solid"/>
                <a:round/>
                <a:headEnd/>
                <a:tailEnd/>
              </a:ln>
            </p:spPr>
            <p:txBody>
              <a:bodyPr/>
              <a:lstStyle/>
              <a:p>
                <a:endParaRPr lang="en-US"/>
              </a:p>
            </p:txBody>
          </p:sp>
          <p:sp>
            <p:nvSpPr>
              <p:cNvPr id="254888" name="Freeform 1586"/>
              <p:cNvSpPr>
                <a:spLocks/>
              </p:cNvSpPr>
              <p:nvPr/>
            </p:nvSpPr>
            <p:spPr bwMode="auto">
              <a:xfrm>
                <a:off x="1493" y="1774"/>
                <a:ext cx="8" cy="63"/>
              </a:xfrm>
              <a:custGeom>
                <a:avLst/>
                <a:gdLst>
                  <a:gd name="T0" fmla="*/ 0 w 8"/>
                  <a:gd name="T1" fmla="*/ 0 h 63"/>
                  <a:gd name="T2" fmla="*/ 0 w 8"/>
                  <a:gd name="T3" fmla="*/ 0 h 63"/>
                  <a:gd name="T4" fmla="*/ 0 w 8"/>
                  <a:gd name="T5" fmla="*/ 16 h 63"/>
                  <a:gd name="T6" fmla="*/ 8 w 8"/>
                  <a:gd name="T7" fmla="*/ 39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0"/>
                    </a:lnTo>
                    <a:lnTo>
                      <a:pt x="0" y="16"/>
                    </a:lnTo>
                    <a:lnTo>
                      <a:pt x="8" y="39"/>
                    </a:lnTo>
                    <a:lnTo>
                      <a:pt x="8" y="63"/>
                    </a:lnTo>
                  </a:path>
                </a:pathLst>
              </a:custGeom>
              <a:noFill/>
              <a:ln w="5080">
                <a:solidFill>
                  <a:srgbClr val="0000FF"/>
                </a:solidFill>
                <a:prstDash val="solid"/>
                <a:round/>
                <a:headEnd/>
                <a:tailEnd/>
              </a:ln>
            </p:spPr>
            <p:txBody>
              <a:bodyPr/>
              <a:lstStyle/>
              <a:p>
                <a:endParaRPr lang="en-US"/>
              </a:p>
            </p:txBody>
          </p:sp>
          <p:sp>
            <p:nvSpPr>
              <p:cNvPr id="254889" name="Freeform 1587"/>
              <p:cNvSpPr>
                <a:spLocks/>
              </p:cNvSpPr>
              <p:nvPr/>
            </p:nvSpPr>
            <p:spPr bwMode="auto">
              <a:xfrm>
                <a:off x="1501" y="1837"/>
                <a:ext cx="8" cy="85"/>
              </a:xfrm>
              <a:custGeom>
                <a:avLst/>
                <a:gdLst>
                  <a:gd name="T0" fmla="*/ 0 w 8"/>
                  <a:gd name="T1" fmla="*/ 0 h 85"/>
                  <a:gd name="T2" fmla="*/ 0 w 8"/>
                  <a:gd name="T3" fmla="*/ 23 h 85"/>
                  <a:gd name="T4" fmla="*/ 8 w 8"/>
                  <a:gd name="T5" fmla="*/ 46 h 85"/>
                  <a:gd name="T6" fmla="*/ 8 w 8"/>
                  <a:gd name="T7" fmla="*/ 77 h 85"/>
                  <a:gd name="T8" fmla="*/ 8 w 8"/>
                  <a:gd name="T9" fmla="*/ 85 h 85"/>
                  <a:gd name="T10" fmla="*/ 0 60000 65536"/>
                  <a:gd name="T11" fmla="*/ 0 60000 65536"/>
                  <a:gd name="T12" fmla="*/ 0 60000 65536"/>
                  <a:gd name="T13" fmla="*/ 0 60000 65536"/>
                  <a:gd name="T14" fmla="*/ 0 60000 65536"/>
                  <a:gd name="T15" fmla="*/ 0 w 8"/>
                  <a:gd name="T16" fmla="*/ 0 h 85"/>
                  <a:gd name="T17" fmla="*/ 8 w 8"/>
                  <a:gd name="T18" fmla="*/ 85 h 85"/>
                </a:gdLst>
                <a:ahLst/>
                <a:cxnLst>
                  <a:cxn ang="T10">
                    <a:pos x="T0" y="T1"/>
                  </a:cxn>
                  <a:cxn ang="T11">
                    <a:pos x="T2" y="T3"/>
                  </a:cxn>
                  <a:cxn ang="T12">
                    <a:pos x="T4" y="T5"/>
                  </a:cxn>
                  <a:cxn ang="T13">
                    <a:pos x="T6" y="T7"/>
                  </a:cxn>
                  <a:cxn ang="T14">
                    <a:pos x="T8" y="T9"/>
                  </a:cxn>
                </a:cxnLst>
                <a:rect l="T15" t="T16" r="T17" b="T18"/>
                <a:pathLst>
                  <a:path w="8" h="85">
                    <a:moveTo>
                      <a:pt x="0" y="0"/>
                    </a:moveTo>
                    <a:lnTo>
                      <a:pt x="0" y="23"/>
                    </a:lnTo>
                    <a:lnTo>
                      <a:pt x="8" y="46"/>
                    </a:lnTo>
                    <a:lnTo>
                      <a:pt x="8" y="77"/>
                    </a:lnTo>
                    <a:lnTo>
                      <a:pt x="8" y="85"/>
                    </a:lnTo>
                  </a:path>
                </a:pathLst>
              </a:custGeom>
              <a:noFill/>
              <a:ln w="5080">
                <a:solidFill>
                  <a:srgbClr val="0000FF"/>
                </a:solidFill>
                <a:prstDash val="solid"/>
                <a:round/>
                <a:headEnd/>
                <a:tailEnd/>
              </a:ln>
            </p:spPr>
            <p:txBody>
              <a:bodyPr/>
              <a:lstStyle/>
              <a:p>
                <a:endParaRPr lang="en-US"/>
              </a:p>
            </p:txBody>
          </p:sp>
          <p:sp>
            <p:nvSpPr>
              <p:cNvPr id="254890" name="Freeform 1588"/>
              <p:cNvSpPr>
                <a:spLocks/>
              </p:cNvSpPr>
              <p:nvPr/>
            </p:nvSpPr>
            <p:spPr bwMode="auto">
              <a:xfrm>
                <a:off x="1509" y="1860"/>
                <a:ext cx="0" cy="62"/>
              </a:xfrm>
              <a:custGeom>
                <a:avLst/>
                <a:gdLst>
                  <a:gd name="T0" fmla="*/ 62 h 62"/>
                  <a:gd name="T1" fmla="*/ 62 h 62"/>
                  <a:gd name="T2" fmla="*/ 54 h 62"/>
                  <a:gd name="T3" fmla="*/ 31 h 62"/>
                  <a:gd name="T4" fmla="*/ 15 h 62"/>
                  <a:gd name="T5" fmla="*/ 0 h 62"/>
                  <a:gd name="T6" fmla="*/ 0 60000 65536"/>
                  <a:gd name="T7" fmla="*/ 0 60000 65536"/>
                  <a:gd name="T8" fmla="*/ 0 60000 65536"/>
                  <a:gd name="T9" fmla="*/ 0 60000 65536"/>
                  <a:gd name="T10" fmla="*/ 0 60000 65536"/>
                  <a:gd name="T11" fmla="*/ 0 60000 65536"/>
                  <a:gd name="T12" fmla="*/ 0 h 62"/>
                  <a:gd name="T13" fmla="*/ 62 h 62"/>
                </a:gdLst>
                <a:ahLst/>
                <a:cxnLst>
                  <a:cxn ang="T6">
                    <a:pos x="0" y="T0"/>
                  </a:cxn>
                  <a:cxn ang="T7">
                    <a:pos x="0" y="T1"/>
                  </a:cxn>
                  <a:cxn ang="T8">
                    <a:pos x="0" y="T2"/>
                  </a:cxn>
                  <a:cxn ang="T9">
                    <a:pos x="0" y="T3"/>
                  </a:cxn>
                  <a:cxn ang="T10">
                    <a:pos x="0" y="T4"/>
                  </a:cxn>
                  <a:cxn ang="T11">
                    <a:pos x="0" y="T5"/>
                  </a:cxn>
                </a:cxnLst>
                <a:rect l="0" t="T12" r="0" b="T13"/>
                <a:pathLst>
                  <a:path h="62">
                    <a:moveTo>
                      <a:pt x="0" y="62"/>
                    </a:moveTo>
                    <a:lnTo>
                      <a:pt x="0" y="62"/>
                    </a:lnTo>
                    <a:lnTo>
                      <a:pt x="0" y="54"/>
                    </a:lnTo>
                    <a:lnTo>
                      <a:pt x="0" y="31"/>
                    </a:lnTo>
                    <a:lnTo>
                      <a:pt x="0" y="15"/>
                    </a:lnTo>
                    <a:lnTo>
                      <a:pt x="0" y="0"/>
                    </a:lnTo>
                  </a:path>
                </a:pathLst>
              </a:custGeom>
              <a:noFill/>
              <a:ln w="5080">
                <a:solidFill>
                  <a:srgbClr val="0000FF"/>
                </a:solidFill>
                <a:prstDash val="solid"/>
                <a:round/>
                <a:headEnd/>
                <a:tailEnd/>
              </a:ln>
            </p:spPr>
            <p:txBody>
              <a:bodyPr/>
              <a:lstStyle/>
              <a:p>
                <a:endParaRPr lang="en-US"/>
              </a:p>
            </p:txBody>
          </p:sp>
          <p:sp>
            <p:nvSpPr>
              <p:cNvPr id="254891" name="Freeform 1589"/>
              <p:cNvSpPr>
                <a:spLocks/>
              </p:cNvSpPr>
              <p:nvPr/>
            </p:nvSpPr>
            <p:spPr bwMode="auto">
              <a:xfrm>
                <a:off x="1509" y="1860"/>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0000FF"/>
                </a:solidFill>
                <a:prstDash val="solid"/>
                <a:round/>
                <a:headEnd/>
                <a:tailEnd/>
              </a:ln>
            </p:spPr>
            <p:txBody>
              <a:bodyPr/>
              <a:lstStyle/>
              <a:p>
                <a:endParaRPr lang="en-US"/>
              </a:p>
            </p:txBody>
          </p:sp>
          <p:sp>
            <p:nvSpPr>
              <p:cNvPr id="254892" name="Freeform 1590"/>
              <p:cNvSpPr>
                <a:spLocks/>
              </p:cNvSpPr>
              <p:nvPr/>
            </p:nvSpPr>
            <p:spPr bwMode="auto">
              <a:xfrm>
                <a:off x="1517" y="1883"/>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0000FF"/>
                </a:solidFill>
                <a:prstDash val="solid"/>
                <a:round/>
                <a:headEnd/>
                <a:tailEnd/>
              </a:ln>
            </p:spPr>
            <p:txBody>
              <a:bodyPr/>
              <a:lstStyle/>
              <a:p>
                <a:endParaRPr lang="en-US"/>
              </a:p>
            </p:txBody>
          </p:sp>
          <p:sp>
            <p:nvSpPr>
              <p:cNvPr id="254893" name="Freeform 1591"/>
              <p:cNvSpPr>
                <a:spLocks/>
              </p:cNvSpPr>
              <p:nvPr/>
            </p:nvSpPr>
            <p:spPr bwMode="auto">
              <a:xfrm>
                <a:off x="1525" y="1914"/>
                <a:ext cx="7" cy="16"/>
              </a:xfrm>
              <a:custGeom>
                <a:avLst/>
                <a:gdLst>
                  <a:gd name="T0" fmla="*/ 0 w 7"/>
                  <a:gd name="T1" fmla="*/ 16 h 16"/>
                  <a:gd name="T2" fmla="*/ 0 w 7"/>
                  <a:gd name="T3" fmla="*/ 16 h 16"/>
                  <a:gd name="T4" fmla="*/ 0 w 7"/>
                  <a:gd name="T5" fmla="*/ 8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16"/>
                    </a:moveTo>
                    <a:lnTo>
                      <a:pt x="0" y="16"/>
                    </a:lnTo>
                    <a:lnTo>
                      <a:pt x="0" y="8"/>
                    </a:lnTo>
                    <a:lnTo>
                      <a:pt x="7" y="0"/>
                    </a:lnTo>
                  </a:path>
                </a:pathLst>
              </a:custGeom>
              <a:noFill/>
              <a:ln w="5080">
                <a:solidFill>
                  <a:srgbClr val="0000FF"/>
                </a:solidFill>
                <a:prstDash val="solid"/>
                <a:round/>
                <a:headEnd/>
                <a:tailEnd/>
              </a:ln>
            </p:spPr>
            <p:txBody>
              <a:bodyPr/>
              <a:lstStyle/>
              <a:p>
                <a:endParaRPr lang="en-US"/>
              </a:p>
            </p:txBody>
          </p:sp>
          <p:sp>
            <p:nvSpPr>
              <p:cNvPr id="254894" name="Freeform 1592"/>
              <p:cNvSpPr>
                <a:spLocks/>
              </p:cNvSpPr>
              <p:nvPr/>
            </p:nvSpPr>
            <p:spPr bwMode="auto">
              <a:xfrm>
                <a:off x="1532" y="191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95" name="Line 1593"/>
              <p:cNvSpPr>
                <a:spLocks noChangeShapeType="1"/>
              </p:cNvSpPr>
              <p:nvPr/>
            </p:nvSpPr>
            <p:spPr bwMode="auto">
              <a:xfrm>
                <a:off x="1540" y="1914"/>
                <a:ext cx="8" cy="0"/>
              </a:xfrm>
              <a:prstGeom prst="line">
                <a:avLst/>
              </a:prstGeom>
              <a:noFill/>
              <a:ln w="5080">
                <a:solidFill>
                  <a:srgbClr val="0000FF"/>
                </a:solidFill>
                <a:round/>
                <a:headEnd/>
                <a:tailEnd/>
              </a:ln>
            </p:spPr>
            <p:txBody>
              <a:bodyPr/>
              <a:lstStyle/>
              <a:p>
                <a:endParaRPr lang="en-US"/>
              </a:p>
            </p:txBody>
          </p:sp>
          <p:sp>
            <p:nvSpPr>
              <p:cNvPr id="254896" name="Freeform 1594"/>
              <p:cNvSpPr>
                <a:spLocks/>
              </p:cNvSpPr>
              <p:nvPr/>
            </p:nvSpPr>
            <p:spPr bwMode="auto">
              <a:xfrm>
                <a:off x="1548" y="191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97" name="Freeform 1595"/>
              <p:cNvSpPr>
                <a:spLocks/>
              </p:cNvSpPr>
              <p:nvPr/>
            </p:nvSpPr>
            <p:spPr bwMode="auto">
              <a:xfrm>
                <a:off x="1556" y="1914"/>
                <a:ext cx="7" cy="31"/>
              </a:xfrm>
              <a:custGeom>
                <a:avLst/>
                <a:gdLst>
                  <a:gd name="T0" fmla="*/ 0 w 7"/>
                  <a:gd name="T1" fmla="*/ 0 h 31"/>
                  <a:gd name="T2" fmla="*/ 0 w 7"/>
                  <a:gd name="T3" fmla="*/ 16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6"/>
                    </a:lnTo>
                    <a:lnTo>
                      <a:pt x="7" y="31"/>
                    </a:lnTo>
                  </a:path>
                </a:pathLst>
              </a:custGeom>
              <a:noFill/>
              <a:ln w="5080">
                <a:solidFill>
                  <a:srgbClr val="0000FF"/>
                </a:solidFill>
                <a:prstDash val="solid"/>
                <a:round/>
                <a:headEnd/>
                <a:tailEnd/>
              </a:ln>
            </p:spPr>
            <p:txBody>
              <a:bodyPr/>
              <a:lstStyle/>
              <a:p>
                <a:endParaRPr lang="en-US"/>
              </a:p>
            </p:txBody>
          </p:sp>
          <p:sp>
            <p:nvSpPr>
              <p:cNvPr id="254898" name="Freeform 1596"/>
              <p:cNvSpPr>
                <a:spLocks/>
              </p:cNvSpPr>
              <p:nvPr/>
            </p:nvSpPr>
            <p:spPr bwMode="auto">
              <a:xfrm>
                <a:off x="1563" y="194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99" name="Freeform 1597"/>
              <p:cNvSpPr>
                <a:spLocks/>
              </p:cNvSpPr>
              <p:nvPr/>
            </p:nvSpPr>
            <p:spPr bwMode="auto">
              <a:xfrm>
                <a:off x="1571" y="1930"/>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0000FF"/>
                </a:solidFill>
                <a:prstDash val="solid"/>
                <a:round/>
                <a:headEnd/>
                <a:tailEnd/>
              </a:ln>
            </p:spPr>
            <p:txBody>
              <a:bodyPr/>
              <a:lstStyle/>
              <a:p>
                <a:endParaRPr lang="en-US"/>
              </a:p>
            </p:txBody>
          </p:sp>
          <p:sp>
            <p:nvSpPr>
              <p:cNvPr id="254900" name="Freeform 1598"/>
              <p:cNvSpPr>
                <a:spLocks/>
              </p:cNvSpPr>
              <p:nvPr/>
            </p:nvSpPr>
            <p:spPr bwMode="auto">
              <a:xfrm>
                <a:off x="1579" y="192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01" name="Freeform 1599"/>
              <p:cNvSpPr>
                <a:spLocks/>
              </p:cNvSpPr>
              <p:nvPr/>
            </p:nvSpPr>
            <p:spPr bwMode="auto">
              <a:xfrm>
                <a:off x="1587" y="1922"/>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902" name="Freeform 1600"/>
              <p:cNvSpPr>
                <a:spLocks/>
              </p:cNvSpPr>
              <p:nvPr/>
            </p:nvSpPr>
            <p:spPr bwMode="auto">
              <a:xfrm>
                <a:off x="1595" y="1938"/>
                <a:ext cx="7" cy="23"/>
              </a:xfrm>
              <a:custGeom>
                <a:avLst/>
                <a:gdLst>
                  <a:gd name="T0" fmla="*/ 0 w 7"/>
                  <a:gd name="T1" fmla="*/ 23 h 23"/>
                  <a:gd name="T2" fmla="*/ 0 w 7"/>
                  <a:gd name="T3" fmla="*/ 23 h 23"/>
                  <a:gd name="T4" fmla="*/ 0 w 7"/>
                  <a:gd name="T5" fmla="*/ 15 h 23"/>
                  <a:gd name="T6" fmla="*/ 7 w 7"/>
                  <a:gd name="T7" fmla="*/ 7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7"/>
                    </a:lnTo>
                    <a:lnTo>
                      <a:pt x="7" y="0"/>
                    </a:lnTo>
                  </a:path>
                </a:pathLst>
              </a:custGeom>
              <a:noFill/>
              <a:ln w="5080">
                <a:solidFill>
                  <a:srgbClr val="0000FF"/>
                </a:solidFill>
                <a:prstDash val="solid"/>
                <a:round/>
                <a:headEnd/>
                <a:tailEnd/>
              </a:ln>
            </p:spPr>
            <p:txBody>
              <a:bodyPr/>
              <a:lstStyle/>
              <a:p>
                <a:endParaRPr lang="en-US"/>
              </a:p>
            </p:txBody>
          </p:sp>
          <p:sp>
            <p:nvSpPr>
              <p:cNvPr id="254903" name="Freeform 1601"/>
              <p:cNvSpPr>
                <a:spLocks/>
              </p:cNvSpPr>
              <p:nvPr/>
            </p:nvSpPr>
            <p:spPr bwMode="auto">
              <a:xfrm>
                <a:off x="1602" y="193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04" name="Freeform 1602"/>
              <p:cNvSpPr>
                <a:spLocks/>
              </p:cNvSpPr>
              <p:nvPr/>
            </p:nvSpPr>
            <p:spPr bwMode="auto">
              <a:xfrm>
                <a:off x="1610" y="193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05" name="Freeform 1603"/>
              <p:cNvSpPr>
                <a:spLocks/>
              </p:cNvSpPr>
              <p:nvPr/>
            </p:nvSpPr>
            <p:spPr bwMode="auto">
              <a:xfrm>
                <a:off x="1618" y="1930"/>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906" name="Line 1604"/>
              <p:cNvSpPr>
                <a:spLocks noChangeShapeType="1"/>
              </p:cNvSpPr>
              <p:nvPr/>
            </p:nvSpPr>
            <p:spPr bwMode="auto">
              <a:xfrm>
                <a:off x="1626" y="1945"/>
                <a:ext cx="7" cy="0"/>
              </a:xfrm>
              <a:prstGeom prst="line">
                <a:avLst/>
              </a:prstGeom>
              <a:noFill/>
              <a:ln w="5080">
                <a:solidFill>
                  <a:srgbClr val="0000FF"/>
                </a:solidFill>
                <a:round/>
                <a:headEnd/>
                <a:tailEnd/>
              </a:ln>
            </p:spPr>
            <p:txBody>
              <a:bodyPr/>
              <a:lstStyle/>
              <a:p>
                <a:endParaRPr lang="en-US"/>
              </a:p>
            </p:txBody>
          </p:sp>
          <p:sp>
            <p:nvSpPr>
              <p:cNvPr id="254907" name="Freeform 1605"/>
              <p:cNvSpPr>
                <a:spLocks/>
              </p:cNvSpPr>
              <p:nvPr/>
            </p:nvSpPr>
            <p:spPr bwMode="auto">
              <a:xfrm>
                <a:off x="1633" y="1922"/>
                <a:ext cx="8" cy="23"/>
              </a:xfrm>
              <a:custGeom>
                <a:avLst/>
                <a:gdLst>
                  <a:gd name="T0" fmla="*/ 0 w 8"/>
                  <a:gd name="T1" fmla="*/ 23 h 23"/>
                  <a:gd name="T2" fmla="*/ 0 w 8"/>
                  <a:gd name="T3" fmla="*/ 16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908" name="Freeform 1606"/>
              <p:cNvSpPr>
                <a:spLocks/>
              </p:cNvSpPr>
              <p:nvPr/>
            </p:nvSpPr>
            <p:spPr bwMode="auto">
              <a:xfrm>
                <a:off x="1641" y="1821"/>
                <a:ext cx="8" cy="101"/>
              </a:xfrm>
              <a:custGeom>
                <a:avLst/>
                <a:gdLst>
                  <a:gd name="T0" fmla="*/ 0 w 8"/>
                  <a:gd name="T1" fmla="*/ 101 h 101"/>
                  <a:gd name="T2" fmla="*/ 0 w 8"/>
                  <a:gd name="T3" fmla="*/ 78 h 101"/>
                  <a:gd name="T4" fmla="*/ 0 w 8"/>
                  <a:gd name="T5" fmla="*/ 54 h 101"/>
                  <a:gd name="T6" fmla="*/ 8 w 8"/>
                  <a:gd name="T7" fmla="*/ 23 h 101"/>
                  <a:gd name="T8" fmla="*/ 8 w 8"/>
                  <a:gd name="T9" fmla="*/ 0 h 101"/>
                  <a:gd name="T10" fmla="*/ 0 60000 65536"/>
                  <a:gd name="T11" fmla="*/ 0 60000 65536"/>
                  <a:gd name="T12" fmla="*/ 0 60000 65536"/>
                  <a:gd name="T13" fmla="*/ 0 60000 65536"/>
                  <a:gd name="T14" fmla="*/ 0 60000 65536"/>
                  <a:gd name="T15" fmla="*/ 0 w 8"/>
                  <a:gd name="T16" fmla="*/ 0 h 101"/>
                  <a:gd name="T17" fmla="*/ 8 w 8"/>
                  <a:gd name="T18" fmla="*/ 101 h 101"/>
                </a:gdLst>
                <a:ahLst/>
                <a:cxnLst>
                  <a:cxn ang="T10">
                    <a:pos x="T0" y="T1"/>
                  </a:cxn>
                  <a:cxn ang="T11">
                    <a:pos x="T2" y="T3"/>
                  </a:cxn>
                  <a:cxn ang="T12">
                    <a:pos x="T4" y="T5"/>
                  </a:cxn>
                  <a:cxn ang="T13">
                    <a:pos x="T6" y="T7"/>
                  </a:cxn>
                  <a:cxn ang="T14">
                    <a:pos x="T8" y="T9"/>
                  </a:cxn>
                </a:cxnLst>
                <a:rect l="T15" t="T16" r="T17" b="T18"/>
                <a:pathLst>
                  <a:path w="8" h="101">
                    <a:moveTo>
                      <a:pt x="0" y="101"/>
                    </a:moveTo>
                    <a:lnTo>
                      <a:pt x="0" y="78"/>
                    </a:lnTo>
                    <a:lnTo>
                      <a:pt x="0" y="54"/>
                    </a:lnTo>
                    <a:lnTo>
                      <a:pt x="8" y="23"/>
                    </a:lnTo>
                    <a:lnTo>
                      <a:pt x="8" y="0"/>
                    </a:lnTo>
                  </a:path>
                </a:pathLst>
              </a:custGeom>
              <a:noFill/>
              <a:ln w="5080">
                <a:solidFill>
                  <a:srgbClr val="0000FF"/>
                </a:solidFill>
                <a:prstDash val="solid"/>
                <a:round/>
                <a:headEnd/>
                <a:tailEnd/>
              </a:ln>
            </p:spPr>
            <p:txBody>
              <a:bodyPr/>
              <a:lstStyle/>
              <a:p>
                <a:endParaRPr lang="en-US"/>
              </a:p>
            </p:txBody>
          </p:sp>
          <p:sp>
            <p:nvSpPr>
              <p:cNvPr id="254909" name="Freeform 1607"/>
              <p:cNvSpPr>
                <a:spLocks/>
              </p:cNvSpPr>
              <p:nvPr/>
            </p:nvSpPr>
            <p:spPr bwMode="auto">
              <a:xfrm>
                <a:off x="1649" y="1735"/>
                <a:ext cx="8" cy="86"/>
              </a:xfrm>
              <a:custGeom>
                <a:avLst/>
                <a:gdLst>
                  <a:gd name="T0" fmla="*/ 0 w 8"/>
                  <a:gd name="T1" fmla="*/ 86 h 86"/>
                  <a:gd name="T2" fmla="*/ 0 w 8"/>
                  <a:gd name="T3" fmla="*/ 55 h 86"/>
                  <a:gd name="T4" fmla="*/ 0 w 8"/>
                  <a:gd name="T5" fmla="*/ 31 h 86"/>
                  <a:gd name="T6" fmla="*/ 8 w 8"/>
                  <a:gd name="T7" fmla="*/ 8 h 86"/>
                  <a:gd name="T8" fmla="*/ 8 w 8"/>
                  <a:gd name="T9" fmla="*/ 0 h 86"/>
                  <a:gd name="T10" fmla="*/ 8 w 8"/>
                  <a:gd name="T11" fmla="*/ 0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86"/>
                    </a:moveTo>
                    <a:lnTo>
                      <a:pt x="0" y="55"/>
                    </a:lnTo>
                    <a:lnTo>
                      <a:pt x="0" y="31"/>
                    </a:lnTo>
                    <a:lnTo>
                      <a:pt x="8" y="8"/>
                    </a:lnTo>
                    <a:lnTo>
                      <a:pt x="8" y="0"/>
                    </a:lnTo>
                  </a:path>
                </a:pathLst>
              </a:custGeom>
              <a:noFill/>
              <a:ln w="5080">
                <a:solidFill>
                  <a:srgbClr val="0000FF"/>
                </a:solidFill>
                <a:prstDash val="solid"/>
                <a:round/>
                <a:headEnd/>
                <a:tailEnd/>
              </a:ln>
            </p:spPr>
            <p:txBody>
              <a:bodyPr/>
              <a:lstStyle/>
              <a:p>
                <a:endParaRPr lang="en-US"/>
              </a:p>
            </p:txBody>
          </p:sp>
          <p:sp>
            <p:nvSpPr>
              <p:cNvPr id="254910" name="Freeform 1608"/>
              <p:cNvSpPr>
                <a:spLocks/>
              </p:cNvSpPr>
              <p:nvPr/>
            </p:nvSpPr>
            <p:spPr bwMode="auto">
              <a:xfrm>
                <a:off x="1657" y="1735"/>
                <a:ext cx="8" cy="148"/>
              </a:xfrm>
              <a:custGeom>
                <a:avLst/>
                <a:gdLst>
                  <a:gd name="T0" fmla="*/ 0 w 8"/>
                  <a:gd name="T1" fmla="*/ 0 h 148"/>
                  <a:gd name="T2" fmla="*/ 0 w 8"/>
                  <a:gd name="T3" fmla="*/ 8 h 148"/>
                  <a:gd name="T4" fmla="*/ 0 w 8"/>
                  <a:gd name="T5" fmla="*/ 24 h 148"/>
                  <a:gd name="T6" fmla="*/ 0 w 8"/>
                  <a:gd name="T7" fmla="*/ 63 h 148"/>
                  <a:gd name="T8" fmla="*/ 8 w 8"/>
                  <a:gd name="T9" fmla="*/ 109 h 148"/>
                  <a:gd name="T10" fmla="*/ 8 w 8"/>
                  <a:gd name="T11" fmla="*/ 133 h 148"/>
                  <a:gd name="T12" fmla="*/ 8 w 8"/>
                  <a:gd name="T13" fmla="*/ 148 h 148"/>
                  <a:gd name="T14" fmla="*/ 0 60000 65536"/>
                  <a:gd name="T15" fmla="*/ 0 60000 65536"/>
                  <a:gd name="T16" fmla="*/ 0 60000 65536"/>
                  <a:gd name="T17" fmla="*/ 0 60000 65536"/>
                  <a:gd name="T18" fmla="*/ 0 60000 65536"/>
                  <a:gd name="T19" fmla="*/ 0 60000 65536"/>
                  <a:gd name="T20" fmla="*/ 0 60000 65536"/>
                  <a:gd name="T21" fmla="*/ 0 w 8"/>
                  <a:gd name="T22" fmla="*/ 0 h 148"/>
                  <a:gd name="T23" fmla="*/ 8 w 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8">
                    <a:moveTo>
                      <a:pt x="0" y="0"/>
                    </a:moveTo>
                    <a:lnTo>
                      <a:pt x="0" y="8"/>
                    </a:lnTo>
                    <a:lnTo>
                      <a:pt x="0" y="24"/>
                    </a:lnTo>
                    <a:lnTo>
                      <a:pt x="0" y="63"/>
                    </a:lnTo>
                    <a:lnTo>
                      <a:pt x="8" y="109"/>
                    </a:lnTo>
                    <a:lnTo>
                      <a:pt x="8" y="133"/>
                    </a:lnTo>
                    <a:lnTo>
                      <a:pt x="8" y="148"/>
                    </a:lnTo>
                  </a:path>
                </a:pathLst>
              </a:custGeom>
              <a:noFill/>
              <a:ln w="5080">
                <a:solidFill>
                  <a:srgbClr val="0000FF"/>
                </a:solidFill>
                <a:prstDash val="solid"/>
                <a:round/>
                <a:headEnd/>
                <a:tailEnd/>
              </a:ln>
            </p:spPr>
            <p:txBody>
              <a:bodyPr/>
              <a:lstStyle/>
              <a:p>
                <a:endParaRPr lang="en-US"/>
              </a:p>
            </p:txBody>
          </p:sp>
          <p:sp>
            <p:nvSpPr>
              <p:cNvPr id="254911" name="Freeform 1609"/>
              <p:cNvSpPr>
                <a:spLocks/>
              </p:cNvSpPr>
              <p:nvPr/>
            </p:nvSpPr>
            <p:spPr bwMode="auto">
              <a:xfrm>
                <a:off x="1665" y="1883"/>
                <a:ext cx="7" cy="70"/>
              </a:xfrm>
              <a:custGeom>
                <a:avLst/>
                <a:gdLst>
                  <a:gd name="T0" fmla="*/ 0 w 7"/>
                  <a:gd name="T1" fmla="*/ 0 h 70"/>
                  <a:gd name="T2" fmla="*/ 0 w 7"/>
                  <a:gd name="T3" fmla="*/ 24 h 70"/>
                  <a:gd name="T4" fmla="*/ 0 w 7"/>
                  <a:gd name="T5" fmla="*/ 39 h 70"/>
                  <a:gd name="T6" fmla="*/ 7 w 7"/>
                  <a:gd name="T7" fmla="*/ 70 h 70"/>
                  <a:gd name="T8" fmla="*/ 0 60000 65536"/>
                  <a:gd name="T9" fmla="*/ 0 60000 65536"/>
                  <a:gd name="T10" fmla="*/ 0 60000 65536"/>
                  <a:gd name="T11" fmla="*/ 0 60000 65536"/>
                  <a:gd name="T12" fmla="*/ 0 w 7"/>
                  <a:gd name="T13" fmla="*/ 0 h 70"/>
                  <a:gd name="T14" fmla="*/ 7 w 7"/>
                  <a:gd name="T15" fmla="*/ 70 h 70"/>
                </a:gdLst>
                <a:ahLst/>
                <a:cxnLst>
                  <a:cxn ang="T8">
                    <a:pos x="T0" y="T1"/>
                  </a:cxn>
                  <a:cxn ang="T9">
                    <a:pos x="T2" y="T3"/>
                  </a:cxn>
                  <a:cxn ang="T10">
                    <a:pos x="T4" y="T5"/>
                  </a:cxn>
                  <a:cxn ang="T11">
                    <a:pos x="T6" y="T7"/>
                  </a:cxn>
                </a:cxnLst>
                <a:rect l="T12" t="T13" r="T14" b="T15"/>
                <a:pathLst>
                  <a:path w="7" h="70">
                    <a:moveTo>
                      <a:pt x="0" y="0"/>
                    </a:moveTo>
                    <a:lnTo>
                      <a:pt x="0" y="24"/>
                    </a:lnTo>
                    <a:lnTo>
                      <a:pt x="0" y="39"/>
                    </a:lnTo>
                    <a:lnTo>
                      <a:pt x="7" y="70"/>
                    </a:lnTo>
                  </a:path>
                </a:pathLst>
              </a:custGeom>
              <a:noFill/>
              <a:ln w="5080">
                <a:solidFill>
                  <a:srgbClr val="0000FF"/>
                </a:solidFill>
                <a:prstDash val="solid"/>
                <a:round/>
                <a:headEnd/>
                <a:tailEnd/>
              </a:ln>
            </p:spPr>
            <p:txBody>
              <a:bodyPr/>
              <a:lstStyle/>
              <a:p>
                <a:endParaRPr lang="en-US"/>
              </a:p>
            </p:txBody>
          </p:sp>
          <p:sp>
            <p:nvSpPr>
              <p:cNvPr id="254912" name="Freeform 1610"/>
              <p:cNvSpPr>
                <a:spLocks/>
              </p:cNvSpPr>
              <p:nvPr/>
            </p:nvSpPr>
            <p:spPr bwMode="auto">
              <a:xfrm>
                <a:off x="1672" y="1953"/>
                <a:ext cx="8" cy="39"/>
              </a:xfrm>
              <a:custGeom>
                <a:avLst/>
                <a:gdLst>
                  <a:gd name="T0" fmla="*/ 0 w 8"/>
                  <a:gd name="T1" fmla="*/ 0 h 39"/>
                  <a:gd name="T2" fmla="*/ 0 w 8"/>
                  <a:gd name="T3" fmla="*/ 24 h 39"/>
                  <a:gd name="T4" fmla="*/ 8 w 8"/>
                  <a:gd name="T5" fmla="*/ 31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24"/>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913" name="Freeform 1611"/>
              <p:cNvSpPr>
                <a:spLocks/>
              </p:cNvSpPr>
              <p:nvPr/>
            </p:nvSpPr>
            <p:spPr bwMode="auto">
              <a:xfrm>
                <a:off x="1680" y="1969"/>
                <a:ext cx="8" cy="23"/>
              </a:xfrm>
              <a:custGeom>
                <a:avLst/>
                <a:gdLst>
                  <a:gd name="T0" fmla="*/ 0 w 8"/>
                  <a:gd name="T1" fmla="*/ 23 h 23"/>
                  <a:gd name="T2" fmla="*/ 0 w 8"/>
                  <a:gd name="T3" fmla="*/ 23 h 23"/>
                  <a:gd name="T4" fmla="*/ 0 w 8"/>
                  <a:gd name="T5" fmla="*/ 15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8"/>
                    </a:lnTo>
                    <a:lnTo>
                      <a:pt x="8" y="0"/>
                    </a:lnTo>
                  </a:path>
                </a:pathLst>
              </a:custGeom>
              <a:noFill/>
              <a:ln w="5080">
                <a:solidFill>
                  <a:srgbClr val="0000FF"/>
                </a:solidFill>
                <a:prstDash val="solid"/>
                <a:round/>
                <a:headEnd/>
                <a:tailEnd/>
              </a:ln>
            </p:spPr>
            <p:txBody>
              <a:bodyPr/>
              <a:lstStyle/>
              <a:p>
                <a:endParaRPr lang="en-US"/>
              </a:p>
            </p:txBody>
          </p:sp>
          <p:sp>
            <p:nvSpPr>
              <p:cNvPr id="254914" name="Freeform 1612"/>
              <p:cNvSpPr>
                <a:spLocks/>
              </p:cNvSpPr>
              <p:nvPr/>
            </p:nvSpPr>
            <p:spPr bwMode="auto">
              <a:xfrm>
                <a:off x="1688" y="196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15" name="Freeform 1613"/>
              <p:cNvSpPr>
                <a:spLocks/>
              </p:cNvSpPr>
              <p:nvPr/>
            </p:nvSpPr>
            <p:spPr bwMode="auto">
              <a:xfrm>
                <a:off x="1696" y="1961"/>
                <a:ext cx="8" cy="31"/>
              </a:xfrm>
              <a:custGeom>
                <a:avLst/>
                <a:gdLst>
                  <a:gd name="T0" fmla="*/ 0 w 8"/>
                  <a:gd name="T1" fmla="*/ 0 h 31"/>
                  <a:gd name="T2" fmla="*/ 0 w 8"/>
                  <a:gd name="T3" fmla="*/ 8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916" name="Freeform 1614"/>
              <p:cNvSpPr>
                <a:spLocks/>
              </p:cNvSpPr>
              <p:nvPr/>
            </p:nvSpPr>
            <p:spPr bwMode="auto">
              <a:xfrm>
                <a:off x="1704" y="1969"/>
                <a:ext cx="7" cy="23"/>
              </a:xfrm>
              <a:custGeom>
                <a:avLst/>
                <a:gdLst>
                  <a:gd name="T0" fmla="*/ 0 w 7"/>
                  <a:gd name="T1" fmla="*/ 23 h 23"/>
                  <a:gd name="T2" fmla="*/ 0 w 7"/>
                  <a:gd name="T3" fmla="*/ 23 h 23"/>
                  <a:gd name="T4" fmla="*/ 0 w 7"/>
                  <a:gd name="T5" fmla="*/ 15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8"/>
                    </a:lnTo>
                    <a:lnTo>
                      <a:pt x="7" y="0"/>
                    </a:lnTo>
                  </a:path>
                </a:pathLst>
              </a:custGeom>
              <a:noFill/>
              <a:ln w="5080">
                <a:solidFill>
                  <a:srgbClr val="0000FF"/>
                </a:solidFill>
                <a:prstDash val="solid"/>
                <a:round/>
                <a:headEnd/>
                <a:tailEnd/>
              </a:ln>
            </p:spPr>
            <p:txBody>
              <a:bodyPr/>
              <a:lstStyle/>
              <a:p>
                <a:endParaRPr lang="en-US"/>
              </a:p>
            </p:txBody>
          </p:sp>
          <p:sp>
            <p:nvSpPr>
              <p:cNvPr id="254917" name="Freeform 1615"/>
              <p:cNvSpPr>
                <a:spLocks/>
              </p:cNvSpPr>
              <p:nvPr/>
            </p:nvSpPr>
            <p:spPr bwMode="auto">
              <a:xfrm>
                <a:off x="1711" y="196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918" name="Freeform 1616"/>
              <p:cNvSpPr>
                <a:spLocks/>
              </p:cNvSpPr>
              <p:nvPr/>
            </p:nvSpPr>
            <p:spPr bwMode="auto">
              <a:xfrm>
                <a:off x="1719" y="198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919" name="Freeform 1617"/>
              <p:cNvSpPr>
                <a:spLocks/>
              </p:cNvSpPr>
              <p:nvPr/>
            </p:nvSpPr>
            <p:spPr bwMode="auto">
              <a:xfrm>
                <a:off x="1727" y="199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20" name="Freeform 1618"/>
              <p:cNvSpPr>
                <a:spLocks/>
              </p:cNvSpPr>
              <p:nvPr/>
            </p:nvSpPr>
            <p:spPr bwMode="auto">
              <a:xfrm>
                <a:off x="1735" y="1992"/>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0000FF"/>
                </a:solidFill>
                <a:prstDash val="solid"/>
                <a:round/>
                <a:headEnd/>
                <a:tailEnd/>
              </a:ln>
            </p:spPr>
            <p:txBody>
              <a:bodyPr/>
              <a:lstStyle/>
              <a:p>
                <a:endParaRPr lang="en-US"/>
              </a:p>
            </p:txBody>
          </p:sp>
          <p:sp>
            <p:nvSpPr>
              <p:cNvPr id="254921" name="Line 1619"/>
              <p:cNvSpPr>
                <a:spLocks noChangeShapeType="1"/>
              </p:cNvSpPr>
              <p:nvPr/>
            </p:nvSpPr>
            <p:spPr bwMode="auto">
              <a:xfrm>
                <a:off x="1742" y="2015"/>
                <a:ext cx="8" cy="8"/>
              </a:xfrm>
              <a:prstGeom prst="line">
                <a:avLst/>
              </a:prstGeom>
              <a:noFill/>
              <a:ln w="5080">
                <a:solidFill>
                  <a:srgbClr val="0000FF"/>
                </a:solidFill>
                <a:round/>
                <a:headEnd/>
                <a:tailEnd/>
              </a:ln>
            </p:spPr>
            <p:txBody>
              <a:bodyPr/>
              <a:lstStyle/>
              <a:p>
                <a:endParaRPr lang="en-US"/>
              </a:p>
            </p:txBody>
          </p:sp>
          <p:sp>
            <p:nvSpPr>
              <p:cNvPr id="254922" name="Freeform 1620"/>
              <p:cNvSpPr>
                <a:spLocks/>
              </p:cNvSpPr>
              <p:nvPr/>
            </p:nvSpPr>
            <p:spPr bwMode="auto">
              <a:xfrm>
                <a:off x="1750" y="202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23" name="Freeform 1621"/>
              <p:cNvSpPr>
                <a:spLocks/>
              </p:cNvSpPr>
              <p:nvPr/>
            </p:nvSpPr>
            <p:spPr bwMode="auto">
              <a:xfrm>
                <a:off x="1758" y="1984"/>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0000FF"/>
                </a:solidFill>
                <a:prstDash val="solid"/>
                <a:round/>
                <a:headEnd/>
                <a:tailEnd/>
              </a:ln>
            </p:spPr>
            <p:txBody>
              <a:bodyPr/>
              <a:lstStyle/>
              <a:p>
                <a:endParaRPr lang="en-US"/>
              </a:p>
            </p:txBody>
          </p:sp>
        </p:grpSp>
        <p:grpSp>
          <p:nvGrpSpPr>
            <p:cNvPr id="226320" name="Group 1622"/>
            <p:cNvGrpSpPr>
              <a:grpSpLocks/>
            </p:cNvGrpSpPr>
            <p:nvPr/>
          </p:nvGrpSpPr>
          <p:grpSpPr bwMode="auto">
            <a:xfrm>
              <a:off x="1766" y="1922"/>
              <a:ext cx="1509" cy="374"/>
              <a:chOff x="1766" y="1922"/>
              <a:chExt cx="1509" cy="374"/>
            </a:xfrm>
          </p:grpSpPr>
          <p:sp>
            <p:nvSpPr>
              <p:cNvPr id="254524" name="Freeform 1623"/>
              <p:cNvSpPr>
                <a:spLocks/>
              </p:cNvSpPr>
              <p:nvPr/>
            </p:nvSpPr>
            <p:spPr bwMode="auto">
              <a:xfrm>
                <a:off x="1766" y="1984"/>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525" name="Freeform 1624"/>
              <p:cNvSpPr>
                <a:spLocks/>
              </p:cNvSpPr>
              <p:nvPr/>
            </p:nvSpPr>
            <p:spPr bwMode="auto">
              <a:xfrm>
                <a:off x="1774" y="2000"/>
                <a:ext cx="7" cy="23"/>
              </a:xfrm>
              <a:custGeom>
                <a:avLst/>
                <a:gdLst>
                  <a:gd name="T0" fmla="*/ 0 w 7"/>
                  <a:gd name="T1" fmla="*/ 23 h 23"/>
                  <a:gd name="T2" fmla="*/ 0 w 7"/>
                  <a:gd name="T3" fmla="*/ 23 h 23"/>
                  <a:gd name="T4" fmla="*/ 0 w 7"/>
                  <a:gd name="T5" fmla="*/ 15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8"/>
                    </a:lnTo>
                    <a:lnTo>
                      <a:pt x="7" y="0"/>
                    </a:lnTo>
                  </a:path>
                </a:pathLst>
              </a:custGeom>
              <a:noFill/>
              <a:ln w="5080">
                <a:solidFill>
                  <a:srgbClr val="0000FF"/>
                </a:solidFill>
                <a:prstDash val="solid"/>
                <a:round/>
                <a:headEnd/>
                <a:tailEnd/>
              </a:ln>
            </p:spPr>
            <p:txBody>
              <a:bodyPr/>
              <a:lstStyle/>
              <a:p>
                <a:endParaRPr lang="en-US"/>
              </a:p>
            </p:txBody>
          </p:sp>
          <p:sp>
            <p:nvSpPr>
              <p:cNvPr id="254526" name="Freeform 1625"/>
              <p:cNvSpPr>
                <a:spLocks/>
              </p:cNvSpPr>
              <p:nvPr/>
            </p:nvSpPr>
            <p:spPr bwMode="auto">
              <a:xfrm>
                <a:off x="1781" y="200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27" name="Freeform 1626"/>
              <p:cNvSpPr>
                <a:spLocks/>
              </p:cNvSpPr>
              <p:nvPr/>
            </p:nvSpPr>
            <p:spPr bwMode="auto">
              <a:xfrm>
                <a:off x="1789" y="2000"/>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528" name="Freeform 1627"/>
              <p:cNvSpPr>
                <a:spLocks/>
              </p:cNvSpPr>
              <p:nvPr/>
            </p:nvSpPr>
            <p:spPr bwMode="auto">
              <a:xfrm>
                <a:off x="1797" y="2031"/>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0000FF"/>
                </a:solidFill>
                <a:prstDash val="solid"/>
                <a:round/>
                <a:headEnd/>
                <a:tailEnd/>
              </a:ln>
            </p:spPr>
            <p:txBody>
              <a:bodyPr/>
              <a:lstStyle/>
              <a:p>
                <a:endParaRPr lang="en-US"/>
              </a:p>
            </p:txBody>
          </p:sp>
          <p:sp>
            <p:nvSpPr>
              <p:cNvPr id="254529" name="Freeform 1628"/>
              <p:cNvSpPr>
                <a:spLocks/>
              </p:cNvSpPr>
              <p:nvPr/>
            </p:nvSpPr>
            <p:spPr bwMode="auto">
              <a:xfrm>
                <a:off x="1805" y="2000"/>
                <a:ext cx="0" cy="31"/>
              </a:xfrm>
              <a:custGeom>
                <a:avLst/>
                <a:gdLst>
                  <a:gd name="T0" fmla="*/ 31 h 31"/>
                  <a:gd name="T1" fmla="*/ 23 h 31"/>
                  <a:gd name="T2" fmla="*/ 15 h 31"/>
                  <a:gd name="T3" fmla="*/ 8 h 31"/>
                  <a:gd name="T4" fmla="*/ 0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31"/>
                    </a:moveTo>
                    <a:lnTo>
                      <a:pt x="0" y="23"/>
                    </a:lnTo>
                    <a:lnTo>
                      <a:pt x="0" y="15"/>
                    </a:lnTo>
                    <a:lnTo>
                      <a:pt x="0" y="8"/>
                    </a:lnTo>
                    <a:lnTo>
                      <a:pt x="0" y="0"/>
                    </a:lnTo>
                  </a:path>
                </a:pathLst>
              </a:custGeom>
              <a:noFill/>
              <a:ln w="5080">
                <a:solidFill>
                  <a:srgbClr val="0000FF"/>
                </a:solidFill>
                <a:prstDash val="solid"/>
                <a:round/>
                <a:headEnd/>
                <a:tailEnd/>
              </a:ln>
            </p:spPr>
            <p:txBody>
              <a:bodyPr/>
              <a:lstStyle/>
              <a:p>
                <a:endParaRPr lang="en-US"/>
              </a:p>
            </p:txBody>
          </p:sp>
          <p:sp>
            <p:nvSpPr>
              <p:cNvPr id="254530" name="Freeform 1629"/>
              <p:cNvSpPr>
                <a:spLocks/>
              </p:cNvSpPr>
              <p:nvPr/>
            </p:nvSpPr>
            <p:spPr bwMode="auto">
              <a:xfrm>
                <a:off x="1805" y="2000"/>
                <a:ext cx="7" cy="23"/>
              </a:xfrm>
              <a:custGeom>
                <a:avLst/>
                <a:gdLst>
                  <a:gd name="T0" fmla="*/ 0 w 7"/>
                  <a:gd name="T1" fmla="*/ 0 h 23"/>
                  <a:gd name="T2" fmla="*/ 0 w 7"/>
                  <a:gd name="T3" fmla="*/ 0 h 23"/>
                  <a:gd name="T4" fmla="*/ 0 w 7"/>
                  <a:gd name="T5" fmla="*/ 8 h 23"/>
                  <a:gd name="T6" fmla="*/ 7 w 7"/>
                  <a:gd name="T7" fmla="*/ 15 h 23"/>
                  <a:gd name="T8" fmla="*/ 7 w 7"/>
                  <a:gd name="T9" fmla="*/ 23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0"/>
                    </a:moveTo>
                    <a:lnTo>
                      <a:pt x="0" y="0"/>
                    </a:lnTo>
                    <a:lnTo>
                      <a:pt x="0" y="8"/>
                    </a:lnTo>
                    <a:lnTo>
                      <a:pt x="7" y="15"/>
                    </a:lnTo>
                    <a:lnTo>
                      <a:pt x="7" y="23"/>
                    </a:lnTo>
                  </a:path>
                </a:pathLst>
              </a:custGeom>
              <a:noFill/>
              <a:ln w="5080">
                <a:solidFill>
                  <a:srgbClr val="0000FF"/>
                </a:solidFill>
                <a:prstDash val="solid"/>
                <a:round/>
                <a:headEnd/>
                <a:tailEnd/>
              </a:ln>
            </p:spPr>
            <p:txBody>
              <a:bodyPr/>
              <a:lstStyle/>
              <a:p>
                <a:endParaRPr lang="en-US"/>
              </a:p>
            </p:txBody>
          </p:sp>
          <p:sp>
            <p:nvSpPr>
              <p:cNvPr id="254531" name="Line 1630"/>
              <p:cNvSpPr>
                <a:spLocks noChangeShapeType="1"/>
              </p:cNvSpPr>
              <p:nvPr/>
            </p:nvSpPr>
            <p:spPr bwMode="auto">
              <a:xfrm>
                <a:off x="1812" y="2023"/>
                <a:ext cx="8" cy="0"/>
              </a:xfrm>
              <a:prstGeom prst="line">
                <a:avLst/>
              </a:prstGeom>
              <a:noFill/>
              <a:ln w="5080">
                <a:solidFill>
                  <a:srgbClr val="0000FF"/>
                </a:solidFill>
                <a:round/>
                <a:headEnd/>
                <a:tailEnd/>
              </a:ln>
            </p:spPr>
            <p:txBody>
              <a:bodyPr/>
              <a:lstStyle/>
              <a:p>
                <a:endParaRPr lang="en-US"/>
              </a:p>
            </p:txBody>
          </p:sp>
          <p:sp>
            <p:nvSpPr>
              <p:cNvPr id="254532" name="Freeform 1631"/>
              <p:cNvSpPr>
                <a:spLocks/>
              </p:cNvSpPr>
              <p:nvPr/>
            </p:nvSpPr>
            <p:spPr bwMode="auto">
              <a:xfrm>
                <a:off x="1820" y="2000"/>
                <a:ext cx="8" cy="23"/>
              </a:xfrm>
              <a:custGeom>
                <a:avLst/>
                <a:gdLst>
                  <a:gd name="T0" fmla="*/ 0 w 8"/>
                  <a:gd name="T1" fmla="*/ 23 h 23"/>
                  <a:gd name="T2" fmla="*/ 0 w 8"/>
                  <a:gd name="T3" fmla="*/ 15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8"/>
                    </a:lnTo>
                    <a:lnTo>
                      <a:pt x="8" y="0"/>
                    </a:lnTo>
                  </a:path>
                </a:pathLst>
              </a:custGeom>
              <a:noFill/>
              <a:ln w="5080">
                <a:solidFill>
                  <a:srgbClr val="0000FF"/>
                </a:solidFill>
                <a:prstDash val="solid"/>
                <a:round/>
                <a:headEnd/>
                <a:tailEnd/>
              </a:ln>
            </p:spPr>
            <p:txBody>
              <a:bodyPr/>
              <a:lstStyle/>
              <a:p>
                <a:endParaRPr lang="en-US"/>
              </a:p>
            </p:txBody>
          </p:sp>
          <p:sp>
            <p:nvSpPr>
              <p:cNvPr id="254533" name="Freeform 1632"/>
              <p:cNvSpPr>
                <a:spLocks/>
              </p:cNvSpPr>
              <p:nvPr/>
            </p:nvSpPr>
            <p:spPr bwMode="auto">
              <a:xfrm>
                <a:off x="1828" y="2000"/>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534" name="Line 1633"/>
              <p:cNvSpPr>
                <a:spLocks noChangeShapeType="1"/>
              </p:cNvSpPr>
              <p:nvPr/>
            </p:nvSpPr>
            <p:spPr bwMode="auto">
              <a:xfrm>
                <a:off x="1836" y="2031"/>
                <a:ext cx="8" cy="8"/>
              </a:xfrm>
              <a:prstGeom prst="line">
                <a:avLst/>
              </a:prstGeom>
              <a:noFill/>
              <a:ln w="5080">
                <a:solidFill>
                  <a:srgbClr val="0000FF"/>
                </a:solidFill>
                <a:round/>
                <a:headEnd/>
                <a:tailEnd/>
              </a:ln>
            </p:spPr>
            <p:txBody>
              <a:bodyPr/>
              <a:lstStyle/>
              <a:p>
                <a:endParaRPr lang="en-US"/>
              </a:p>
            </p:txBody>
          </p:sp>
          <p:sp>
            <p:nvSpPr>
              <p:cNvPr id="254535" name="Freeform 1634"/>
              <p:cNvSpPr>
                <a:spLocks/>
              </p:cNvSpPr>
              <p:nvPr/>
            </p:nvSpPr>
            <p:spPr bwMode="auto">
              <a:xfrm>
                <a:off x="1844" y="2039"/>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536" name="Freeform 1635"/>
              <p:cNvSpPr>
                <a:spLocks/>
              </p:cNvSpPr>
              <p:nvPr/>
            </p:nvSpPr>
            <p:spPr bwMode="auto">
              <a:xfrm>
                <a:off x="1851" y="203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537" name="Freeform 1636"/>
              <p:cNvSpPr>
                <a:spLocks/>
              </p:cNvSpPr>
              <p:nvPr/>
            </p:nvSpPr>
            <p:spPr bwMode="auto">
              <a:xfrm>
                <a:off x="1859" y="203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38" name="Freeform 1637"/>
              <p:cNvSpPr>
                <a:spLocks/>
              </p:cNvSpPr>
              <p:nvPr/>
            </p:nvSpPr>
            <p:spPr bwMode="auto">
              <a:xfrm>
                <a:off x="1867" y="20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39" name="Freeform 1638"/>
              <p:cNvSpPr>
                <a:spLocks/>
              </p:cNvSpPr>
              <p:nvPr/>
            </p:nvSpPr>
            <p:spPr bwMode="auto">
              <a:xfrm>
                <a:off x="1875" y="203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540" name="Line 1639"/>
              <p:cNvSpPr>
                <a:spLocks noChangeShapeType="1"/>
              </p:cNvSpPr>
              <p:nvPr/>
            </p:nvSpPr>
            <p:spPr bwMode="auto">
              <a:xfrm>
                <a:off x="1882" y="2031"/>
                <a:ext cx="8" cy="0"/>
              </a:xfrm>
              <a:prstGeom prst="line">
                <a:avLst/>
              </a:prstGeom>
              <a:noFill/>
              <a:ln w="5080">
                <a:solidFill>
                  <a:srgbClr val="0000FF"/>
                </a:solidFill>
                <a:round/>
                <a:headEnd/>
                <a:tailEnd/>
              </a:ln>
            </p:spPr>
            <p:txBody>
              <a:bodyPr/>
              <a:lstStyle/>
              <a:p>
                <a:endParaRPr lang="en-US"/>
              </a:p>
            </p:txBody>
          </p:sp>
          <p:sp>
            <p:nvSpPr>
              <p:cNvPr id="254541" name="Freeform 1640"/>
              <p:cNvSpPr>
                <a:spLocks/>
              </p:cNvSpPr>
              <p:nvPr/>
            </p:nvSpPr>
            <p:spPr bwMode="auto">
              <a:xfrm>
                <a:off x="1890" y="20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42" name="Freeform 1641"/>
              <p:cNvSpPr>
                <a:spLocks/>
              </p:cNvSpPr>
              <p:nvPr/>
            </p:nvSpPr>
            <p:spPr bwMode="auto">
              <a:xfrm>
                <a:off x="1898" y="203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43" name="Freeform 1642"/>
              <p:cNvSpPr>
                <a:spLocks/>
              </p:cNvSpPr>
              <p:nvPr/>
            </p:nvSpPr>
            <p:spPr bwMode="auto">
              <a:xfrm>
                <a:off x="1906" y="203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544" name="Freeform 1643"/>
              <p:cNvSpPr>
                <a:spLocks/>
              </p:cNvSpPr>
              <p:nvPr/>
            </p:nvSpPr>
            <p:spPr bwMode="auto">
              <a:xfrm>
                <a:off x="1914" y="2054"/>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545" name="Freeform 1644"/>
              <p:cNvSpPr>
                <a:spLocks/>
              </p:cNvSpPr>
              <p:nvPr/>
            </p:nvSpPr>
            <p:spPr bwMode="auto">
              <a:xfrm>
                <a:off x="1921" y="2031"/>
                <a:ext cx="8" cy="31"/>
              </a:xfrm>
              <a:custGeom>
                <a:avLst/>
                <a:gdLst>
                  <a:gd name="T0" fmla="*/ 0 w 8"/>
                  <a:gd name="T1" fmla="*/ 31 h 31"/>
                  <a:gd name="T2" fmla="*/ 0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546" name="Freeform 1645"/>
              <p:cNvSpPr>
                <a:spLocks/>
              </p:cNvSpPr>
              <p:nvPr/>
            </p:nvSpPr>
            <p:spPr bwMode="auto">
              <a:xfrm>
                <a:off x="1929" y="2000"/>
                <a:ext cx="8" cy="31"/>
              </a:xfrm>
              <a:custGeom>
                <a:avLst/>
                <a:gdLst>
                  <a:gd name="T0" fmla="*/ 0 w 8"/>
                  <a:gd name="T1" fmla="*/ 31 h 31"/>
                  <a:gd name="T2" fmla="*/ 0 w 8"/>
                  <a:gd name="T3" fmla="*/ 15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5"/>
                    </a:lnTo>
                    <a:lnTo>
                      <a:pt x="8" y="0"/>
                    </a:lnTo>
                  </a:path>
                </a:pathLst>
              </a:custGeom>
              <a:noFill/>
              <a:ln w="5080">
                <a:solidFill>
                  <a:srgbClr val="0000FF"/>
                </a:solidFill>
                <a:prstDash val="solid"/>
                <a:round/>
                <a:headEnd/>
                <a:tailEnd/>
              </a:ln>
            </p:spPr>
            <p:txBody>
              <a:bodyPr/>
              <a:lstStyle/>
              <a:p>
                <a:endParaRPr lang="en-US"/>
              </a:p>
            </p:txBody>
          </p:sp>
          <p:sp>
            <p:nvSpPr>
              <p:cNvPr id="254547" name="Freeform 1646"/>
              <p:cNvSpPr>
                <a:spLocks/>
              </p:cNvSpPr>
              <p:nvPr/>
            </p:nvSpPr>
            <p:spPr bwMode="auto">
              <a:xfrm>
                <a:off x="1937" y="1953"/>
                <a:ext cx="8" cy="47"/>
              </a:xfrm>
              <a:custGeom>
                <a:avLst/>
                <a:gdLst>
                  <a:gd name="T0" fmla="*/ 0 w 8"/>
                  <a:gd name="T1" fmla="*/ 47 h 47"/>
                  <a:gd name="T2" fmla="*/ 0 w 8"/>
                  <a:gd name="T3" fmla="*/ 24 h 47"/>
                  <a:gd name="T4" fmla="*/ 8 w 8"/>
                  <a:gd name="T5" fmla="*/ 0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47"/>
                    </a:moveTo>
                    <a:lnTo>
                      <a:pt x="0" y="24"/>
                    </a:lnTo>
                    <a:lnTo>
                      <a:pt x="8" y="0"/>
                    </a:lnTo>
                  </a:path>
                </a:pathLst>
              </a:custGeom>
              <a:noFill/>
              <a:ln w="5080">
                <a:solidFill>
                  <a:srgbClr val="0000FF"/>
                </a:solidFill>
                <a:prstDash val="solid"/>
                <a:round/>
                <a:headEnd/>
                <a:tailEnd/>
              </a:ln>
            </p:spPr>
            <p:txBody>
              <a:bodyPr/>
              <a:lstStyle/>
              <a:p>
                <a:endParaRPr lang="en-US"/>
              </a:p>
            </p:txBody>
          </p:sp>
          <p:sp>
            <p:nvSpPr>
              <p:cNvPr id="254548" name="Freeform 1647"/>
              <p:cNvSpPr>
                <a:spLocks/>
              </p:cNvSpPr>
              <p:nvPr/>
            </p:nvSpPr>
            <p:spPr bwMode="auto">
              <a:xfrm>
                <a:off x="1945" y="1922"/>
                <a:ext cx="7" cy="31"/>
              </a:xfrm>
              <a:custGeom>
                <a:avLst/>
                <a:gdLst>
                  <a:gd name="T0" fmla="*/ 0 w 7"/>
                  <a:gd name="T1" fmla="*/ 31 h 31"/>
                  <a:gd name="T2" fmla="*/ 0 w 7"/>
                  <a:gd name="T3" fmla="*/ 8 h 31"/>
                  <a:gd name="T4" fmla="*/ 7 w 7"/>
                  <a:gd name="T5" fmla="*/ 0 h 31"/>
                  <a:gd name="T6" fmla="*/ 7 w 7"/>
                  <a:gd name="T7" fmla="*/ 0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31"/>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549" name="Freeform 1648"/>
              <p:cNvSpPr>
                <a:spLocks/>
              </p:cNvSpPr>
              <p:nvPr/>
            </p:nvSpPr>
            <p:spPr bwMode="auto">
              <a:xfrm>
                <a:off x="1952" y="1922"/>
                <a:ext cx="8" cy="62"/>
              </a:xfrm>
              <a:custGeom>
                <a:avLst/>
                <a:gdLst>
                  <a:gd name="T0" fmla="*/ 0 w 8"/>
                  <a:gd name="T1" fmla="*/ 0 h 62"/>
                  <a:gd name="T2" fmla="*/ 0 w 8"/>
                  <a:gd name="T3" fmla="*/ 8 h 62"/>
                  <a:gd name="T4" fmla="*/ 0 w 8"/>
                  <a:gd name="T5" fmla="*/ 23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23"/>
                    </a:lnTo>
                    <a:lnTo>
                      <a:pt x="8" y="47"/>
                    </a:lnTo>
                    <a:lnTo>
                      <a:pt x="8" y="62"/>
                    </a:lnTo>
                  </a:path>
                </a:pathLst>
              </a:custGeom>
              <a:noFill/>
              <a:ln w="5080">
                <a:solidFill>
                  <a:srgbClr val="0000FF"/>
                </a:solidFill>
                <a:prstDash val="solid"/>
                <a:round/>
                <a:headEnd/>
                <a:tailEnd/>
              </a:ln>
            </p:spPr>
            <p:txBody>
              <a:bodyPr/>
              <a:lstStyle/>
              <a:p>
                <a:endParaRPr lang="en-US"/>
              </a:p>
            </p:txBody>
          </p:sp>
          <p:sp>
            <p:nvSpPr>
              <p:cNvPr id="254550" name="Freeform 1649"/>
              <p:cNvSpPr>
                <a:spLocks/>
              </p:cNvSpPr>
              <p:nvPr/>
            </p:nvSpPr>
            <p:spPr bwMode="auto">
              <a:xfrm>
                <a:off x="1960" y="1984"/>
                <a:ext cx="8" cy="47"/>
              </a:xfrm>
              <a:custGeom>
                <a:avLst/>
                <a:gdLst>
                  <a:gd name="T0" fmla="*/ 0 w 8"/>
                  <a:gd name="T1" fmla="*/ 0 h 47"/>
                  <a:gd name="T2" fmla="*/ 0 w 8"/>
                  <a:gd name="T3" fmla="*/ 24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24"/>
                    </a:lnTo>
                    <a:lnTo>
                      <a:pt x="8" y="47"/>
                    </a:lnTo>
                  </a:path>
                </a:pathLst>
              </a:custGeom>
              <a:noFill/>
              <a:ln w="5080">
                <a:solidFill>
                  <a:srgbClr val="0000FF"/>
                </a:solidFill>
                <a:prstDash val="solid"/>
                <a:round/>
                <a:headEnd/>
                <a:tailEnd/>
              </a:ln>
            </p:spPr>
            <p:txBody>
              <a:bodyPr/>
              <a:lstStyle/>
              <a:p>
                <a:endParaRPr lang="en-US"/>
              </a:p>
            </p:txBody>
          </p:sp>
          <p:sp>
            <p:nvSpPr>
              <p:cNvPr id="254551" name="Line 1650"/>
              <p:cNvSpPr>
                <a:spLocks noChangeShapeType="1"/>
              </p:cNvSpPr>
              <p:nvPr/>
            </p:nvSpPr>
            <p:spPr bwMode="auto">
              <a:xfrm>
                <a:off x="1968" y="2031"/>
                <a:ext cx="8" cy="8"/>
              </a:xfrm>
              <a:prstGeom prst="line">
                <a:avLst/>
              </a:prstGeom>
              <a:noFill/>
              <a:ln w="5080">
                <a:solidFill>
                  <a:srgbClr val="0000FF"/>
                </a:solidFill>
                <a:round/>
                <a:headEnd/>
                <a:tailEnd/>
              </a:ln>
            </p:spPr>
            <p:txBody>
              <a:bodyPr/>
              <a:lstStyle/>
              <a:p>
                <a:endParaRPr lang="en-US"/>
              </a:p>
            </p:txBody>
          </p:sp>
          <p:sp>
            <p:nvSpPr>
              <p:cNvPr id="254552" name="Freeform 1651"/>
              <p:cNvSpPr>
                <a:spLocks/>
              </p:cNvSpPr>
              <p:nvPr/>
            </p:nvSpPr>
            <p:spPr bwMode="auto">
              <a:xfrm>
                <a:off x="1976" y="203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553" name="Freeform 1652"/>
              <p:cNvSpPr>
                <a:spLocks/>
              </p:cNvSpPr>
              <p:nvPr/>
            </p:nvSpPr>
            <p:spPr bwMode="auto">
              <a:xfrm>
                <a:off x="1984" y="2054"/>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554" name="Line 1653"/>
              <p:cNvSpPr>
                <a:spLocks noChangeShapeType="1"/>
              </p:cNvSpPr>
              <p:nvPr/>
            </p:nvSpPr>
            <p:spPr bwMode="auto">
              <a:xfrm>
                <a:off x="1991" y="2054"/>
                <a:ext cx="8" cy="8"/>
              </a:xfrm>
              <a:prstGeom prst="line">
                <a:avLst/>
              </a:prstGeom>
              <a:noFill/>
              <a:ln w="5080">
                <a:solidFill>
                  <a:srgbClr val="0000FF"/>
                </a:solidFill>
                <a:round/>
                <a:headEnd/>
                <a:tailEnd/>
              </a:ln>
            </p:spPr>
            <p:txBody>
              <a:bodyPr/>
              <a:lstStyle/>
              <a:p>
                <a:endParaRPr lang="en-US"/>
              </a:p>
            </p:txBody>
          </p:sp>
          <p:sp>
            <p:nvSpPr>
              <p:cNvPr id="254555" name="Line 1654"/>
              <p:cNvSpPr>
                <a:spLocks noChangeShapeType="1"/>
              </p:cNvSpPr>
              <p:nvPr/>
            </p:nvSpPr>
            <p:spPr bwMode="auto">
              <a:xfrm>
                <a:off x="1999" y="2062"/>
                <a:ext cx="8" cy="8"/>
              </a:xfrm>
              <a:prstGeom prst="line">
                <a:avLst/>
              </a:prstGeom>
              <a:noFill/>
              <a:ln w="5080">
                <a:solidFill>
                  <a:srgbClr val="0000FF"/>
                </a:solidFill>
                <a:round/>
                <a:headEnd/>
                <a:tailEnd/>
              </a:ln>
            </p:spPr>
            <p:txBody>
              <a:bodyPr/>
              <a:lstStyle/>
              <a:p>
                <a:endParaRPr lang="en-US"/>
              </a:p>
            </p:txBody>
          </p:sp>
          <p:sp>
            <p:nvSpPr>
              <p:cNvPr id="254556" name="Line 1655"/>
              <p:cNvSpPr>
                <a:spLocks noChangeShapeType="1"/>
              </p:cNvSpPr>
              <p:nvPr/>
            </p:nvSpPr>
            <p:spPr bwMode="auto">
              <a:xfrm>
                <a:off x="2007" y="2070"/>
                <a:ext cx="8" cy="0"/>
              </a:xfrm>
              <a:prstGeom prst="line">
                <a:avLst/>
              </a:prstGeom>
              <a:noFill/>
              <a:ln w="5080">
                <a:solidFill>
                  <a:srgbClr val="0000FF"/>
                </a:solidFill>
                <a:round/>
                <a:headEnd/>
                <a:tailEnd/>
              </a:ln>
            </p:spPr>
            <p:txBody>
              <a:bodyPr/>
              <a:lstStyle/>
              <a:p>
                <a:endParaRPr lang="en-US"/>
              </a:p>
            </p:txBody>
          </p:sp>
          <p:sp>
            <p:nvSpPr>
              <p:cNvPr id="254557" name="Freeform 1656"/>
              <p:cNvSpPr>
                <a:spLocks/>
              </p:cNvSpPr>
              <p:nvPr/>
            </p:nvSpPr>
            <p:spPr bwMode="auto">
              <a:xfrm>
                <a:off x="2015" y="207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558" name="Freeform 1657"/>
              <p:cNvSpPr>
                <a:spLocks/>
              </p:cNvSpPr>
              <p:nvPr/>
            </p:nvSpPr>
            <p:spPr bwMode="auto">
              <a:xfrm>
                <a:off x="2022" y="2070"/>
                <a:ext cx="8" cy="31"/>
              </a:xfrm>
              <a:custGeom>
                <a:avLst/>
                <a:gdLst>
                  <a:gd name="T0" fmla="*/ 0 w 8"/>
                  <a:gd name="T1" fmla="*/ 0 h 31"/>
                  <a:gd name="T2" fmla="*/ 0 w 8"/>
                  <a:gd name="T3" fmla="*/ 8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559" name="Freeform 1658"/>
              <p:cNvSpPr>
                <a:spLocks/>
              </p:cNvSpPr>
              <p:nvPr/>
            </p:nvSpPr>
            <p:spPr bwMode="auto">
              <a:xfrm>
                <a:off x="2030" y="2086"/>
                <a:ext cx="8" cy="15"/>
              </a:xfrm>
              <a:custGeom>
                <a:avLst/>
                <a:gdLst>
                  <a:gd name="T0" fmla="*/ 0 w 8"/>
                  <a:gd name="T1" fmla="*/ 15 h 15"/>
                  <a:gd name="T2" fmla="*/ 0 w 8"/>
                  <a:gd name="T3" fmla="*/ 15 h 15"/>
                  <a:gd name="T4" fmla="*/ 0 w 8"/>
                  <a:gd name="T5" fmla="*/ 7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15"/>
                    </a:lnTo>
                    <a:lnTo>
                      <a:pt x="0" y="7"/>
                    </a:lnTo>
                    <a:lnTo>
                      <a:pt x="8" y="0"/>
                    </a:lnTo>
                  </a:path>
                </a:pathLst>
              </a:custGeom>
              <a:noFill/>
              <a:ln w="5080">
                <a:solidFill>
                  <a:srgbClr val="0000FF"/>
                </a:solidFill>
                <a:prstDash val="solid"/>
                <a:round/>
                <a:headEnd/>
                <a:tailEnd/>
              </a:ln>
            </p:spPr>
            <p:txBody>
              <a:bodyPr/>
              <a:lstStyle/>
              <a:p>
                <a:endParaRPr lang="en-US"/>
              </a:p>
            </p:txBody>
          </p:sp>
          <p:sp>
            <p:nvSpPr>
              <p:cNvPr id="254560" name="Freeform 1659"/>
              <p:cNvSpPr>
                <a:spLocks/>
              </p:cNvSpPr>
              <p:nvPr/>
            </p:nvSpPr>
            <p:spPr bwMode="auto">
              <a:xfrm>
                <a:off x="2038" y="207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61" name="Freeform 1660"/>
              <p:cNvSpPr>
                <a:spLocks/>
              </p:cNvSpPr>
              <p:nvPr/>
            </p:nvSpPr>
            <p:spPr bwMode="auto">
              <a:xfrm>
                <a:off x="2046"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562" name="Freeform 1661"/>
              <p:cNvSpPr>
                <a:spLocks/>
              </p:cNvSpPr>
              <p:nvPr/>
            </p:nvSpPr>
            <p:spPr bwMode="auto">
              <a:xfrm>
                <a:off x="2054" y="2086"/>
                <a:ext cx="7" cy="7"/>
              </a:xfrm>
              <a:custGeom>
                <a:avLst/>
                <a:gdLst>
                  <a:gd name="T0" fmla="*/ 0 w 7"/>
                  <a:gd name="T1" fmla="*/ 7 h 7"/>
                  <a:gd name="T2" fmla="*/ 0 w 7"/>
                  <a:gd name="T3" fmla="*/ 7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7"/>
                    </a:lnTo>
                    <a:lnTo>
                      <a:pt x="7" y="0"/>
                    </a:lnTo>
                  </a:path>
                </a:pathLst>
              </a:custGeom>
              <a:noFill/>
              <a:ln w="5080">
                <a:solidFill>
                  <a:srgbClr val="0000FF"/>
                </a:solidFill>
                <a:prstDash val="solid"/>
                <a:round/>
                <a:headEnd/>
                <a:tailEnd/>
              </a:ln>
            </p:spPr>
            <p:txBody>
              <a:bodyPr/>
              <a:lstStyle/>
              <a:p>
                <a:endParaRPr lang="en-US"/>
              </a:p>
            </p:txBody>
          </p:sp>
          <p:sp>
            <p:nvSpPr>
              <p:cNvPr id="254563" name="Freeform 1662"/>
              <p:cNvSpPr>
                <a:spLocks/>
              </p:cNvSpPr>
              <p:nvPr/>
            </p:nvSpPr>
            <p:spPr bwMode="auto">
              <a:xfrm>
                <a:off x="2061" y="207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564" name="Freeform 1663"/>
              <p:cNvSpPr>
                <a:spLocks/>
              </p:cNvSpPr>
              <p:nvPr/>
            </p:nvSpPr>
            <p:spPr bwMode="auto">
              <a:xfrm>
                <a:off x="2069" y="20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65" name="Freeform 1664"/>
              <p:cNvSpPr>
                <a:spLocks/>
              </p:cNvSpPr>
              <p:nvPr/>
            </p:nvSpPr>
            <p:spPr bwMode="auto">
              <a:xfrm>
                <a:off x="2077"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566" name="Line 1665"/>
              <p:cNvSpPr>
                <a:spLocks noChangeShapeType="1"/>
              </p:cNvSpPr>
              <p:nvPr/>
            </p:nvSpPr>
            <p:spPr bwMode="auto">
              <a:xfrm>
                <a:off x="2085" y="2093"/>
                <a:ext cx="7" cy="0"/>
              </a:xfrm>
              <a:prstGeom prst="line">
                <a:avLst/>
              </a:prstGeom>
              <a:noFill/>
              <a:ln w="5080">
                <a:solidFill>
                  <a:srgbClr val="0000FF"/>
                </a:solidFill>
                <a:round/>
                <a:headEnd/>
                <a:tailEnd/>
              </a:ln>
            </p:spPr>
            <p:txBody>
              <a:bodyPr/>
              <a:lstStyle/>
              <a:p>
                <a:endParaRPr lang="en-US"/>
              </a:p>
            </p:txBody>
          </p:sp>
          <p:sp>
            <p:nvSpPr>
              <p:cNvPr id="254567" name="Freeform 1666"/>
              <p:cNvSpPr>
                <a:spLocks/>
              </p:cNvSpPr>
              <p:nvPr/>
            </p:nvSpPr>
            <p:spPr bwMode="auto">
              <a:xfrm>
                <a:off x="2092" y="2086"/>
                <a:ext cx="8" cy="7"/>
              </a:xfrm>
              <a:custGeom>
                <a:avLst/>
                <a:gdLst>
                  <a:gd name="T0" fmla="*/ 0 w 8"/>
                  <a:gd name="T1" fmla="*/ 7 h 7"/>
                  <a:gd name="T2" fmla="*/ 8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8" y="0"/>
                    </a:lnTo>
                  </a:path>
                </a:pathLst>
              </a:custGeom>
              <a:noFill/>
              <a:ln w="5080">
                <a:solidFill>
                  <a:srgbClr val="0000FF"/>
                </a:solidFill>
                <a:prstDash val="solid"/>
                <a:round/>
                <a:headEnd/>
                <a:tailEnd/>
              </a:ln>
            </p:spPr>
            <p:txBody>
              <a:bodyPr/>
              <a:lstStyle/>
              <a:p>
                <a:endParaRPr lang="en-US"/>
              </a:p>
            </p:txBody>
          </p:sp>
          <p:sp>
            <p:nvSpPr>
              <p:cNvPr id="254568" name="Line 1667"/>
              <p:cNvSpPr>
                <a:spLocks noChangeShapeType="1"/>
              </p:cNvSpPr>
              <p:nvPr/>
            </p:nvSpPr>
            <p:spPr bwMode="auto">
              <a:xfrm>
                <a:off x="2100" y="2086"/>
                <a:ext cx="0" cy="0"/>
              </a:xfrm>
              <a:prstGeom prst="line">
                <a:avLst/>
              </a:prstGeom>
              <a:noFill/>
              <a:ln w="5080">
                <a:solidFill>
                  <a:srgbClr val="0000FF"/>
                </a:solidFill>
                <a:round/>
                <a:headEnd/>
                <a:tailEnd/>
              </a:ln>
            </p:spPr>
            <p:txBody>
              <a:bodyPr/>
              <a:lstStyle/>
              <a:p>
                <a:endParaRPr lang="en-US"/>
              </a:p>
            </p:txBody>
          </p:sp>
          <p:sp>
            <p:nvSpPr>
              <p:cNvPr id="254569" name="Freeform 1668"/>
              <p:cNvSpPr>
                <a:spLocks/>
              </p:cNvSpPr>
              <p:nvPr/>
            </p:nvSpPr>
            <p:spPr bwMode="auto">
              <a:xfrm>
                <a:off x="2100" y="2086"/>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00FF"/>
                </a:solidFill>
                <a:prstDash val="solid"/>
                <a:round/>
                <a:headEnd/>
                <a:tailEnd/>
              </a:ln>
            </p:spPr>
            <p:txBody>
              <a:bodyPr/>
              <a:lstStyle/>
              <a:p>
                <a:endParaRPr lang="en-US"/>
              </a:p>
            </p:txBody>
          </p:sp>
          <p:sp>
            <p:nvSpPr>
              <p:cNvPr id="254570" name="Freeform 1669"/>
              <p:cNvSpPr>
                <a:spLocks/>
              </p:cNvSpPr>
              <p:nvPr/>
            </p:nvSpPr>
            <p:spPr bwMode="auto">
              <a:xfrm>
                <a:off x="2108" y="2078"/>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571" name="Freeform 1670"/>
              <p:cNvSpPr>
                <a:spLocks/>
              </p:cNvSpPr>
              <p:nvPr/>
            </p:nvSpPr>
            <p:spPr bwMode="auto">
              <a:xfrm>
                <a:off x="2116" y="2031"/>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0000FF"/>
                </a:solidFill>
                <a:prstDash val="solid"/>
                <a:round/>
                <a:headEnd/>
                <a:tailEnd/>
              </a:ln>
            </p:spPr>
            <p:txBody>
              <a:bodyPr/>
              <a:lstStyle/>
              <a:p>
                <a:endParaRPr lang="en-US"/>
              </a:p>
            </p:txBody>
          </p:sp>
          <p:sp>
            <p:nvSpPr>
              <p:cNvPr id="254572" name="Freeform 1671"/>
              <p:cNvSpPr>
                <a:spLocks/>
              </p:cNvSpPr>
              <p:nvPr/>
            </p:nvSpPr>
            <p:spPr bwMode="auto">
              <a:xfrm>
                <a:off x="2124" y="2031"/>
                <a:ext cx="7" cy="39"/>
              </a:xfrm>
              <a:custGeom>
                <a:avLst/>
                <a:gdLst>
                  <a:gd name="T0" fmla="*/ 0 w 7"/>
                  <a:gd name="T1" fmla="*/ 0 h 39"/>
                  <a:gd name="T2" fmla="*/ 0 w 7"/>
                  <a:gd name="T3" fmla="*/ 8 h 39"/>
                  <a:gd name="T4" fmla="*/ 0 w 7"/>
                  <a:gd name="T5" fmla="*/ 16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6"/>
                    </a:lnTo>
                    <a:lnTo>
                      <a:pt x="7" y="31"/>
                    </a:lnTo>
                    <a:lnTo>
                      <a:pt x="7" y="39"/>
                    </a:lnTo>
                  </a:path>
                </a:pathLst>
              </a:custGeom>
              <a:noFill/>
              <a:ln w="5080">
                <a:solidFill>
                  <a:srgbClr val="0000FF"/>
                </a:solidFill>
                <a:prstDash val="solid"/>
                <a:round/>
                <a:headEnd/>
                <a:tailEnd/>
              </a:ln>
            </p:spPr>
            <p:txBody>
              <a:bodyPr/>
              <a:lstStyle/>
              <a:p>
                <a:endParaRPr lang="en-US"/>
              </a:p>
            </p:txBody>
          </p:sp>
          <p:sp>
            <p:nvSpPr>
              <p:cNvPr id="254573" name="Line 1672"/>
              <p:cNvSpPr>
                <a:spLocks noChangeShapeType="1"/>
              </p:cNvSpPr>
              <p:nvPr/>
            </p:nvSpPr>
            <p:spPr bwMode="auto">
              <a:xfrm>
                <a:off x="2131" y="2070"/>
                <a:ext cx="8" cy="23"/>
              </a:xfrm>
              <a:prstGeom prst="line">
                <a:avLst/>
              </a:prstGeom>
              <a:noFill/>
              <a:ln w="5080">
                <a:solidFill>
                  <a:srgbClr val="0000FF"/>
                </a:solidFill>
                <a:round/>
                <a:headEnd/>
                <a:tailEnd/>
              </a:ln>
            </p:spPr>
            <p:txBody>
              <a:bodyPr/>
              <a:lstStyle/>
              <a:p>
                <a:endParaRPr lang="en-US"/>
              </a:p>
            </p:txBody>
          </p:sp>
          <p:sp>
            <p:nvSpPr>
              <p:cNvPr id="254574" name="Freeform 1673"/>
              <p:cNvSpPr>
                <a:spLocks/>
              </p:cNvSpPr>
              <p:nvPr/>
            </p:nvSpPr>
            <p:spPr bwMode="auto">
              <a:xfrm>
                <a:off x="2139" y="209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575" name="Line 1674"/>
              <p:cNvSpPr>
                <a:spLocks noChangeShapeType="1"/>
              </p:cNvSpPr>
              <p:nvPr/>
            </p:nvSpPr>
            <p:spPr bwMode="auto">
              <a:xfrm>
                <a:off x="2147" y="2101"/>
                <a:ext cx="8" cy="8"/>
              </a:xfrm>
              <a:prstGeom prst="line">
                <a:avLst/>
              </a:prstGeom>
              <a:noFill/>
              <a:ln w="5080">
                <a:solidFill>
                  <a:srgbClr val="0000FF"/>
                </a:solidFill>
                <a:round/>
                <a:headEnd/>
                <a:tailEnd/>
              </a:ln>
            </p:spPr>
            <p:txBody>
              <a:bodyPr/>
              <a:lstStyle/>
              <a:p>
                <a:endParaRPr lang="en-US"/>
              </a:p>
            </p:txBody>
          </p:sp>
          <p:sp>
            <p:nvSpPr>
              <p:cNvPr id="254576" name="Line 1675"/>
              <p:cNvSpPr>
                <a:spLocks noChangeShapeType="1"/>
              </p:cNvSpPr>
              <p:nvPr/>
            </p:nvSpPr>
            <p:spPr bwMode="auto">
              <a:xfrm>
                <a:off x="2155" y="2109"/>
                <a:ext cx="7" cy="0"/>
              </a:xfrm>
              <a:prstGeom prst="line">
                <a:avLst/>
              </a:prstGeom>
              <a:noFill/>
              <a:ln w="5080">
                <a:solidFill>
                  <a:srgbClr val="0000FF"/>
                </a:solidFill>
                <a:round/>
                <a:headEnd/>
                <a:tailEnd/>
              </a:ln>
            </p:spPr>
            <p:txBody>
              <a:bodyPr/>
              <a:lstStyle/>
              <a:p>
                <a:endParaRPr lang="en-US"/>
              </a:p>
            </p:txBody>
          </p:sp>
          <p:sp>
            <p:nvSpPr>
              <p:cNvPr id="254577" name="Freeform 1676"/>
              <p:cNvSpPr>
                <a:spLocks/>
              </p:cNvSpPr>
              <p:nvPr/>
            </p:nvSpPr>
            <p:spPr bwMode="auto">
              <a:xfrm>
                <a:off x="2162" y="209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578" name="Freeform 1677"/>
              <p:cNvSpPr>
                <a:spLocks/>
              </p:cNvSpPr>
              <p:nvPr/>
            </p:nvSpPr>
            <p:spPr bwMode="auto">
              <a:xfrm>
                <a:off x="2170" y="209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79" name="Freeform 1678"/>
              <p:cNvSpPr>
                <a:spLocks/>
              </p:cNvSpPr>
              <p:nvPr/>
            </p:nvSpPr>
            <p:spPr bwMode="auto">
              <a:xfrm>
                <a:off x="2178" y="209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80" name="Freeform 1679"/>
              <p:cNvSpPr>
                <a:spLocks/>
              </p:cNvSpPr>
              <p:nvPr/>
            </p:nvSpPr>
            <p:spPr bwMode="auto">
              <a:xfrm>
                <a:off x="2186" y="20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581" name="Freeform 1680"/>
              <p:cNvSpPr>
                <a:spLocks/>
              </p:cNvSpPr>
              <p:nvPr/>
            </p:nvSpPr>
            <p:spPr bwMode="auto">
              <a:xfrm>
                <a:off x="2194" y="210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582" name="Line 1681"/>
              <p:cNvSpPr>
                <a:spLocks noChangeShapeType="1"/>
              </p:cNvSpPr>
              <p:nvPr/>
            </p:nvSpPr>
            <p:spPr bwMode="auto">
              <a:xfrm>
                <a:off x="2201" y="2101"/>
                <a:ext cx="8" cy="0"/>
              </a:xfrm>
              <a:prstGeom prst="line">
                <a:avLst/>
              </a:prstGeom>
              <a:noFill/>
              <a:ln w="5080">
                <a:solidFill>
                  <a:srgbClr val="0000FF"/>
                </a:solidFill>
                <a:round/>
                <a:headEnd/>
                <a:tailEnd/>
              </a:ln>
            </p:spPr>
            <p:txBody>
              <a:bodyPr/>
              <a:lstStyle/>
              <a:p>
                <a:endParaRPr lang="en-US"/>
              </a:p>
            </p:txBody>
          </p:sp>
          <p:sp>
            <p:nvSpPr>
              <p:cNvPr id="254583" name="Line 1682"/>
              <p:cNvSpPr>
                <a:spLocks noChangeShapeType="1"/>
              </p:cNvSpPr>
              <p:nvPr/>
            </p:nvSpPr>
            <p:spPr bwMode="auto">
              <a:xfrm>
                <a:off x="2209" y="2101"/>
                <a:ext cx="8" cy="8"/>
              </a:xfrm>
              <a:prstGeom prst="line">
                <a:avLst/>
              </a:prstGeom>
              <a:noFill/>
              <a:ln w="5080">
                <a:solidFill>
                  <a:srgbClr val="0000FF"/>
                </a:solidFill>
                <a:round/>
                <a:headEnd/>
                <a:tailEnd/>
              </a:ln>
            </p:spPr>
            <p:txBody>
              <a:bodyPr/>
              <a:lstStyle/>
              <a:p>
                <a:endParaRPr lang="en-US"/>
              </a:p>
            </p:txBody>
          </p:sp>
          <p:sp>
            <p:nvSpPr>
              <p:cNvPr id="254584" name="Line 1683"/>
              <p:cNvSpPr>
                <a:spLocks noChangeShapeType="1"/>
              </p:cNvSpPr>
              <p:nvPr/>
            </p:nvSpPr>
            <p:spPr bwMode="auto">
              <a:xfrm>
                <a:off x="2217" y="2109"/>
                <a:ext cx="8" cy="8"/>
              </a:xfrm>
              <a:prstGeom prst="line">
                <a:avLst/>
              </a:prstGeom>
              <a:noFill/>
              <a:ln w="5080">
                <a:solidFill>
                  <a:srgbClr val="0000FF"/>
                </a:solidFill>
                <a:round/>
                <a:headEnd/>
                <a:tailEnd/>
              </a:ln>
            </p:spPr>
            <p:txBody>
              <a:bodyPr/>
              <a:lstStyle/>
              <a:p>
                <a:endParaRPr lang="en-US"/>
              </a:p>
            </p:txBody>
          </p:sp>
          <p:sp>
            <p:nvSpPr>
              <p:cNvPr id="254585" name="Line 1684"/>
              <p:cNvSpPr>
                <a:spLocks noChangeShapeType="1"/>
              </p:cNvSpPr>
              <p:nvPr/>
            </p:nvSpPr>
            <p:spPr bwMode="auto">
              <a:xfrm>
                <a:off x="2225" y="2117"/>
                <a:ext cx="7" cy="0"/>
              </a:xfrm>
              <a:prstGeom prst="line">
                <a:avLst/>
              </a:prstGeom>
              <a:noFill/>
              <a:ln w="5080">
                <a:solidFill>
                  <a:srgbClr val="0000FF"/>
                </a:solidFill>
                <a:round/>
                <a:headEnd/>
                <a:tailEnd/>
              </a:ln>
            </p:spPr>
            <p:txBody>
              <a:bodyPr/>
              <a:lstStyle/>
              <a:p>
                <a:endParaRPr lang="en-US"/>
              </a:p>
            </p:txBody>
          </p:sp>
          <p:sp>
            <p:nvSpPr>
              <p:cNvPr id="254586" name="Freeform 1685"/>
              <p:cNvSpPr>
                <a:spLocks/>
              </p:cNvSpPr>
              <p:nvPr/>
            </p:nvSpPr>
            <p:spPr bwMode="auto">
              <a:xfrm>
                <a:off x="2232" y="211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87" name="Freeform 1686"/>
              <p:cNvSpPr>
                <a:spLocks/>
              </p:cNvSpPr>
              <p:nvPr/>
            </p:nvSpPr>
            <p:spPr bwMode="auto">
              <a:xfrm>
                <a:off x="2240" y="2078"/>
                <a:ext cx="8" cy="39"/>
              </a:xfrm>
              <a:custGeom>
                <a:avLst/>
                <a:gdLst>
                  <a:gd name="T0" fmla="*/ 0 w 8"/>
                  <a:gd name="T1" fmla="*/ 39 h 39"/>
                  <a:gd name="T2" fmla="*/ 0 w 8"/>
                  <a:gd name="T3" fmla="*/ 31 h 39"/>
                  <a:gd name="T4" fmla="*/ 0 w 8"/>
                  <a:gd name="T5" fmla="*/ 15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5"/>
                    </a:lnTo>
                    <a:lnTo>
                      <a:pt x="8" y="8"/>
                    </a:lnTo>
                    <a:lnTo>
                      <a:pt x="8" y="0"/>
                    </a:lnTo>
                  </a:path>
                </a:pathLst>
              </a:custGeom>
              <a:noFill/>
              <a:ln w="5080">
                <a:solidFill>
                  <a:srgbClr val="0000FF"/>
                </a:solidFill>
                <a:prstDash val="solid"/>
                <a:round/>
                <a:headEnd/>
                <a:tailEnd/>
              </a:ln>
            </p:spPr>
            <p:txBody>
              <a:bodyPr/>
              <a:lstStyle/>
              <a:p>
                <a:endParaRPr lang="en-US"/>
              </a:p>
            </p:txBody>
          </p:sp>
          <p:sp>
            <p:nvSpPr>
              <p:cNvPr id="254588" name="Freeform 1687"/>
              <p:cNvSpPr>
                <a:spLocks/>
              </p:cNvSpPr>
              <p:nvPr/>
            </p:nvSpPr>
            <p:spPr bwMode="auto">
              <a:xfrm>
                <a:off x="2248" y="2078"/>
                <a:ext cx="8" cy="31"/>
              </a:xfrm>
              <a:custGeom>
                <a:avLst/>
                <a:gdLst>
                  <a:gd name="T0" fmla="*/ 0 w 8"/>
                  <a:gd name="T1" fmla="*/ 0 h 31"/>
                  <a:gd name="T2" fmla="*/ 0 w 8"/>
                  <a:gd name="T3" fmla="*/ 0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15"/>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589" name="Line 1688"/>
              <p:cNvSpPr>
                <a:spLocks noChangeShapeType="1"/>
              </p:cNvSpPr>
              <p:nvPr/>
            </p:nvSpPr>
            <p:spPr bwMode="auto">
              <a:xfrm>
                <a:off x="2256" y="2109"/>
                <a:ext cx="8" cy="8"/>
              </a:xfrm>
              <a:prstGeom prst="line">
                <a:avLst/>
              </a:prstGeom>
              <a:noFill/>
              <a:ln w="5080">
                <a:solidFill>
                  <a:srgbClr val="0000FF"/>
                </a:solidFill>
                <a:round/>
                <a:headEnd/>
                <a:tailEnd/>
              </a:ln>
            </p:spPr>
            <p:txBody>
              <a:bodyPr/>
              <a:lstStyle/>
              <a:p>
                <a:endParaRPr lang="en-US"/>
              </a:p>
            </p:txBody>
          </p:sp>
          <p:sp>
            <p:nvSpPr>
              <p:cNvPr id="254590" name="Line 1689"/>
              <p:cNvSpPr>
                <a:spLocks noChangeShapeType="1"/>
              </p:cNvSpPr>
              <p:nvPr/>
            </p:nvSpPr>
            <p:spPr bwMode="auto">
              <a:xfrm>
                <a:off x="2264" y="2117"/>
                <a:ext cx="7" cy="7"/>
              </a:xfrm>
              <a:prstGeom prst="line">
                <a:avLst/>
              </a:prstGeom>
              <a:noFill/>
              <a:ln w="5080">
                <a:solidFill>
                  <a:srgbClr val="0000FF"/>
                </a:solidFill>
                <a:round/>
                <a:headEnd/>
                <a:tailEnd/>
              </a:ln>
            </p:spPr>
            <p:txBody>
              <a:bodyPr/>
              <a:lstStyle/>
              <a:p>
                <a:endParaRPr lang="en-US"/>
              </a:p>
            </p:txBody>
          </p:sp>
          <p:sp>
            <p:nvSpPr>
              <p:cNvPr id="254591" name="Line 1690"/>
              <p:cNvSpPr>
                <a:spLocks noChangeShapeType="1"/>
              </p:cNvSpPr>
              <p:nvPr/>
            </p:nvSpPr>
            <p:spPr bwMode="auto">
              <a:xfrm>
                <a:off x="2271" y="2124"/>
                <a:ext cx="8" cy="8"/>
              </a:xfrm>
              <a:prstGeom prst="line">
                <a:avLst/>
              </a:prstGeom>
              <a:noFill/>
              <a:ln w="5080">
                <a:solidFill>
                  <a:srgbClr val="0000FF"/>
                </a:solidFill>
                <a:round/>
                <a:headEnd/>
                <a:tailEnd/>
              </a:ln>
            </p:spPr>
            <p:txBody>
              <a:bodyPr/>
              <a:lstStyle/>
              <a:p>
                <a:endParaRPr lang="en-US"/>
              </a:p>
            </p:txBody>
          </p:sp>
          <p:sp>
            <p:nvSpPr>
              <p:cNvPr id="254592" name="Line 1691"/>
              <p:cNvSpPr>
                <a:spLocks noChangeShapeType="1"/>
              </p:cNvSpPr>
              <p:nvPr/>
            </p:nvSpPr>
            <p:spPr bwMode="auto">
              <a:xfrm>
                <a:off x="2279" y="2132"/>
                <a:ext cx="8" cy="0"/>
              </a:xfrm>
              <a:prstGeom prst="line">
                <a:avLst/>
              </a:prstGeom>
              <a:noFill/>
              <a:ln w="5080">
                <a:solidFill>
                  <a:srgbClr val="0000FF"/>
                </a:solidFill>
                <a:round/>
                <a:headEnd/>
                <a:tailEnd/>
              </a:ln>
            </p:spPr>
            <p:txBody>
              <a:bodyPr/>
              <a:lstStyle/>
              <a:p>
                <a:endParaRPr lang="en-US"/>
              </a:p>
            </p:txBody>
          </p:sp>
          <p:sp>
            <p:nvSpPr>
              <p:cNvPr id="254593" name="Freeform 1692"/>
              <p:cNvSpPr>
                <a:spLocks/>
              </p:cNvSpPr>
              <p:nvPr/>
            </p:nvSpPr>
            <p:spPr bwMode="auto">
              <a:xfrm>
                <a:off x="2287" y="213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594" name="Freeform 1693"/>
              <p:cNvSpPr>
                <a:spLocks/>
              </p:cNvSpPr>
              <p:nvPr/>
            </p:nvSpPr>
            <p:spPr bwMode="auto">
              <a:xfrm>
                <a:off x="2295" y="2109"/>
                <a:ext cx="7" cy="31"/>
              </a:xfrm>
              <a:custGeom>
                <a:avLst/>
                <a:gdLst>
                  <a:gd name="T0" fmla="*/ 0 w 7"/>
                  <a:gd name="T1" fmla="*/ 31 h 31"/>
                  <a:gd name="T2" fmla="*/ 0 w 7"/>
                  <a:gd name="T3" fmla="*/ 23 h 31"/>
                  <a:gd name="T4" fmla="*/ 0 w 7"/>
                  <a:gd name="T5" fmla="*/ 15 h 31"/>
                  <a:gd name="T6" fmla="*/ 7 w 7"/>
                  <a:gd name="T7" fmla="*/ 8 h 31"/>
                  <a:gd name="T8" fmla="*/ 7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31"/>
                    </a:moveTo>
                    <a:lnTo>
                      <a:pt x="0" y="23"/>
                    </a:lnTo>
                    <a:lnTo>
                      <a:pt x="0" y="15"/>
                    </a:lnTo>
                    <a:lnTo>
                      <a:pt x="7" y="8"/>
                    </a:lnTo>
                    <a:lnTo>
                      <a:pt x="7" y="0"/>
                    </a:lnTo>
                  </a:path>
                </a:pathLst>
              </a:custGeom>
              <a:noFill/>
              <a:ln w="5080">
                <a:solidFill>
                  <a:srgbClr val="0000FF"/>
                </a:solidFill>
                <a:prstDash val="solid"/>
                <a:round/>
                <a:headEnd/>
                <a:tailEnd/>
              </a:ln>
            </p:spPr>
            <p:txBody>
              <a:bodyPr/>
              <a:lstStyle/>
              <a:p>
                <a:endParaRPr lang="en-US"/>
              </a:p>
            </p:txBody>
          </p:sp>
          <p:sp>
            <p:nvSpPr>
              <p:cNvPr id="254595" name="Freeform 1694"/>
              <p:cNvSpPr>
                <a:spLocks/>
              </p:cNvSpPr>
              <p:nvPr/>
            </p:nvSpPr>
            <p:spPr bwMode="auto">
              <a:xfrm>
                <a:off x="2302" y="2109"/>
                <a:ext cx="8" cy="15"/>
              </a:xfrm>
              <a:custGeom>
                <a:avLst/>
                <a:gdLst>
                  <a:gd name="T0" fmla="*/ 0 w 8"/>
                  <a:gd name="T1" fmla="*/ 0 h 15"/>
                  <a:gd name="T2" fmla="*/ 0 w 8"/>
                  <a:gd name="T3" fmla="*/ 0 h 15"/>
                  <a:gd name="T4" fmla="*/ 0 w 8"/>
                  <a:gd name="T5" fmla="*/ 8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8"/>
                    </a:lnTo>
                    <a:lnTo>
                      <a:pt x="8" y="15"/>
                    </a:lnTo>
                  </a:path>
                </a:pathLst>
              </a:custGeom>
              <a:noFill/>
              <a:ln w="5080">
                <a:solidFill>
                  <a:srgbClr val="0000FF"/>
                </a:solidFill>
                <a:prstDash val="solid"/>
                <a:round/>
                <a:headEnd/>
                <a:tailEnd/>
              </a:ln>
            </p:spPr>
            <p:txBody>
              <a:bodyPr/>
              <a:lstStyle/>
              <a:p>
                <a:endParaRPr lang="en-US"/>
              </a:p>
            </p:txBody>
          </p:sp>
          <p:sp>
            <p:nvSpPr>
              <p:cNvPr id="254596" name="Line 1695"/>
              <p:cNvSpPr>
                <a:spLocks noChangeShapeType="1"/>
              </p:cNvSpPr>
              <p:nvPr/>
            </p:nvSpPr>
            <p:spPr bwMode="auto">
              <a:xfrm>
                <a:off x="2310" y="2124"/>
                <a:ext cx="8" cy="8"/>
              </a:xfrm>
              <a:prstGeom prst="line">
                <a:avLst/>
              </a:prstGeom>
              <a:noFill/>
              <a:ln w="5080">
                <a:solidFill>
                  <a:srgbClr val="0000FF"/>
                </a:solidFill>
                <a:round/>
                <a:headEnd/>
                <a:tailEnd/>
              </a:ln>
            </p:spPr>
            <p:txBody>
              <a:bodyPr/>
              <a:lstStyle/>
              <a:p>
                <a:endParaRPr lang="en-US"/>
              </a:p>
            </p:txBody>
          </p:sp>
          <p:sp>
            <p:nvSpPr>
              <p:cNvPr id="254597" name="Freeform 1696"/>
              <p:cNvSpPr>
                <a:spLocks/>
              </p:cNvSpPr>
              <p:nvPr/>
            </p:nvSpPr>
            <p:spPr bwMode="auto">
              <a:xfrm>
                <a:off x="2318" y="2132"/>
                <a:ext cx="8" cy="16"/>
              </a:xfrm>
              <a:custGeom>
                <a:avLst/>
                <a:gdLst>
                  <a:gd name="T0" fmla="*/ 0 w 8"/>
                  <a:gd name="T1" fmla="*/ 0 h 16"/>
                  <a:gd name="T2" fmla="*/ 0 w 8"/>
                  <a:gd name="T3" fmla="*/ 8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598" name="Freeform 1697"/>
              <p:cNvSpPr>
                <a:spLocks/>
              </p:cNvSpPr>
              <p:nvPr/>
            </p:nvSpPr>
            <p:spPr bwMode="auto">
              <a:xfrm>
                <a:off x="2326" y="2117"/>
                <a:ext cx="8" cy="31"/>
              </a:xfrm>
              <a:custGeom>
                <a:avLst/>
                <a:gdLst>
                  <a:gd name="T0" fmla="*/ 0 w 8"/>
                  <a:gd name="T1" fmla="*/ 31 h 31"/>
                  <a:gd name="T2" fmla="*/ 0 w 8"/>
                  <a:gd name="T3" fmla="*/ 15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5"/>
                    </a:lnTo>
                    <a:lnTo>
                      <a:pt x="8" y="0"/>
                    </a:lnTo>
                  </a:path>
                </a:pathLst>
              </a:custGeom>
              <a:noFill/>
              <a:ln w="5080">
                <a:solidFill>
                  <a:srgbClr val="0000FF"/>
                </a:solidFill>
                <a:prstDash val="solid"/>
                <a:round/>
                <a:headEnd/>
                <a:tailEnd/>
              </a:ln>
            </p:spPr>
            <p:txBody>
              <a:bodyPr/>
              <a:lstStyle/>
              <a:p>
                <a:endParaRPr lang="en-US"/>
              </a:p>
            </p:txBody>
          </p:sp>
          <p:sp>
            <p:nvSpPr>
              <p:cNvPr id="254599" name="Freeform 1698"/>
              <p:cNvSpPr>
                <a:spLocks/>
              </p:cNvSpPr>
              <p:nvPr/>
            </p:nvSpPr>
            <p:spPr bwMode="auto">
              <a:xfrm>
                <a:off x="2334" y="2070"/>
                <a:ext cx="7" cy="47"/>
              </a:xfrm>
              <a:custGeom>
                <a:avLst/>
                <a:gdLst>
                  <a:gd name="T0" fmla="*/ 0 w 7"/>
                  <a:gd name="T1" fmla="*/ 47 h 47"/>
                  <a:gd name="T2" fmla="*/ 0 w 7"/>
                  <a:gd name="T3" fmla="*/ 23 h 47"/>
                  <a:gd name="T4" fmla="*/ 7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0" y="47"/>
                    </a:moveTo>
                    <a:lnTo>
                      <a:pt x="0" y="23"/>
                    </a:lnTo>
                    <a:lnTo>
                      <a:pt x="7" y="0"/>
                    </a:lnTo>
                  </a:path>
                </a:pathLst>
              </a:custGeom>
              <a:noFill/>
              <a:ln w="5080">
                <a:solidFill>
                  <a:srgbClr val="0000FF"/>
                </a:solidFill>
                <a:prstDash val="solid"/>
                <a:round/>
                <a:headEnd/>
                <a:tailEnd/>
              </a:ln>
            </p:spPr>
            <p:txBody>
              <a:bodyPr/>
              <a:lstStyle/>
              <a:p>
                <a:endParaRPr lang="en-US"/>
              </a:p>
            </p:txBody>
          </p:sp>
          <p:sp>
            <p:nvSpPr>
              <p:cNvPr id="254600" name="Freeform 1699"/>
              <p:cNvSpPr>
                <a:spLocks/>
              </p:cNvSpPr>
              <p:nvPr/>
            </p:nvSpPr>
            <p:spPr bwMode="auto">
              <a:xfrm>
                <a:off x="2341" y="2054"/>
                <a:ext cx="8" cy="16"/>
              </a:xfrm>
              <a:custGeom>
                <a:avLst/>
                <a:gdLst>
                  <a:gd name="T0" fmla="*/ 0 w 8"/>
                  <a:gd name="T1" fmla="*/ 16 h 16"/>
                  <a:gd name="T2" fmla="*/ 0 w 8"/>
                  <a:gd name="T3" fmla="*/ 0 h 16"/>
                  <a:gd name="T4" fmla="*/ 8 w 8"/>
                  <a:gd name="T5" fmla="*/ 0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01" name="Freeform 1700"/>
              <p:cNvSpPr>
                <a:spLocks/>
              </p:cNvSpPr>
              <p:nvPr/>
            </p:nvSpPr>
            <p:spPr bwMode="auto">
              <a:xfrm>
                <a:off x="2349" y="2054"/>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0000FF"/>
                </a:solidFill>
                <a:prstDash val="solid"/>
                <a:round/>
                <a:headEnd/>
                <a:tailEnd/>
              </a:ln>
            </p:spPr>
            <p:txBody>
              <a:bodyPr/>
              <a:lstStyle/>
              <a:p>
                <a:endParaRPr lang="en-US"/>
              </a:p>
            </p:txBody>
          </p:sp>
          <p:sp>
            <p:nvSpPr>
              <p:cNvPr id="254602" name="Freeform 1701"/>
              <p:cNvSpPr>
                <a:spLocks/>
              </p:cNvSpPr>
              <p:nvPr/>
            </p:nvSpPr>
            <p:spPr bwMode="auto">
              <a:xfrm>
                <a:off x="2357" y="210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603" name="Freeform 1702"/>
              <p:cNvSpPr>
                <a:spLocks/>
              </p:cNvSpPr>
              <p:nvPr/>
            </p:nvSpPr>
            <p:spPr bwMode="auto">
              <a:xfrm>
                <a:off x="2365" y="2124"/>
                <a:ext cx="7" cy="24"/>
              </a:xfrm>
              <a:custGeom>
                <a:avLst/>
                <a:gdLst>
                  <a:gd name="T0" fmla="*/ 0 w 7"/>
                  <a:gd name="T1" fmla="*/ 0 h 24"/>
                  <a:gd name="T2" fmla="*/ 0 w 7"/>
                  <a:gd name="T3" fmla="*/ 16 h 24"/>
                  <a:gd name="T4" fmla="*/ 7 w 7"/>
                  <a:gd name="T5" fmla="*/ 24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16"/>
                    </a:lnTo>
                    <a:lnTo>
                      <a:pt x="7" y="24"/>
                    </a:lnTo>
                  </a:path>
                </a:pathLst>
              </a:custGeom>
              <a:noFill/>
              <a:ln w="5080">
                <a:solidFill>
                  <a:srgbClr val="0000FF"/>
                </a:solidFill>
                <a:prstDash val="solid"/>
                <a:round/>
                <a:headEnd/>
                <a:tailEnd/>
              </a:ln>
            </p:spPr>
            <p:txBody>
              <a:bodyPr/>
              <a:lstStyle/>
              <a:p>
                <a:endParaRPr lang="en-US"/>
              </a:p>
            </p:txBody>
          </p:sp>
          <p:sp>
            <p:nvSpPr>
              <p:cNvPr id="254604" name="Freeform 1703"/>
              <p:cNvSpPr>
                <a:spLocks/>
              </p:cNvSpPr>
              <p:nvPr/>
            </p:nvSpPr>
            <p:spPr bwMode="auto">
              <a:xfrm>
                <a:off x="2372" y="2124"/>
                <a:ext cx="8" cy="24"/>
              </a:xfrm>
              <a:custGeom>
                <a:avLst/>
                <a:gdLst>
                  <a:gd name="T0" fmla="*/ 0 w 8"/>
                  <a:gd name="T1" fmla="*/ 24 h 24"/>
                  <a:gd name="T2" fmla="*/ 0 w 8"/>
                  <a:gd name="T3" fmla="*/ 24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8"/>
                    </a:lnTo>
                    <a:lnTo>
                      <a:pt x="8" y="0"/>
                    </a:lnTo>
                  </a:path>
                </a:pathLst>
              </a:custGeom>
              <a:noFill/>
              <a:ln w="5080">
                <a:solidFill>
                  <a:srgbClr val="0000FF"/>
                </a:solidFill>
                <a:prstDash val="solid"/>
                <a:round/>
                <a:headEnd/>
                <a:tailEnd/>
              </a:ln>
            </p:spPr>
            <p:txBody>
              <a:bodyPr/>
              <a:lstStyle/>
              <a:p>
                <a:endParaRPr lang="en-US"/>
              </a:p>
            </p:txBody>
          </p:sp>
          <p:sp>
            <p:nvSpPr>
              <p:cNvPr id="254605" name="Freeform 1704"/>
              <p:cNvSpPr>
                <a:spLocks/>
              </p:cNvSpPr>
              <p:nvPr/>
            </p:nvSpPr>
            <p:spPr bwMode="auto">
              <a:xfrm>
                <a:off x="2380" y="2124"/>
                <a:ext cx="8" cy="24"/>
              </a:xfrm>
              <a:custGeom>
                <a:avLst/>
                <a:gdLst>
                  <a:gd name="T0" fmla="*/ 0 w 8"/>
                  <a:gd name="T1" fmla="*/ 0 h 24"/>
                  <a:gd name="T2" fmla="*/ 0 w 8"/>
                  <a:gd name="T3" fmla="*/ 0 h 24"/>
                  <a:gd name="T4" fmla="*/ 8 w 8"/>
                  <a:gd name="T5" fmla="*/ 8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0"/>
                    </a:lnTo>
                    <a:lnTo>
                      <a:pt x="8" y="8"/>
                    </a:lnTo>
                    <a:lnTo>
                      <a:pt x="8" y="24"/>
                    </a:lnTo>
                  </a:path>
                </a:pathLst>
              </a:custGeom>
              <a:noFill/>
              <a:ln w="5080">
                <a:solidFill>
                  <a:srgbClr val="0000FF"/>
                </a:solidFill>
                <a:prstDash val="solid"/>
                <a:round/>
                <a:headEnd/>
                <a:tailEnd/>
              </a:ln>
            </p:spPr>
            <p:txBody>
              <a:bodyPr/>
              <a:lstStyle/>
              <a:p>
                <a:endParaRPr lang="en-US"/>
              </a:p>
            </p:txBody>
          </p:sp>
          <p:sp>
            <p:nvSpPr>
              <p:cNvPr id="254606" name="Line 1705"/>
              <p:cNvSpPr>
                <a:spLocks noChangeShapeType="1"/>
              </p:cNvSpPr>
              <p:nvPr/>
            </p:nvSpPr>
            <p:spPr bwMode="auto">
              <a:xfrm>
                <a:off x="2388" y="2148"/>
                <a:ext cx="0" cy="0"/>
              </a:xfrm>
              <a:prstGeom prst="line">
                <a:avLst/>
              </a:prstGeom>
              <a:noFill/>
              <a:ln w="5080">
                <a:solidFill>
                  <a:srgbClr val="0000FF"/>
                </a:solidFill>
                <a:round/>
                <a:headEnd/>
                <a:tailEnd/>
              </a:ln>
            </p:spPr>
            <p:txBody>
              <a:bodyPr/>
              <a:lstStyle/>
              <a:p>
                <a:endParaRPr lang="en-US"/>
              </a:p>
            </p:txBody>
          </p:sp>
          <p:sp>
            <p:nvSpPr>
              <p:cNvPr id="254607" name="Freeform 1706"/>
              <p:cNvSpPr>
                <a:spLocks/>
              </p:cNvSpPr>
              <p:nvPr/>
            </p:nvSpPr>
            <p:spPr bwMode="auto">
              <a:xfrm>
                <a:off x="2388" y="214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08" name="Freeform 1707"/>
              <p:cNvSpPr>
                <a:spLocks/>
              </p:cNvSpPr>
              <p:nvPr/>
            </p:nvSpPr>
            <p:spPr bwMode="auto">
              <a:xfrm>
                <a:off x="2396" y="214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609" name="Freeform 1708"/>
              <p:cNvSpPr>
                <a:spLocks/>
              </p:cNvSpPr>
              <p:nvPr/>
            </p:nvSpPr>
            <p:spPr bwMode="auto">
              <a:xfrm>
                <a:off x="2404" y="2124"/>
                <a:ext cx="7" cy="24"/>
              </a:xfrm>
              <a:custGeom>
                <a:avLst/>
                <a:gdLst>
                  <a:gd name="T0" fmla="*/ 0 w 7"/>
                  <a:gd name="T1" fmla="*/ 24 h 24"/>
                  <a:gd name="T2" fmla="*/ 0 w 7"/>
                  <a:gd name="T3" fmla="*/ 16 h 24"/>
                  <a:gd name="T4" fmla="*/ 7 w 7"/>
                  <a:gd name="T5" fmla="*/ 0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24"/>
                    </a:moveTo>
                    <a:lnTo>
                      <a:pt x="0" y="16"/>
                    </a:lnTo>
                    <a:lnTo>
                      <a:pt x="7" y="0"/>
                    </a:lnTo>
                  </a:path>
                </a:pathLst>
              </a:custGeom>
              <a:noFill/>
              <a:ln w="5080">
                <a:solidFill>
                  <a:srgbClr val="0000FF"/>
                </a:solidFill>
                <a:prstDash val="solid"/>
                <a:round/>
                <a:headEnd/>
                <a:tailEnd/>
              </a:ln>
            </p:spPr>
            <p:txBody>
              <a:bodyPr/>
              <a:lstStyle/>
              <a:p>
                <a:endParaRPr lang="en-US"/>
              </a:p>
            </p:txBody>
          </p:sp>
          <p:sp>
            <p:nvSpPr>
              <p:cNvPr id="254610" name="Freeform 1709"/>
              <p:cNvSpPr>
                <a:spLocks/>
              </p:cNvSpPr>
              <p:nvPr/>
            </p:nvSpPr>
            <p:spPr bwMode="auto">
              <a:xfrm>
                <a:off x="2411" y="2062"/>
                <a:ext cx="8" cy="62"/>
              </a:xfrm>
              <a:custGeom>
                <a:avLst/>
                <a:gdLst>
                  <a:gd name="T0" fmla="*/ 0 w 8"/>
                  <a:gd name="T1" fmla="*/ 62 h 62"/>
                  <a:gd name="T2" fmla="*/ 0 w 8"/>
                  <a:gd name="T3" fmla="*/ 47 h 62"/>
                  <a:gd name="T4" fmla="*/ 0 w 8"/>
                  <a:gd name="T5" fmla="*/ 24 h 62"/>
                  <a:gd name="T6" fmla="*/ 8 w 8"/>
                  <a:gd name="T7" fmla="*/ 8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7"/>
                    </a:lnTo>
                    <a:lnTo>
                      <a:pt x="0" y="24"/>
                    </a:lnTo>
                    <a:lnTo>
                      <a:pt x="8" y="8"/>
                    </a:lnTo>
                    <a:lnTo>
                      <a:pt x="8" y="0"/>
                    </a:lnTo>
                  </a:path>
                </a:pathLst>
              </a:custGeom>
              <a:noFill/>
              <a:ln w="5080">
                <a:solidFill>
                  <a:srgbClr val="0000FF"/>
                </a:solidFill>
                <a:prstDash val="solid"/>
                <a:round/>
                <a:headEnd/>
                <a:tailEnd/>
              </a:ln>
            </p:spPr>
            <p:txBody>
              <a:bodyPr/>
              <a:lstStyle/>
              <a:p>
                <a:endParaRPr lang="en-US"/>
              </a:p>
            </p:txBody>
          </p:sp>
          <p:sp>
            <p:nvSpPr>
              <p:cNvPr id="254611" name="Freeform 1710"/>
              <p:cNvSpPr>
                <a:spLocks/>
              </p:cNvSpPr>
              <p:nvPr/>
            </p:nvSpPr>
            <p:spPr bwMode="auto">
              <a:xfrm>
                <a:off x="2419" y="2062"/>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0000FF"/>
                </a:solidFill>
                <a:prstDash val="solid"/>
                <a:round/>
                <a:headEnd/>
                <a:tailEnd/>
              </a:ln>
            </p:spPr>
            <p:txBody>
              <a:bodyPr/>
              <a:lstStyle/>
              <a:p>
                <a:endParaRPr lang="en-US"/>
              </a:p>
            </p:txBody>
          </p:sp>
          <p:sp>
            <p:nvSpPr>
              <p:cNvPr id="254612" name="Freeform 1711"/>
              <p:cNvSpPr>
                <a:spLocks/>
              </p:cNvSpPr>
              <p:nvPr/>
            </p:nvSpPr>
            <p:spPr bwMode="auto">
              <a:xfrm>
                <a:off x="2427"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13" name="Freeform 1712"/>
              <p:cNvSpPr>
                <a:spLocks/>
              </p:cNvSpPr>
              <p:nvPr/>
            </p:nvSpPr>
            <p:spPr bwMode="auto">
              <a:xfrm>
                <a:off x="2435" y="213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614" name="Freeform 1713"/>
              <p:cNvSpPr>
                <a:spLocks/>
              </p:cNvSpPr>
              <p:nvPr/>
            </p:nvSpPr>
            <p:spPr bwMode="auto">
              <a:xfrm>
                <a:off x="2442"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15" name="Line 1714"/>
              <p:cNvSpPr>
                <a:spLocks noChangeShapeType="1"/>
              </p:cNvSpPr>
              <p:nvPr/>
            </p:nvSpPr>
            <p:spPr bwMode="auto">
              <a:xfrm>
                <a:off x="2450" y="2148"/>
                <a:ext cx="8" cy="8"/>
              </a:xfrm>
              <a:prstGeom prst="line">
                <a:avLst/>
              </a:prstGeom>
              <a:noFill/>
              <a:ln w="5080">
                <a:solidFill>
                  <a:srgbClr val="0000FF"/>
                </a:solidFill>
                <a:round/>
                <a:headEnd/>
                <a:tailEnd/>
              </a:ln>
            </p:spPr>
            <p:txBody>
              <a:bodyPr/>
              <a:lstStyle/>
              <a:p>
                <a:endParaRPr lang="en-US"/>
              </a:p>
            </p:txBody>
          </p:sp>
          <p:sp>
            <p:nvSpPr>
              <p:cNvPr id="254616" name="Line 1715"/>
              <p:cNvSpPr>
                <a:spLocks noChangeShapeType="1"/>
              </p:cNvSpPr>
              <p:nvPr/>
            </p:nvSpPr>
            <p:spPr bwMode="auto">
              <a:xfrm>
                <a:off x="2458" y="2156"/>
                <a:ext cx="8" cy="7"/>
              </a:xfrm>
              <a:prstGeom prst="line">
                <a:avLst/>
              </a:prstGeom>
              <a:noFill/>
              <a:ln w="5080">
                <a:solidFill>
                  <a:srgbClr val="0000FF"/>
                </a:solidFill>
                <a:round/>
                <a:headEnd/>
                <a:tailEnd/>
              </a:ln>
            </p:spPr>
            <p:txBody>
              <a:bodyPr/>
              <a:lstStyle/>
              <a:p>
                <a:endParaRPr lang="en-US"/>
              </a:p>
            </p:txBody>
          </p:sp>
          <p:sp>
            <p:nvSpPr>
              <p:cNvPr id="254617" name="Line 1716"/>
              <p:cNvSpPr>
                <a:spLocks noChangeShapeType="1"/>
              </p:cNvSpPr>
              <p:nvPr/>
            </p:nvSpPr>
            <p:spPr bwMode="auto">
              <a:xfrm>
                <a:off x="2466" y="2163"/>
                <a:ext cx="8" cy="0"/>
              </a:xfrm>
              <a:prstGeom prst="line">
                <a:avLst/>
              </a:prstGeom>
              <a:noFill/>
              <a:ln w="5080">
                <a:solidFill>
                  <a:srgbClr val="0000FF"/>
                </a:solidFill>
                <a:round/>
                <a:headEnd/>
                <a:tailEnd/>
              </a:ln>
            </p:spPr>
            <p:txBody>
              <a:bodyPr/>
              <a:lstStyle/>
              <a:p>
                <a:endParaRPr lang="en-US"/>
              </a:p>
            </p:txBody>
          </p:sp>
          <p:sp>
            <p:nvSpPr>
              <p:cNvPr id="254618" name="Line 1717"/>
              <p:cNvSpPr>
                <a:spLocks noChangeShapeType="1"/>
              </p:cNvSpPr>
              <p:nvPr/>
            </p:nvSpPr>
            <p:spPr bwMode="auto">
              <a:xfrm flipV="1">
                <a:off x="2474" y="2156"/>
                <a:ext cx="7" cy="7"/>
              </a:xfrm>
              <a:prstGeom prst="line">
                <a:avLst/>
              </a:prstGeom>
              <a:noFill/>
              <a:ln w="5080">
                <a:solidFill>
                  <a:srgbClr val="0000FF"/>
                </a:solidFill>
                <a:round/>
                <a:headEnd/>
                <a:tailEnd/>
              </a:ln>
            </p:spPr>
            <p:txBody>
              <a:bodyPr/>
              <a:lstStyle/>
              <a:p>
                <a:endParaRPr lang="en-US"/>
              </a:p>
            </p:txBody>
          </p:sp>
          <p:sp>
            <p:nvSpPr>
              <p:cNvPr id="254619" name="Freeform 1718"/>
              <p:cNvSpPr>
                <a:spLocks/>
              </p:cNvSpPr>
              <p:nvPr/>
            </p:nvSpPr>
            <p:spPr bwMode="auto">
              <a:xfrm>
                <a:off x="2481" y="214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20" name="Freeform 1719"/>
              <p:cNvSpPr>
                <a:spLocks/>
              </p:cNvSpPr>
              <p:nvPr/>
            </p:nvSpPr>
            <p:spPr bwMode="auto">
              <a:xfrm>
                <a:off x="2489"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21" name="Freeform 1720"/>
              <p:cNvSpPr>
                <a:spLocks/>
              </p:cNvSpPr>
              <p:nvPr/>
            </p:nvSpPr>
            <p:spPr bwMode="auto">
              <a:xfrm>
                <a:off x="2497" y="2156"/>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0000FF"/>
                </a:solidFill>
                <a:prstDash val="solid"/>
                <a:round/>
                <a:headEnd/>
                <a:tailEnd/>
              </a:ln>
            </p:spPr>
            <p:txBody>
              <a:bodyPr/>
              <a:lstStyle/>
              <a:p>
                <a:endParaRPr lang="en-US"/>
              </a:p>
            </p:txBody>
          </p:sp>
          <p:sp>
            <p:nvSpPr>
              <p:cNvPr id="254622" name="Freeform 1721"/>
              <p:cNvSpPr>
                <a:spLocks/>
              </p:cNvSpPr>
              <p:nvPr/>
            </p:nvSpPr>
            <p:spPr bwMode="auto">
              <a:xfrm>
                <a:off x="2505" y="217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623" name="Line 1722"/>
              <p:cNvSpPr>
                <a:spLocks noChangeShapeType="1"/>
              </p:cNvSpPr>
              <p:nvPr/>
            </p:nvSpPr>
            <p:spPr bwMode="auto">
              <a:xfrm>
                <a:off x="2512" y="2171"/>
                <a:ext cx="8" cy="0"/>
              </a:xfrm>
              <a:prstGeom prst="line">
                <a:avLst/>
              </a:prstGeom>
              <a:noFill/>
              <a:ln w="5080">
                <a:solidFill>
                  <a:srgbClr val="0000FF"/>
                </a:solidFill>
                <a:round/>
                <a:headEnd/>
                <a:tailEnd/>
              </a:ln>
            </p:spPr>
            <p:txBody>
              <a:bodyPr/>
              <a:lstStyle/>
              <a:p>
                <a:endParaRPr lang="en-US"/>
              </a:p>
            </p:txBody>
          </p:sp>
          <p:sp>
            <p:nvSpPr>
              <p:cNvPr id="254624" name="Freeform 1723"/>
              <p:cNvSpPr>
                <a:spLocks/>
              </p:cNvSpPr>
              <p:nvPr/>
            </p:nvSpPr>
            <p:spPr bwMode="auto">
              <a:xfrm>
                <a:off x="2520" y="217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25" name="Freeform 1724"/>
              <p:cNvSpPr>
                <a:spLocks/>
              </p:cNvSpPr>
              <p:nvPr/>
            </p:nvSpPr>
            <p:spPr bwMode="auto">
              <a:xfrm>
                <a:off x="2528"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26" name="Freeform 1725"/>
              <p:cNvSpPr>
                <a:spLocks/>
              </p:cNvSpPr>
              <p:nvPr/>
            </p:nvSpPr>
            <p:spPr bwMode="auto">
              <a:xfrm>
                <a:off x="2536" y="2124"/>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0000FF"/>
                </a:solidFill>
                <a:prstDash val="solid"/>
                <a:round/>
                <a:headEnd/>
                <a:tailEnd/>
              </a:ln>
            </p:spPr>
            <p:txBody>
              <a:bodyPr/>
              <a:lstStyle/>
              <a:p>
                <a:endParaRPr lang="en-US"/>
              </a:p>
            </p:txBody>
          </p:sp>
          <p:sp>
            <p:nvSpPr>
              <p:cNvPr id="254627" name="Freeform 1726"/>
              <p:cNvSpPr>
                <a:spLocks/>
              </p:cNvSpPr>
              <p:nvPr/>
            </p:nvSpPr>
            <p:spPr bwMode="auto">
              <a:xfrm>
                <a:off x="2544" y="2124"/>
                <a:ext cx="7" cy="47"/>
              </a:xfrm>
              <a:custGeom>
                <a:avLst/>
                <a:gdLst>
                  <a:gd name="T0" fmla="*/ 0 w 7"/>
                  <a:gd name="T1" fmla="*/ 0 h 47"/>
                  <a:gd name="T2" fmla="*/ 0 w 7"/>
                  <a:gd name="T3" fmla="*/ 8 h 47"/>
                  <a:gd name="T4" fmla="*/ 0 w 7"/>
                  <a:gd name="T5" fmla="*/ 24 h 47"/>
                  <a:gd name="T6" fmla="*/ 7 w 7"/>
                  <a:gd name="T7" fmla="*/ 39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24"/>
                    </a:lnTo>
                    <a:lnTo>
                      <a:pt x="7" y="39"/>
                    </a:lnTo>
                    <a:lnTo>
                      <a:pt x="7" y="47"/>
                    </a:lnTo>
                  </a:path>
                </a:pathLst>
              </a:custGeom>
              <a:noFill/>
              <a:ln w="5080">
                <a:solidFill>
                  <a:srgbClr val="0000FF"/>
                </a:solidFill>
                <a:prstDash val="solid"/>
                <a:round/>
                <a:headEnd/>
                <a:tailEnd/>
              </a:ln>
            </p:spPr>
            <p:txBody>
              <a:bodyPr/>
              <a:lstStyle/>
              <a:p>
                <a:endParaRPr lang="en-US"/>
              </a:p>
            </p:txBody>
          </p:sp>
          <p:sp>
            <p:nvSpPr>
              <p:cNvPr id="254628" name="Freeform 1727"/>
              <p:cNvSpPr>
                <a:spLocks/>
              </p:cNvSpPr>
              <p:nvPr/>
            </p:nvSpPr>
            <p:spPr bwMode="auto">
              <a:xfrm>
                <a:off x="2551" y="217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29" name="Freeform 1728"/>
              <p:cNvSpPr>
                <a:spLocks/>
              </p:cNvSpPr>
              <p:nvPr/>
            </p:nvSpPr>
            <p:spPr bwMode="auto">
              <a:xfrm>
                <a:off x="2559" y="217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30" name="Freeform 1729"/>
              <p:cNvSpPr>
                <a:spLocks/>
              </p:cNvSpPr>
              <p:nvPr/>
            </p:nvSpPr>
            <p:spPr bwMode="auto">
              <a:xfrm>
                <a:off x="2567"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31" name="Freeform 1730"/>
              <p:cNvSpPr>
                <a:spLocks/>
              </p:cNvSpPr>
              <p:nvPr/>
            </p:nvSpPr>
            <p:spPr bwMode="auto">
              <a:xfrm>
                <a:off x="2575" y="2163"/>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632" name="Line 1731"/>
              <p:cNvSpPr>
                <a:spLocks noChangeShapeType="1"/>
              </p:cNvSpPr>
              <p:nvPr/>
            </p:nvSpPr>
            <p:spPr bwMode="auto">
              <a:xfrm flipV="1">
                <a:off x="2582" y="2140"/>
                <a:ext cx="8" cy="23"/>
              </a:xfrm>
              <a:prstGeom prst="line">
                <a:avLst/>
              </a:prstGeom>
              <a:noFill/>
              <a:ln w="5080">
                <a:solidFill>
                  <a:srgbClr val="0000FF"/>
                </a:solidFill>
                <a:round/>
                <a:headEnd/>
                <a:tailEnd/>
              </a:ln>
            </p:spPr>
            <p:txBody>
              <a:bodyPr/>
              <a:lstStyle/>
              <a:p>
                <a:endParaRPr lang="en-US"/>
              </a:p>
            </p:txBody>
          </p:sp>
          <p:sp>
            <p:nvSpPr>
              <p:cNvPr id="254633" name="Freeform 1732"/>
              <p:cNvSpPr>
                <a:spLocks/>
              </p:cNvSpPr>
              <p:nvPr/>
            </p:nvSpPr>
            <p:spPr bwMode="auto">
              <a:xfrm>
                <a:off x="2590" y="2101"/>
                <a:ext cx="8" cy="39"/>
              </a:xfrm>
              <a:custGeom>
                <a:avLst/>
                <a:gdLst>
                  <a:gd name="T0" fmla="*/ 0 w 8"/>
                  <a:gd name="T1" fmla="*/ 39 h 39"/>
                  <a:gd name="T2" fmla="*/ 0 w 8"/>
                  <a:gd name="T3" fmla="*/ 31 h 39"/>
                  <a:gd name="T4" fmla="*/ 0 w 8"/>
                  <a:gd name="T5" fmla="*/ 16 h 39"/>
                  <a:gd name="T6" fmla="*/ 8 w 8"/>
                  <a:gd name="T7" fmla="*/ 0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0"/>
                    </a:lnTo>
                  </a:path>
                </a:pathLst>
              </a:custGeom>
              <a:noFill/>
              <a:ln w="5080">
                <a:solidFill>
                  <a:srgbClr val="0000FF"/>
                </a:solidFill>
                <a:prstDash val="solid"/>
                <a:round/>
                <a:headEnd/>
                <a:tailEnd/>
              </a:ln>
            </p:spPr>
            <p:txBody>
              <a:bodyPr/>
              <a:lstStyle/>
              <a:p>
                <a:endParaRPr lang="en-US"/>
              </a:p>
            </p:txBody>
          </p:sp>
          <p:sp>
            <p:nvSpPr>
              <p:cNvPr id="254634" name="Freeform 1733"/>
              <p:cNvSpPr>
                <a:spLocks/>
              </p:cNvSpPr>
              <p:nvPr/>
            </p:nvSpPr>
            <p:spPr bwMode="auto">
              <a:xfrm>
                <a:off x="2598" y="2101"/>
                <a:ext cx="8" cy="86"/>
              </a:xfrm>
              <a:custGeom>
                <a:avLst/>
                <a:gdLst>
                  <a:gd name="T0" fmla="*/ 0 w 8"/>
                  <a:gd name="T1" fmla="*/ 0 h 86"/>
                  <a:gd name="T2" fmla="*/ 0 w 8"/>
                  <a:gd name="T3" fmla="*/ 16 h 86"/>
                  <a:gd name="T4" fmla="*/ 0 w 8"/>
                  <a:gd name="T5" fmla="*/ 39 h 86"/>
                  <a:gd name="T6" fmla="*/ 8 w 8"/>
                  <a:gd name="T7" fmla="*/ 70 h 86"/>
                  <a:gd name="T8" fmla="*/ 8 w 8"/>
                  <a:gd name="T9" fmla="*/ 86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0"/>
                    </a:moveTo>
                    <a:lnTo>
                      <a:pt x="0" y="16"/>
                    </a:lnTo>
                    <a:lnTo>
                      <a:pt x="0" y="39"/>
                    </a:lnTo>
                    <a:lnTo>
                      <a:pt x="8" y="70"/>
                    </a:lnTo>
                    <a:lnTo>
                      <a:pt x="8" y="86"/>
                    </a:lnTo>
                  </a:path>
                </a:pathLst>
              </a:custGeom>
              <a:noFill/>
              <a:ln w="5080">
                <a:solidFill>
                  <a:srgbClr val="0000FF"/>
                </a:solidFill>
                <a:prstDash val="solid"/>
                <a:round/>
                <a:headEnd/>
                <a:tailEnd/>
              </a:ln>
            </p:spPr>
            <p:txBody>
              <a:bodyPr/>
              <a:lstStyle/>
              <a:p>
                <a:endParaRPr lang="en-US"/>
              </a:p>
            </p:txBody>
          </p:sp>
          <p:sp>
            <p:nvSpPr>
              <p:cNvPr id="254635" name="Freeform 1734"/>
              <p:cNvSpPr>
                <a:spLocks/>
              </p:cNvSpPr>
              <p:nvPr/>
            </p:nvSpPr>
            <p:spPr bwMode="auto">
              <a:xfrm>
                <a:off x="2606" y="2179"/>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36" name="Line 1735"/>
              <p:cNvSpPr>
                <a:spLocks noChangeShapeType="1"/>
              </p:cNvSpPr>
              <p:nvPr/>
            </p:nvSpPr>
            <p:spPr bwMode="auto">
              <a:xfrm>
                <a:off x="2614" y="2179"/>
                <a:ext cx="7" cy="0"/>
              </a:xfrm>
              <a:prstGeom prst="line">
                <a:avLst/>
              </a:prstGeom>
              <a:noFill/>
              <a:ln w="5080">
                <a:solidFill>
                  <a:srgbClr val="0000FF"/>
                </a:solidFill>
                <a:round/>
                <a:headEnd/>
                <a:tailEnd/>
              </a:ln>
            </p:spPr>
            <p:txBody>
              <a:bodyPr/>
              <a:lstStyle/>
              <a:p>
                <a:endParaRPr lang="en-US"/>
              </a:p>
            </p:txBody>
          </p:sp>
          <p:sp>
            <p:nvSpPr>
              <p:cNvPr id="254637" name="Line 1736"/>
              <p:cNvSpPr>
                <a:spLocks noChangeShapeType="1"/>
              </p:cNvSpPr>
              <p:nvPr/>
            </p:nvSpPr>
            <p:spPr bwMode="auto">
              <a:xfrm flipV="1">
                <a:off x="2621" y="2171"/>
                <a:ext cx="8" cy="8"/>
              </a:xfrm>
              <a:prstGeom prst="line">
                <a:avLst/>
              </a:prstGeom>
              <a:noFill/>
              <a:ln w="5080">
                <a:solidFill>
                  <a:srgbClr val="0000FF"/>
                </a:solidFill>
                <a:round/>
                <a:headEnd/>
                <a:tailEnd/>
              </a:ln>
            </p:spPr>
            <p:txBody>
              <a:bodyPr/>
              <a:lstStyle/>
              <a:p>
                <a:endParaRPr lang="en-US"/>
              </a:p>
            </p:txBody>
          </p:sp>
          <p:sp>
            <p:nvSpPr>
              <p:cNvPr id="254638" name="Freeform 1737"/>
              <p:cNvSpPr>
                <a:spLocks/>
              </p:cNvSpPr>
              <p:nvPr/>
            </p:nvSpPr>
            <p:spPr bwMode="auto">
              <a:xfrm>
                <a:off x="2629" y="2132"/>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639" name="Freeform 1738"/>
              <p:cNvSpPr>
                <a:spLocks/>
              </p:cNvSpPr>
              <p:nvPr/>
            </p:nvSpPr>
            <p:spPr bwMode="auto">
              <a:xfrm>
                <a:off x="2637" y="2132"/>
                <a:ext cx="8" cy="24"/>
              </a:xfrm>
              <a:custGeom>
                <a:avLst/>
                <a:gdLst>
                  <a:gd name="T0" fmla="*/ 0 w 8"/>
                  <a:gd name="T1" fmla="*/ 0 h 24"/>
                  <a:gd name="T2" fmla="*/ 0 w 8"/>
                  <a:gd name="T3" fmla="*/ 0 h 24"/>
                  <a:gd name="T4" fmla="*/ 0 w 8"/>
                  <a:gd name="T5" fmla="*/ 8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0"/>
                    </a:lnTo>
                    <a:lnTo>
                      <a:pt x="0" y="8"/>
                    </a:lnTo>
                    <a:lnTo>
                      <a:pt x="8" y="24"/>
                    </a:lnTo>
                  </a:path>
                </a:pathLst>
              </a:custGeom>
              <a:noFill/>
              <a:ln w="5080">
                <a:solidFill>
                  <a:srgbClr val="0000FF"/>
                </a:solidFill>
                <a:prstDash val="solid"/>
                <a:round/>
                <a:headEnd/>
                <a:tailEnd/>
              </a:ln>
            </p:spPr>
            <p:txBody>
              <a:bodyPr/>
              <a:lstStyle/>
              <a:p>
                <a:endParaRPr lang="en-US"/>
              </a:p>
            </p:txBody>
          </p:sp>
          <p:sp>
            <p:nvSpPr>
              <p:cNvPr id="254640" name="Freeform 1739"/>
              <p:cNvSpPr>
                <a:spLocks/>
              </p:cNvSpPr>
              <p:nvPr/>
            </p:nvSpPr>
            <p:spPr bwMode="auto">
              <a:xfrm>
                <a:off x="2645" y="2156"/>
                <a:ext cx="7" cy="23"/>
              </a:xfrm>
              <a:custGeom>
                <a:avLst/>
                <a:gdLst>
                  <a:gd name="T0" fmla="*/ 0 w 7"/>
                  <a:gd name="T1" fmla="*/ 0 h 23"/>
                  <a:gd name="T2" fmla="*/ 0 w 7"/>
                  <a:gd name="T3" fmla="*/ 15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15"/>
                    </a:lnTo>
                    <a:lnTo>
                      <a:pt x="7" y="23"/>
                    </a:lnTo>
                  </a:path>
                </a:pathLst>
              </a:custGeom>
              <a:noFill/>
              <a:ln w="5080">
                <a:solidFill>
                  <a:srgbClr val="0000FF"/>
                </a:solidFill>
                <a:prstDash val="solid"/>
                <a:round/>
                <a:headEnd/>
                <a:tailEnd/>
              </a:ln>
            </p:spPr>
            <p:txBody>
              <a:bodyPr/>
              <a:lstStyle/>
              <a:p>
                <a:endParaRPr lang="en-US"/>
              </a:p>
            </p:txBody>
          </p:sp>
          <p:sp>
            <p:nvSpPr>
              <p:cNvPr id="254641" name="Freeform 1740"/>
              <p:cNvSpPr>
                <a:spLocks/>
              </p:cNvSpPr>
              <p:nvPr/>
            </p:nvSpPr>
            <p:spPr bwMode="auto">
              <a:xfrm>
                <a:off x="2652" y="217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42" name="Line 1741"/>
              <p:cNvSpPr>
                <a:spLocks noChangeShapeType="1"/>
              </p:cNvSpPr>
              <p:nvPr/>
            </p:nvSpPr>
            <p:spPr bwMode="auto">
              <a:xfrm>
                <a:off x="2660" y="2171"/>
                <a:ext cx="8" cy="0"/>
              </a:xfrm>
              <a:prstGeom prst="line">
                <a:avLst/>
              </a:prstGeom>
              <a:noFill/>
              <a:ln w="5080">
                <a:solidFill>
                  <a:srgbClr val="0000FF"/>
                </a:solidFill>
                <a:round/>
                <a:headEnd/>
                <a:tailEnd/>
              </a:ln>
            </p:spPr>
            <p:txBody>
              <a:bodyPr/>
              <a:lstStyle/>
              <a:p>
                <a:endParaRPr lang="en-US"/>
              </a:p>
            </p:txBody>
          </p:sp>
          <p:sp>
            <p:nvSpPr>
              <p:cNvPr id="254643" name="Freeform 1742"/>
              <p:cNvSpPr>
                <a:spLocks/>
              </p:cNvSpPr>
              <p:nvPr/>
            </p:nvSpPr>
            <p:spPr bwMode="auto">
              <a:xfrm>
                <a:off x="2668" y="217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44" name="Freeform 1743"/>
              <p:cNvSpPr>
                <a:spLocks/>
              </p:cNvSpPr>
              <p:nvPr/>
            </p:nvSpPr>
            <p:spPr bwMode="auto">
              <a:xfrm>
                <a:off x="2676" y="2156"/>
                <a:ext cx="8" cy="15"/>
              </a:xfrm>
              <a:custGeom>
                <a:avLst/>
                <a:gdLst>
                  <a:gd name="T0" fmla="*/ 0 w 8"/>
                  <a:gd name="T1" fmla="*/ 15 h 15"/>
                  <a:gd name="T2" fmla="*/ 8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8" y="7"/>
                    </a:lnTo>
                    <a:lnTo>
                      <a:pt x="8" y="0"/>
                    </a:lnTo>
                  </a:path>
                </a:pathLst>
              </a:custGeom>
              <a:noFill/>
              <a:ln w="5080">
                <a:solidFill>
                  <a:srgbClr val="0000FF"/>
                </a:solidFill>
                <a:prstDash val="solid"/>
                <a:round/>
                <a:headEnd/>
                <a:tailEnd/>
              </a:ln>
            </p:spPr>
            <p:txBody>
              <a:bodyPr/>
              <a:lstStyle/>
              <a:p>
                <a:endParaRPr lang="en-US"/>
              </a:p>
            </p:txBody>
          </p:sp>
          <p:sp>
            <p:nvSpPr>
              <p:cNvPr id="254645" name="Freeform 1744"/>
              <p:cNvSpPr>
                <a:spLocks/>
              </p:cNvSpPr>
              <p:nvPr/>
            </p:nvSpPr>
            <p:spPr bwMode="auto">
              <a:xfrm>
                <a:off x="2684" y="2156"/>
                <a:ext cx="0" cy="15"/>
              </a:xfrm>
              <a:custGeom>
                <a:avLst/>
                <a:gdLst>
                  <a:gd name="T0" fmla="*/ 0 h 15"/>
                  <a:gd name="T1" fmla="*/ 7 h 15"/>
                  <a:gd name="T2" fmla="*/ 15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0"/>
                    </a:moveTo>
                    <a:lnTo>
                      <a:pt x="0" y="7"/>
                    </a:lnTo>
                    <a:lnTo>
                      <a:pt x="0" y="15"/>
                    </a:lnTo>
                  </a:path>
                </a:pathLst>
              </a:custGeom>
              <a:noFill/>
              <a:ln w="5080">
                <a:solidFill>
                  <a:srgbClr val="0000FF"/>
                </a:solidFill>
                <a:prstDash val="solid"/>
                <a:round/>
                <a:headEnd/>
                <a:tailEnd/>
              </a:ln>
            </p:spPr>
            <p:txBody>
              <a:bodyPr/>
              <a:lstStyle/>
              <a:p>
                <a:endParaRPr lang="en-US"/>
              </a:p>
            </p:txBody>
          </p:sp>
          <p:sp>
            <p:nvSpPr>
              <p:cNvPr id="254646" name="Freeform 1745"/>
              <p:cNvSpPr>
                <a:spLocks/>
              </p:cNvSpPr>
              <p:nvPr/>
            </p:nvSpPr>
            <p:spPr bwMode="auto">
              <a:xfrm>
                <a:off x="2684" y="2171"/>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647" name="Freeform 1746"/>
              <p:cNvSpPr>
                <a:spLocks/>
              </p:cNvSpPr>
              <p:nvPr/>
            </p:nvSpPr>
            <p:spPr bwMode="auto">
              <a:xfrm>
                <a:off x="2691" y="2171"/>
                <a:ext cx="8" cy="23"/>
              </a:xfrm>
              <a:custGeom>
                <a:avLst/>
                <a:gdLst>
                  <a:gd name="T0" fmla="*/ 0 w 8"/>
                  <a:gd name="T1" fmla="*/ 0 h 23"/>
                  <a:gd name="T2" fmla="*/ 0 w 8"/>
                  <a:gd name="T3" fmla="*/ 16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6"/>
                    </a:lnTo>
                    <a:lnTo>
                      <a:pt x="8" y="23"/>
                    </a:lnTo>
                  </a:path>
                </a:pathLst>
              </a:custGeom>
              <a:noFill/>
              <a:ln w="5080">
                <a:solidFill>
                  <a:srgbClr val="0000FF"/>
                </a:solidFill>
                <a:prstDash val="solid"/>
                <a:round/>
                <a:headEnd/>
                <a:tailEnd/>
              </a:ln>
            </p:spPr>
            <p:txBody>
              <a:bodyPr/>
              <a:lstStyle/>
              <a:p>
                <a:endParaRPr lang="en-US"/>
              </a:p>
            </p:txBody>
          </p:sp>
          <p:sp>
            <p:nvSpPr>
              <p:cNvPr id="254648" name="Freeform 1747"/>
              <p:cNvSpPr>
                <a:spLocks/>
              </p:cNvSpPr>
              <p:nvPr/>
            </p:nvSpPr>
            <p:spPr bwMode="auto">
              <a:xfrm>
                <a:off x="2699" y="2171"/>
                <a:ext cx="8" cy="23"/>
              </a:xfrm>
              <a:custGeom>
                <a:avLst/>
                <a:gdLst>
                  <a:gd name="T0" fmla="*/ 0 w 8"/>
                  <a:gd name="T1" fmla="*/ 23 h 23"/>
                  <a:gd name="T2" fmla="*/ 0 w 8"/>
                  <a:gd name="T3" fmla="*/ 23 h 23"/>
                  <a:gd name="T4" fmla="*/ 0 w 8"/>
                  <a:gd name="T5" fmla="*/ 16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23"/>
                    </a:lnTo>
                    <a:lnTo>
                      <a:pt x="0" y="16"/>
                    </a:lnTo>
                    <a:lnTo>
                      <a:pt x="8" y="0"/>
                    </a:lnTo>
                  </a:path>
                </a:pathLst>
              </a:custGeom>
              <a:noFill/>
              <a:ln w="5080">
                <a:solidFill>
                  <a:srgbClr val="0000FF"/>
                </a:solidFill>
                <a:prstDash val="solid"/>
                <a:round/>
                <a:headEnd/>
                <a:tailEnd/>
              </a:ln>
            </p:spPr>
            <p:txBody>
              <a:bodyPr/>
              <a:lstStyle/>
              <a:p>
                <a:endParaRPr lang="en-US"/>
              </a:p>
            </p:txBody>
          </p:sp>
          <p:sp>
            <p:nvSpPr>
              <p:cNvPr id="254649" name="Freeform 1748"/>
              <p:cNvSpPr>
                <a:spLocks/>
              </p:cNvSpPr>
              <p:nvPr/>
            </p:nvSpPr>
            <p:spPr bwMode="auto">
              <a:xfrm>
                <a:off x="2707"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650" name="Freeform 1749"/>
              <p:cNvSpPr>
                <a:spLocks/>
              </p:cNvSpPr>
              <p:nvPr/>
            </p:nvSpPr>
            <p:spPr bwMode="auto">
              <a:xfrm>
                <a:off x="2715" y="2156"/>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0000FF"/>
                </a:solidFill>
                <a:prstDash val="solid"/>
                <a:round/>
                <a:headEnd/>
                <a:tailEnd/>
              </a:ln>
            </p:spPr>
            <p:txBody>
              <a:bodyPr/>
              <a:lstStyle/>
              <a:p>
                <a:endParaRPr lang="en-US"/>
              </a:p>
            </p:txBody>
          </p:sp>
          <p:sp>
            <p:nvSpPr>
              <p:cNvPr id="254651" name="Freeform 1750"/>
              <p:cNvSpPr>
                <a:spLocks/>
              </p:cNvSpPr>
              <p:nvPr/>
            </p:nvSpPr>
            <p:spPr bwMode="auto">
              <a:xfrm>
                <a:off x="2722" y="2171"/>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652" name="Freeform 1751"/>
              <p:cNvSpPr>
                <a:spLocks/>
              </p:cNvSpPr>
              <p:nvPr/>
            </p:nvSpPr>
            <p:spPr bwMode="auto">
              <a:xfrm>
                <a:off x="2730" y="2194"/>
                <a:ext cx="8" cy="16"/>
              </a:xfrm>
              <a:custGeom>
                <a:avLst/>
                <a:gdLst>
                  <a:gd name="T0" fmla="*/ 0 w 8"/>
                  <a:gd name="T1" fmla="*/ 16 h 16"/>
                  <a:gd name="T2" fmla="*/ 0 w 8"/>
                  <a:gd name="T3" fmla="*/ 16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653" name="Freeform 1752"/>
              <p:cNvSpPr>
                <a:spLocks/>
              </p:cNvSpPr>
              <p:nvPr/>
            </p:nvSpPr>
            <p:spPr bwMode="auto">
              <a:xfrm>
                <a:off x="2738" y="2163"/>
                <a:ext cx="8" cy="31"/>
              </a:xfrm>
              <a:custGeom>
                <a:avLst/>
                <a:gdLst>
                  <a:gd name="T0" fmla="*/ 0 w 8"/>
                  <a:gd name="T1" fmla="*/ 31 h 31"/>
                  <a:gd name="T2" fmla="*/ 0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654" name="Freeform 1753"/>
              <p:cNvSpPr>
                <a:spLocks/>
              </p:cNvSpPr>
              <p:nvPr/>
            </p:nvSpPr>
            <p:spPr bwMode="auto">
              <a:xfrm>
                <a:off x="2746"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55" name="Freeform 1754"/>
              <p:cNvSpPr>
                <a:spLocks/>
              </p:cNvSpPr>
              <p:nvPr/>
            </p:nvSpPr>
            <p:spPr bwMode="auto">
              <a:xfrm>
                <a:off x="2754" y="2156"/>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0000FF"/>
                </a:solidFill>
                <a:prstDash val="solid"/>
                <a:round/>
                <a:headEnd/>
                <a:tailEnd/>
              </a:ln>
            </p:spPr>
            <p:txBody>
              <a:bodyPr/>
              <a:lstStyle/>
              <a:p>
                <a:endParaRPr lang="en-US"/>
              </a:p>
            </p:txBody>
          </p:sp>
          <p:sp>
            <p:nvSpPr>
              <p:cNvPr id="254656" name="Freeform 1755"/>
              <p:cNvSpPr>
                <a:spLocks/>
              </p:cNvSpPr>
              <p:nvPr/>
            </p:nvSpPr>
            <p:spPr bwMode="auto">
              <a:xfrm>
                <a:off x="2761" y="218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57" name="Freeform 1756"/>
              <p:cNvSpPr>
                <a:spLocks/>
              </p:cNvSpPr>
              <p:nvPr/>
            </p:nvSpPr>
            <p:spPr bwMode="auto">
              <a:xfrm>
                <a:off x="2769"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58" name="Freeform 1757"/>
              <p:cNvSpPr>
                <a:spLocks/>
              </p:cNvSpPr>
              <p:nvPr/>
            </p:nvSpPr>
            <p:spPr bwMode="auto">
              <a:xfrm>
                <a:off x="2777"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659" name="Freeform 1758"/>
              <p:cNvSpPr>
                <a:spLocks/>
              </p:cNvSpPr>
              <p:nvPr/>
            </p:nvSpPr>
            <p:spPr bwMode="auto">
              <a:xfrm>
                <a:off x="2785" y="2156"/>
                <a:ext cx="7" cy="23"/>
              </a:xfrm>
              <a:custGeom>
                <a:avLst/>
                <a:gdLst>
                  <a:gd name="T0" fmla="*/ 0 w 7"/>
                  <a:gd name="T1" fmla="*/ 0 h 23"/>
                  <a:gd name="T2" fmla="*/ 0 w 7"/>
                  <a:gd name="T3" fmla="*/ 0 h 23"/>
                  <a:gd name="T4" fmla="*/ 0 w 7"/>
                  <a:gd name="T5" fmla="*/ 7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7"/>
                    </a:lnTo>
                    <a:lnTo>
                      <a:pt x="7" y="23"/>
                    </a:lnTo>
                  </a:path>
                </a:pathLst>
              </a:custGeom>
              <a:noFill/>
              <a:ln w="5080">
                <a:solidFill>
                  <a:srgbClr val="0000FF"/>
                </a:solidFill>
                <a:prstDash val="solid"/>
                <a:round/>
                <a:headEnd/>
                <a:tailEnd/>
              </a:ln>
            </p:spPr>
            <p:txBody>
              <a:bodyPr/>
              <a:lstStyle/>
              <a:p>
                <a:endParaRPr lang="en-US"/>
              </a:p>
            </p:txBody>
          </p:sp>
          <p:sp>
            <p:nvSpPr>
              <p:cNvPr id="254660" name="Line 1759"/>
              <p:cNvSpPr>
                <a:spLocks noChangeShapeType="1"/>
              </p:cNvSpPr>
              <p:nvPr/>
            </p:nvSpPr>
            <p:spPr bwMode="auto">
              <a:xfrm>
                <a:off x="2792" y="2179"/>
                <a:ext cx="8" cy="8"/>
              </a:xfrm>
              <a:prstGeom prst="line">
                <a:avLst/>
              </a:prstGeom>
              <a:noFill/>
              <a:ln w="5080">
                <a:solidFill>
                  <a:srgbClr val="0000FF"/>
                </a:solidFill>
                <a:round/>
                <a:headEnd/>
                <a:tailEnd/>
              </a:ln>
            </p:spPr>
            <p:txBody>
              <a:bodyPr/>
              <a:lstStyle/>
              <a:p>
                <a:endParaRPr lang="en-US"/>
              </a:p>
            </p:txBody>
          </p:sp>
          <p:sp>
            <p:nvSpPr>
              <p:cNvPr id="254661" name="Line 1760"/>
              <p:cNvSpPr>
                <a:spLocks noChangeShapeType="1"/>
              </p:cNvSpPr>
              <p:nvPr/>
            </p:nvSpPr>
            <p:spPr bwMode="auto">
              <a:xfrm>
                <a:off x="2800" y="2187"/>
                <a:ext cx="8" cy="0"/>
              </a:xfrm>
              <a:prstGeom prst="line">
                <a:avLst/>
              </a:prstGeom>
              <a:noFill/>
              <a:ln w="5080">
                <a:solidFill>
                  <a:srgbClr val="0000FF"/>
                </a:solidFill>
                <a:round/>
                <a:headEnd/>
                <a:tailEnd/>
              </a:ln>
            </p:spPr>
            <p:txBody>
              <a:bodyPr/>
              <a:lstStyle/>
              <a:p>
                <a:endParaRPr lang="en-US"/>
              </a:p>
            </p:txBody>
          </p:sp>
          <p:sp>
            <p:nvSpPr>
              <p:cNvPr id="254662" name="Line 1761"/>
              <p:cNvSpPr>
                <a:spLocks noChangeShapeType="1"/>
              </p:cNvSpPr>
              <p:nvPr/>
            </p:nvSpPr>
            <p:spPr bwMode="auto">
              <a:xfrm>
                <a:off x="2808" y="2187"/>
                <a:ext cx="8" cy="0"/>
              </a:xfrm>
              <a:prstGeom prst="line">
                <a:avLst/>
              </a:prstGeom>
              <a:noFill/>
              <a:ln w="5080">
                <a:solidFill>
                  <a:srgbClr val="0000FF"/>
                </a:solidFill>
                <a:round/>
                <a:headEnd/>
                <a:tailEnd/>
              </a:ln>
            </p:spPr>
            <p:txBody>
              <a:bodyPr/>
              <a:lstStyle/>
              <a:p>
                <a:endParaRPr lang="en-US"/>
              </a:p>
            </p:txBody>
          </p:sp>
          <p:sp>
            <p:nvSpPr>
              <p:cNvPr id="254663" name="Line 1762"/>
              <p:cNvSpPr>
                <a:spLocks noChangeShapeType="1"/>
              </p:cNvSpPr>
              <p:nvPr/>
            </p:nvSpPr>
            <p:spPr bwMode="auto">
              <a:xfrm flipV="1">
                <a:off x="2816" y="2179"/>
                <a:ext cx="8" cy="8"/>
              </a:xfrm>
              <a:prstGeom prst="line">
                <a:avLst/>
              </a:prstGeom>
              <a:noFill/>
              <a:ln w="5080">
                <a:solidFill>
                  <a:srgbClr val="0000FF"/>
                </a:solidFill>
                <a:round/>
                <a:headEnd/>
                <a:tailEnd/>
              </a:ln>
            </p:spPr>
            <p:txBody>
              <a:bodyPr/>
              <a:lstStyle/>
              <a:p>
                <a:endParaRPr lang="en-US"/>
              </a:p>
            </p:txBody>
          </p:sp>
          <p:sp>
            <p:nvSpPr>
              <p:cNvPr id="254664" name="Line 1763"/>
              <p:cNvSpPr>
                <a:spLocks noChangeShapeType="1"/>
              </p:cNvSpPr>
              <p:nvPr/>
            </p:nvSpPr>
            <p:spPr bwMode="auto">
              <a:xfrm flipV="1">
                <a:off x="2824" y="2171"/>
                <a:ext cx="7" cy="8"/>
              </a:xfrm>
              <a:prstGeom prst="line">
                <a:avLst/>
              </a:prstGeom>
              <a:noFill/>
              <a:ln w="5080">
                <a:solidFill>
                  <a:srgbClr val="0000FF"/>
                </a:solidFill>
                <a:round/>
                <a:headEnd/>
                <a:tailEnd/>
              </a:ln>
            </p:spPr>
            <p:txBody>
              <a:bodyPr/>
              <a:lstStyle/>
              <a:p>
                <a:endParaRPr lang="en-US"/>
              </a:p>
            </p:txBody>
          </p:sp>
          <p:sp>
            <p:nvSpPr>
              <p:cNvPr id="254665" name="Freeform 1764"/>
              <p:cNvSpPr>
                <a:spLocks/>
              </p:cNvSpPr>
              <p:nvPr/>
            </p:nvSpPr>
            <p:spPr bwMode="auto">
              <a:xfrm>
                <a:off x="2831" y="2140"/>
                <a:ext cx="8" cy="31"/>
              </a:xfrm>
              <a:custGeom>
                <a:avLst/>
                <a:gdLst>
                  <a:gd name="T0" fmla="*/ 0 w 8"/>
                  <a:gd name="T1" fmla="*/ 31 h 31"/>
                  <a:gd name="T2" fmla="*/ 0 w 8"/>
                  <a:gd name="T3" fmla="*/ 23 h 31"/>
                  <a:gd name="T4" fmla="*/ 0 w 8"/>
                  <a:gd name="T5" fmla="*/ 16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0"/>
                    </a:lnTo>
                  </a:path>
                </a:pathLst>
              </a:custGeom>
              <a:noFill/>
              <a:ln w="5080">
                <a:solidFill>
                  <a:srgbClr val="0000FF"/>
                </a:solidFill>
                <a:prstDash val="solid"/>
                <a:round/>
                <a:headEnd/>
                <a:tailEnd/>
              </a:ln>
            </p:spPr>
            <p:txBody>
              <a:bodyPr/>
              <a:lstStyle/>
              <a:p>
                <a:endParaRPr lang="en-US"/>
              </a:p>
            </p:txBody>
          </p:sp>
          <p:sp>
            <p:nvSpPr>
              <p:cNvPr id="254666" name="Freeform 1765"/>
              <p:cNvSpPr>
                <a:spLocks/>
              </p:cNvSpPr>
              <p:nvPr/>
            </p:nvSpPr>
            <p:spPr bwMode="auto">
              <a:xfrm>
                <a:off x="2839" y="2140"/>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667" name="Freeform 1766"/>
              <p:cNvSpPr>
                <a:spLocks/>
              </p:cNvSpPr>
              <p:nvPr/>
            </p:nvSpPr>
            <p:spPr bwMode="auto">
              <a:xfrm>
                <a:off x="2847"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68" name="Freeform 1767"/>
              <p:cNvSpPr>
                <a:spLocks/>
              </p:cNvSpPr>
              <p:nvPr/>
            </p:nvSpPr>
            <p:spPr bwMode="auto">
              <a:xfrm>
                <a:off x="2855" y="2117"/>
                <a:ext cx="8" cy="62"/>
              </a:xfrm>
              <a:custGeom>
                <a:avLst/>
                <a:gdLst>
                  <a:gd name="T0" fmla="*/ 0 w 8"/>
                  <a:gd name="T1" fmla="*/ 62 h 62"/>
                  <a:gd name="T2" fmla="*/ 0 w 8"/>
                  <a:gd name="T3" fmla="*/ 46 h 62"/>
                  <a:gd name="T4" fmla="*/ 0 w 8"/>
                  <a:gd name="T5" fmla="*/ 31 h 62"/>
                  <a:gd name="T6" fmla="*/ 8 w 8"/>
                  <a:gd name="T7" fmla="*/ 15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31"/>
                    </a:lnTo>
                    <a:lnTo>
                      <a:pt x="8" y="15"/>
                    </a:lnTo>
                    <a:lnTo>
                      <a:pt x="8" y="0"/>
                    </a:lnTo>
                  </a:path>
                </a:pathLst>
              </a:custGeom>
              <a:noFill/>
              <a:ln w="5080">
                <a:solidFill>
                  <a:srgbClr val="0000FF"/>
                </a:solidFill>
                <a:prstDash val="solid"/>
                <a:round/>
                <a:headEnd/>
                <a:tailEnd/>
              </a:ln>
            </p:spPr>
            <p:txBody>
              <a:bodyPr/>
              <a:lstStyle/>
              <a:p>
                <a:endParaRPr lang="en-US"/>
              </a:p>
            </p:txBody>
          </p:sp>
          <p:sp>
            <p:nvSpPr>
              <p:cNvPr id="254669" name="Freeform 1768"/>
              <p:cNvSpPr>
                <a:spLocks/>
              </p:cNvSpPr>
              <p:nvPr/>
            </p:nvSpPr>
            <p:spPr bwMode="auto">
              <a:xfrm>
                <a:off x="2863" y="2117"/>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00FF"/>
                </a:solidFill>
                <a:prstDash val="solid"/>
                <a:round/>
                <a:headEnd/>
                <a:tailEnd/>
              </a:ln>
            </p:spPr>
            <p:txBody>
              <a:bodyPr/>
              <a:lstStyle/>
              <a:p>
                <a:endParaRPr lang="en-US"/>
              </a:p>
            </p:txBody>
          </p:sp>
          <p:sp>
            <p:nvSpPr>
              <p:cNvPr id="254670" name="Freeform 1769"/>
              <p:cNvSpPr>
                <a:spLocks/>
              </p:cNvSpPr>
              <p:nvPr/>
            </p:nvSpPr>
            <p:spPr bwMode="auto">
              <a:xfrm>
                <a:off x="2870" y="2124"/>
                <a:ext cx="8" cy="63"/>
              </a:xfrm>
              <a:custGeom>
                <a:avLst/>
                <a:gdLst>
                  <a:gd name="T0" fmla="*/ 0 w 8"/>
                  <a:gd name="T1" fmla="*/ 0 h 63"/>
                  <a:gd name="T2" fmla="*/ 0 w 8"/>
                  <a:gd name="T3" fmla="*/ 16 h 63"/>
                  <a:gd name="T4" fmla="*/ 0 w 8"/>
                  <a:gd name="T5" fmla="*/ 32 h 63"/>
                  <a:gd name="T6" fmla="*/ 8 w 8"/>
                  <a:gd name="T7" fmla="*/ 55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16"/>
                    </a:lnTo>
                    <a:lnTo>
                      <a:pt x="0" y="32"/>
                    </a:lnTo>
                    <a:lnTo>
                      <a:pt x="8" y="55"/>
                    </a:lnTo>
                    <a:lnTo>
                      <a:pt x="8" y="63"/>
                    </a:lnTo>
                  </a:path>
                </a:pathLst>
              </a:custGeom>
              <a:noFill/>
              <a:ln w="5080">
                <a:solidFill>
                  <a:srgbClr val="0000FF"/>
                </a:solidFill>
                <a:prstDash val="solid"/>
                <a:round/>
                <a:headEnd/>
                <a:tailEnd/>
              </a:ln>
            </p:spPr>
            <p:txBody>
              <a:bodyPr/>
              <a:lstStyle/>
              <a:p>
                <a:endParaRPr lang="en-US"/>
              </a:p>
            </p:txBody>
          </p:sp>
          <p:sp>
            <p:nvSpPr>
              <p:cNvPr id="254671" name="Freeform 1770"/>
              <p:cNvSpPr>
                <a:spLocks/>
              </p:cNvSpPr>
              <p:nvPr/>
            </p:nvSpPr>
            <p:spPr bwMode="auto">
              <a:xfrm>
                <a:off x="2878" y="2148"/>
                <a:ext cx="8" cy="39"/>
              </a:xfrm>
              <a:custGeom>
                <a:avLst/>
                <a:gdLst>
                  <a:gd name="T0" fmla="*/ 0 w 8"/>
                  <a:gd name="T1" fmla="*/ 39 h 39"/>
                  <a:gd name="T2" fmla="*/ 0 w 8"/>
                  <a:gd name="T3" fmla="*/ 39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9"/>
                    </a:lnTo>
                    <a:lnTo>
                      <a:pt x="0" y="23"/>
                    </a:lnTo>
                    <a:lnTo>
                      <a:pt x="8" y="8"/>
                    </a:lnTo>
                    <a:lnTo>
                      <a:pt x="8" y="0"/>
                    </a:lnTo>
                  </a:path>
                </a:pathLst>
              </a:custGeom>
              <a:noFill/>
              <a:ln w="5080">
                <a:solidFill>
                  <a:srgbClr val="0000FF"/>
                </a:solidFill>
                <a:prstDash val="solid"/>
                <a:round/>
                <a:headEnd/>
                <a:tailEnd/>
              </a:ln>
            </p:spPr>
            <p:txBody>
              <a:bodyPr/>
              <a:lstStyle/>
              <a:p>
                <a:endParaRPr lang="en-US"/>
              </a:p>
            </p:txBody>
          </p:sp>
          <p:sp>
            <p:nvSpPr>
              <p:cNvPr id="254672" name="Freeform 1771"/>
              <p:cNvSpPr>
                <a:spLocks/>
              </p:cNvSpPr>
              <p:nvPr/>
            </p:nvSpPr>
            <p:spPr bwMode="auto">
              <a:xfrm>
                <a:off x="2886" y="214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73" name="Freeform 1772"/>
              <p:cNvSpPr>
                <a:spLocks/>
              </p:cNvSpPr>
              <p:nvPr/>
            </p:nvSpPr>
            <p:spPr bwMode="auto">
              <a:xfrm>
                <a:off x="2894" y="2140"/>
                <a:ext cx="7" cy="47"/>
              </a:xfrm>
              <a:custGeom>
                <a:avLst/>
                <a:gdLst>
                  <a:gd name="T0" fmla="*/ 0 w 7"/>
                  <a:gd name="T1" fmla="*/ 0 h 47"/>
                  <a:gd name="T2" fmla="*/ 0 w 7"/>
                  <a:gd name="T3" fmla="*/ 8 h 47"/>
                  <a:gd name="T4" fmla="*/ 0 w 7"/>
                  <a:gd name="T5" fmla="*/ 23 h 47"/>
                  <a:gd name="T6" fmla="*/ 7 w 7"/>
                  <a:gd name="T7" fmla="*/ 39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23"/>
                    </a:lnTo>
                    <a:lnTo>
                      <a:pt x="7" y="39"/>
                    </a:lnTo>
                    <a:lnTo>
                      <a:pt x="7" y="47"/>
                    </a:lnTo>
                  </a:path>
                </a:pathLst>
              </a:custGeom>
              <a:noFill/>
              <a:ln w="5080">
                <a:solidFill>
                  <a:srgbClr val="0000FF"/>
                </a:solidFill>
                <a:prstDash val="solid"/>
                <a:round/>
                <a:headEnd/>
                <a:tailEnd/>
              </a:ln>
            </p:spPr>
            <p:txBody>
              <a:bodyPr/>
              <a:lstStyle/>
              <a:p>
                <a:endParaRPr lang="en-US"/>
              </a:p>
            </p:txBody>
          </p:sp>
          <p:sp>
            <p:nvSpPr>
              <p:cNvPr id="254674" name="Freeform 1773"/>
              <p:cNvSpPr>
                <a:spLocks/>
              </p:cNvSpPr>
              <p:nvPr/>
            </p:nvSpPr>
            <p:spPr bwMode="auto">
              <a:xfrm>
                <a:off x="2901" y="218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75" name="Line 1774"/>
              <p:cNvSpPr>
                <a:spLocks noChangeShapeType="1"/>
              </p:cNvSpPr>
              <p:nvPr/>
            </p:nvSpPr>
            <p:spPr bwMode="auto">
              <a:xfrm>
                <a:off x="2909" y="2187"/>
                <a:ext cx="8" cy="0"/>
              </a:xfrm>
              <a:prstGeom prst="line">
                <a:avLst/>
              </a:prstGeom>
              <a:noFill/>
              <a:ln w="5080">
                <a:solidFill>
                  <a:srgbClr val="0000FF"/>
                </a:solidFill>
                <a:round/>
                <a:headEnd/>
                <a:tailEnd/>
              </a:ln>
            </p:spPr>
            <p:txBody>
              <a:bodyPr/>
              <a:lstStyle/>
              <a:p>
                <a:endParaRPr lang="en-US"/>
              </a:p>
            </p:txBody>
          </p:sp>
          <p:sp>
            <p:nvSpPr>
              <p:cNvPr id="254676" name="Line 1775"/>
              <p:cNvSpPr>
                <a:spLocks noChangeShapeType="1"/>
              </p:cNvSpPr>
              <p:nvPr/>
            </p:nvSpPr>
            <p:spPr bwMode="auto">
              <a:xfrm>
                <a:off x="2917" y="2187"/>
                <a:ext cx="8" cy="7"/>
              </a:xfrm>
              <a:prstGeom prst="line">
                <a:avLst/>
              </a:prstGeom>
              <a:noFill/>
              <a:ln w="5080">
                <a:solidFill>
                  <a:srgbClr val="0000FF"/>
                </a:solidFill>
                <a:round/>
                <a:headEnd/>
                <a:tailEnd/>
              </a:ln>
            </p:spPr>
            <p:txBody>
              <a:bodyPr/>
              <a:lstStyle/>
              <a:p>
                <a:endParaRPr lang="en-US"/>
              </a:p>
            </p:txBody>
          </p:sp>
          <p:sp>
            <p:nvSpPr>
              <p:cNvPr id="254677" name="Freeform 1776"/>
              <p:cNvSpPr>
                <a:spLocks/>
              </p:cNvSpPr>
              <p:nvPr/>
            </p:nvSpPr>
            <p:spPr bwMode="auto">
              <a:xfrm>
                <a:off x="2925" y="219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678" name="Freeform 1777"/>
              <p:cNvSpPr>
                <a:spLocks/>
              </p:cNvSpPr>
              <p:nvPr/>
            </p:nvSpPr>
            <p:spPr bwMode="auto">
              <a:xfrm>
                <a:off x="2933" y="219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679" name="Freeform 1778"/>
              <p:cNvSpPr>
                <a:spLocks/>
              </p:cNvSpPr>
              <p:nvPr/>
            </p:nvSpPr>
            <p:spPr bwMode="auto">
              <a:xfrm>
                <a:off x="2940" y="219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680" name="Freeform 1779"/>
              <p:cNvSpPr>
                <a:spLocks/>
              </p:cNvSpPr>
              <p:nvPr/>
            </p:nvSpPr>
            <p:spPr bwMode="auto">
              <a:xfrm>
                <a:off x="2948" y="2187"/>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681" name="Freeform 1780"/>
              <p:cNvSpPr>
                <a:spLocks/>
              </p:cNvSpPr>
              <p:nvPr/>
            </p:nvSpPr>
            <p:spPr bwMode="auto">
              <a:xfrm>
                <a:off x="2956" y="2187"/>
                <a:ext cx="8" cy="23"/>
              </a:xfrm>
              <a:custGeom>
                <a:avLst/>
                <a:gdLst>
                  <a:gd name="T0" fmla="*/ 0 w 8"/>
                  <a:gd name="T1" fmla="*/ 0 h 23"/>
                  <a:gd name="T2" fmla="*/ 0 w 8"/>
                  <a:gd name="T3" fmla="*/ 0 h 23"/>
                  <a:gd name="T4" fmla="*/ 0 w 8"/>
                  <a:gd name="T5" fmla="*/ 7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7"/>
                    </a:lnTo>
                    <a:lnTo>
                      <a:pt x="8" y="23"/>
                    </a:lnTo>
                  </a:path>
                </a:pathLst>
              </a:custGeom>
              <a:noFill/>
              <a:ln w="5080">
                <a:solidFill>
                  <a:srgbClr val="0000FF"/>
                </a:solidFill>
                <a:prstDash val="solid"/>
                <a:round/>
                <a:headEnd/>
                <a:tailEnd/>
              </a:ln>
            </p:spPr>
            <p:txBody>
              <a:bodyPr/>
              <a:lstStyle/>
              <a:p>
                <a:endParaRPr lang="en-US"/>
              </a:p>
            </p:txBody>
          </p:sp>
          <p:sp>
            <p:nvSpPr>
              <p:cNvPr id="254682" name="Freeform 1781"/>
              <p:cNvSpPr>
                <a:spLocks/>
              </p:cNvSpPr>
              <p:nvPr/>
            </p:nvSpPr>
            <p:spPr bwMode="auto">
              <a:xfrm>
                <a:off x="2964" y="221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683" name="Freeform 1782"/>
              <p:cNvSpPr>
                <a:spLocks/>
              </p:cNvSpPr>
              <p:nvPr/>
            </p:nvSpPr>
            <p:spPr bwMode="auto">
              <a:xfrm>
                <a:off x="2971" y="2194"/>
                <a:ext cx="8" cy="24"/>
              </a:xfrm>
              <a:custGeom>
                <a:avLst/>
                <a:gdLst>
                  <a:gd name="T0" fmla="*/ 0 w 8"/>
                  <a:gd name="T1" fmla="*/ 24 h 24"/>
                  <a:gd name="T2" fmla="*/ 0 w 8"/>
                  <a:gd name="T3" fmla="*/ 16 h 24"/>
                  <a:gd name="T4" fmla="*/ 8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684" name="Freeform 1783"/>
              <p:cNvSpPr>
                <a:spLocks/>
              </p:cNvSpPr>
              <p:nvPr/>
            </p:nvSpPr>
            <p:spPr bwMode="auto">
              <a:xfrm>
                <a:off x="2979" y="2194"/>
                <a:ext cx="0" cy="24"/>
              </a:xfrm>
              <a:custGeom>
                <a:avLst/>
                <a:gdLst>
                  <a:gd name="T0" fmla="*/ 0 h 24"/>
                  <a:gd name="T1" fmla="*/ 8 h 24"/>
                  <a:gd name="T2" fmla="*/ 16 h 24"/>
                  <a:gd name="T3" fmla="*/ 24 h 24"/>
                  <a:gd name="T4" fmla="*/ 24 h 24"/>
                  <a:gd name="T5" fmla="*/ 0 60000 65536"/>
                  <a:gd name="T6" fmla="*/ 0 60000 65536"/>
                  <a:gd name="T7" fmla="*/ 0 60000 65536"/>
                  <a:gd name="T8" fmla="*/ 0 60000 65536"/>
                  <a:gd name="T9" fmla="*/ 0 60000 65536"/>
                  <a:gd name="T10" fmla="*/ 0 h 24"/>
                  <a:gd name="T11" fmla="*/ 24 h 24"/>
                </a:gdLst>
                <a:ahLst/>
                <a:cxnLst>
                  <a:cxn ang="T5">
                    <a:pos x="0" y="T0"/>
                  </a:cxn>
                  <a:cxn ang="T6">
                    <a:pos x="0" y="T1"/>
                  </a:cxn>
                  <a:cxn ang="T7">
                    <a:pos x="0" y="T2"/>
                  </a:cxn>
                  <a:cxn ang="T8">
                    <a:pos x="0" y="T3"/>
                  </a:cxn>
                  <a:cxn ang="T9">
                    <a:pos x="0" y="T4"/>
                  </a:cxn>
                </a:cxnLst>
                <a:rect l="0" t="T10" r="0" b="T11"/>
                <a:pathLst>
                  <a:path h="24">
                    <a:moveTo>
                      <a:pt x="0" y="0"/>
                    </a:moveTo>
                    <a:lnTo>
                      <a:pt x="0" y="8"/>
                    </a:lnTo>
                    <a:lnTo>
                      <a:pt x="0" y="16"/>
                    </a:lnTo>
                    <a:lnTo>
                      <a:pt x="0" y="24"/>
                    </a:lnTo>
                  </a:path>
                </a:pathLst>
              </a:custGeom>
              <a:noFill/>
              <a:ln w="5080">
                <a:solidFill>
                  <a:srgbClr val="0000FF"/>
                </a:solidFill>
                <a:prstDash val="solid"/>
                <a:round/>
                <a:headEnd/>
                <a:tailEnd/>
              </a:ln>
            </p:spPr>
            <p:txBody>
              <a:bodyPr/>
              <a:lstStyle/>
              <a:p>
                <a:endParaRPr lang="en-US"/>
              </a:p>
            </p:txBody>
          </p:sp>
          <p:sp>
            <p:nvSpPr>
              <p:cNvPr id="254685" name="Freeform 1784"/>
              <p:cNvSpPr>
                <a:spLocks/>
              </p:cNvSpPr>
              <p:nvPr/>
            </p:nvSpPr>
            <p:spPr bwMode="auto">
              <a:xfrm>
                <a:off x="2979" y="2171"/>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0000FF"/>
                </a:solidFill>
                <a:prstDash val="solid"/>
                <a:round/>
                <a:headEnd/>
                <a:tailEnd/>
              </a:ln>
            </p:spPr>
            <p:txBody>
              <a:bodyPr/>
              <a:lstStyle/>
              <a:p>
                <a:endParaRPr lang="en-US"/>
              </a:p>
            </p:txBody>
          </p:sp>
          <p:sp>
            <p:nvSpPr>
              <p:cNvPr id="254686" name="Freeform 1785"/>
              <p:cNvSpPr>
                <a:spLocks/>
              </p:cNvSpPr>
              <p:nvPr/>
            </p:nvSpPr>
            <p:spPr bwMode="auto">
              <a:xfrm>
                <a:off x="2987" y="2171"/>
                <a:ext cx="8" cy="31"/>
              </a:xfrm>
              <a:custGeom>
                <a:avLst/>
                <a:gdLst>
                  <a:gd name="T0" fmla="*/ 0 w 8"/>
                  <a:gd name="T1" fmla="*/ 0 h 31"/>
                  <a:gd name="T2" fmla="*/ 0 w 8"/>
                  <a:gd name="T3" fmla="*/ 0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16"/>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687" name="Freeform 1786"/>
              <p:cNvSpPr>
                <a:spLocks/>
              </p:cNvSpPr>
              <p:nvPr/>
            </p:nvSpPr>
            <p:spPr bwMode="auto">
              <a:xfrm>
                <a:off x="2995" y="220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688" name="Freeform 1787"/>
              <p:cNvSpPr>
                <a:spLocks/>
              </p:cNvSpPr>
              <p:nvPr/>
            </p:nvSpPr>
            <p:spPr bwMode="auto">
              <a:xfrm>
                <a:off x="3003" y="2187"/>
                <a:ext cx="7" cy="23"/>
              </a:xfrm>
              <a:custGeom>
                <a:avLst/>
                <a:gdLst>
                  <a:gd name="T0" fmla="*/ 0 w 7"/>
                  <a:gd name="T1" fmla="*/ 23 h 23"/>
                  <a:gd name="T2" fmla="*/ 0 w 7"/>
                  <a:gd name="T3" fmla="*/ 15 h 23"/>
                  <a:gd name="T4" fmla="*/ 0 w 7"/>
                  <a:gd name="T5" fmla="*/ 7 h 23"/>
                  <a:gd name="T6" fmla="*/ 7 w 7"/>
                  <a:gd name="T7" fmla="*/ 0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15"/>
                    </a:lnTo>
                    <a:lnTo>
                      <a:pt x="0" y="7"/>
                    </a:lnTo>
                    <a:lnTo>
                      <a:pt x="7" y="0"/>
                    </a:lnTo>
                  </a:path>
                </a:pathLst>
              </a:custGeom>
              <a:noFill/>
              <a:ln w="5080">
                <a:solidFill>
                  <a:srgbClr val="0000FF"/>
                </a:solidFill>
                <a:prstDash val="solid"/>
                <a:round/>
                <a:headEnd/>
                <a:tailEnd/>
              </a:ln>
            </p:spPr>
            <p:txBody>
              <a:bodyPr/>
              <a:lstStyle/>
              <a:p>
                <a:endParaRPr lang="en-US"/>
              </a:p>
            </p:txBody>
          </p:sp>
          <p:sp>
            <p:nvSpPr>
              <p:cNvPr id="254689" name="Freeform 1788"/>
              <p:cNvSpPr>
                <a:spLocks/>
              </p:cNvSpPr>
              <p:nvPr/>
            </p:nvSpPr>
            <p:spPr bwMode="auto">
              <a:xfrm>
                <a:off x="3010" y="2187"/>
                <a:ext cx="8" cy="54"/>
              </a:xfrm>
              <a:custGeom>
                <a:avLst/>
                <a:gdLst>
                  <a:gd name="T0" fmla="*/ 0 w 8"/>
                  <a:gd name="T1" fmla="*/ 0 h 54"/>
                  <a:gd name="T2" fmla="*/ 0 w 8"/>
                  <a:gd name="T3" fmla="*/ 7 h 54"/>
                  <a:gd name="T4" fmla="*/ 0 w 8"/>
                  <a:gd name="T5" fmla="*/ 23 h 54"/>
                  <a:gd name="T6" fmla="*/ 8 w 8"/>
                  <a:gd name="T7" fmla="*/ 46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7"/>
                    </a:lnTo>
                    <a:lnTo>
                      <a:pt x="0" y="23"/>
                    </a:lnTo>
                    <a:lnTo>
                      <a:pt x="8" y="46"/>
                    </a:lnTo>
                    <a:lnTo>
                      <a:pt x="8" y="54"/>
                    </a:lnTo>
                  </a:path>
                </a:pathLst>
              </a:custGeom>
              <a:noFill/>
              <a:ln w="5080">
                <a:solidFill>
                  <a:srgbClr val="0000FF"/>
                </a:solidFill>
                <a:prstDash val="solid"/>
                <a:round/>
                <a:headEnd/>
                <a:tailEnd/>
              </a:ln>
            </p:spPr>
            <p:txBody>
              <a:bodyPr/>
              <a:lstStyle/>
              <a:p>
                <a:endParaRPr lang="en-US"/>
              </a:p>
            </p:txBody>
          </p:sp>
          <p:sp>
            <p:nvSpPr>
              <p:cNvPr id="254690" name="Freeform 1789"/>
              <p:cNvSpPr>
                <a:spLocks/>
              </p:cNvSpPr>
              <p:nvPr/>
            </p:nvSpPr>
            <p:spPr bwMode="auto">
              <a:xfrm>
                <a:off x="3018" y="2218"/>
                <a:ext cx="8" cy="23"/>
              </a:xfrm>
              <a:custGeom>
                <a:avLst/>
                <a:gdLst>
                  <a:gd name="T0" fmla="*/ 0 w 8"/>
                  <a:gd name="T1" fmla="*/ 23 h 23"/>
                  <a:gd name="T2" fmla="*/ 0 w 8"/>
                  <a:gd name="T3" fmla="*/ 23 h 23"/>
                  <a:gd name="T4" fmla="*/ 0 w 8"/>
                  <a:gd name="T5" fmla="*/ 15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8"/>
                    </a:lnTo>
                    <a:lnTo>
                      <a:pt x="8" y="0"/>
                    </a:lnTo>
                  </a:path>
                </a:pathLst>
              </a:custGeom>
              <a:noFill/>
              <a:ln w="5080">
                <a:solidFill>
                  <a:srgbClr val="0000FF"/>
                </a:solidFill>
                <a:prstDash val="solid"/>
                <a:round/>
                <a:headEnd/>
                <a:tailEnd/>
              </a:ln>
            </p:spPr>
            <p:txBody>
              <a:bodyPr/>
              <a:lstStyle/>
              <a:p>
                <a:endParaRPr lang="en-US"/>
              </a:p>
            </p:txBody>
          </p:sp>
          <p:sp>
            <p:nvSpPr>
              <p:cNvPr id="254691" name="Freeform 1790"/>
              <p:cNvSpPr>
                <a:spLocks/>
              </p:cNvSpPr>
              <p:nvPr/>
            </p:nvSpPr>
            <p:spPr bwMode="auto">
              <a:xfrm>
                <a:off x="3026" y="2218"/>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692" name="Line 1791"/>
              <p:cNvSpPr>
                <a:spLocks noChangeShapeType="1"/>
              </p:cNvSpPr>
              <p:nvPr/>
            </p:nvSpPr>
            <p:spPr bwMode="auto">
              <a:xfrm>
                <a:off x="3034" y="2249"/>
                <a:ext cx="7" cy="8"/>
              </a:xfrm>
              <a:prstGeom prst="line">
                <a:avLst/>
              </a:prstGeom>
              <a:noFill/>
              <a:ln w="5080">
                <a:solidFill>
                  <a:srgbClr val="0000FF"/>
                </a:solidFill>
                <a:round/>
                <a:headEnd/>
                <a:tailEnd/>
              </a:ln>
            </p:spPr>
            <p:txBody>
              <a:bodyPr/>
              <a:lstStyle/>
              <a:p>
                <a:endParaRPr lang="en-US"/>
              </a:p>
            </p:txBody>
          </p:sp>
          <p:sp>
            <p:nvSpPr>
              <p:cNvPr id="254693" name="Line 1792"/>
              <p:cNvSpPr>
                <a:spLocks noChangeShapeType="1"/>
              </p:cNvSpPr>
              <p:nvPr/>
            </p:nvSpPr>
            <p:spPr bwMode="auto">
              <a:xfrm>
                <a:off x="3041" y="2257"/>
                <a:ext cx="8" cy="0"/>
              </a:xfrm>
              <a:prstGeom prst="line">
                <a:avLst/>
              </a:prstGeom>
              <a:noFill/>
              <a:ln w="5080">
                <a:solidFill>
                  <a:srgbClr val="0000FF"/>
                </a:solidFill>
                <a:round/>
                <a:headEnd/>
                <a:tailEnd/>
              </a:ln>
            </p:spPr>
            <p:txBody>
              <a:bodyPr/>
              <a:lstStyle/>
              <a:p>
                <a:endParaRPr lang="en-US"/>
              </a:p>
            </p:txBody>
          </p:sp>
          <p:sp>
            <p:nvSpPr>
              <p:cNvPr id="254694" name="Freeform 1793"/>
              <p:cNvSpPr>
                <a:spLocks/>
              </p:cNvSpPr>
              <p:nvPr/>
            </p:nvSpPr>
            <p:spPr bwMode="auto">
              <a:xfrm>
                <a:off x="3049" y="224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95" name="Freeform 1794"/>
              <p:cNvSpPr>
                <a:spLocks/>
              </p:cNvSpPr>
              <p:nvPr/>
            </p:nvSpPr>
            <p:spPr bwMode="auto">
              <a:xfrm>
                <a:off x="3057" y="22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696" name="Line 1795"/>
              <p:cNvSpPr>
                <a:spLocks noChangeShapeType="1"/>
              </p:cNvSpPr>
              <p:nvPr/>
            </p:nvSpPr>
            <p:spPr bwMode="auto">
              <a:xfrm>
                <a:off x="3065" y="2257"/>
                <a:ext cx="8" cy="0"/>
              </a:xfrm>
              <a:prstGeom prst="line">
                <a:avLst/>
              </a:prstGeom>
              <a:noFill/>
              <a:ln w="5080">
                <a:solidFill>
                  <a:srgbClr val="0000FF"/>
                </a:solidFill>
                <a:round/>
                <a:headEnd/>
                <a:tailEnd/>
              </a:ln>
            </p:spPr>
            <p:txBody>
              <a:bodyPr/>
              <a:lstStyle/>
              <a:p>
                <a:endParaRPr lang="en-US"/>
              </a:p>
            </p:txBody>
          </p:sp>
          <p:sp>
            <p:nvSpPr>
              <p:cNvPr id="254697" name="Line 1796"/>
              <p:cNvSpPr>
                <a:spLocks noChangeShapeType="1"/>
              </p:cNvSpPr>
              <p:nvPr/>
            </p:nvSpPr>
            <p:spPr bwMode="auto">
              <a:xfrm>
                <a:off x="3073" y="2257"/>
                <a:ext cx="7" cy="8"/>
              </a:xfrm>
              <a:prstGeom prst="line">
                <a:avLst/>
              </a:prstGeom>
              <a:noFill/>
              <a:ln w="5080">
                <a:solidFill>
                  <a:srgbClr val="0000FF"/>
                </a:solidFill>
                <a:round/>
                <a:headEnd/>
                <a:tailEnd/>
              </a:ln>
            </p:spPr>
            <p:txBody>
              <a:bodyPr/>
              <a:lstStyle/>
              <a:p>
                <a:endParaRPr lang="en-US"/>
              </a:p>
            </p:txBody>
          </p:sp>
          <p:sp>
            <p:nvSpPr>
              <p:cNvPr id="254698" name="Line 1797"/>
              <p:cNvSpPr>
                <a:spLocks noChangeShapeType="1"/>
              </p:cNvSpPr>
              <p:nvPr/>
            </p:nvSpPr>
            <p:spPr bwMode="auto">
              <a:xfrm>
                <a:off x="3080" y="2265"/>
                <a:ext cx="8" cy="7"/>
              </a:xfrm>
              <a:prstGeom prst="line">
                <a:avLst/>
              </a:prstGeom>
              <a:noFill/>
              <a:ln w="5080">
                <a:solidFill>
                  <a:srgbClr val="0000FF"/>
                </a:solidFill>
                <a:round/>
                <a:headEnd/>
                <a:tailEnd/>
              </a:ln>
            </p:spPr>
            <p:txBody>
              <a:bodyPr/>
              <a:lstStyle/>
              <a:p>
                <a:endParaRPr lang="en-US"/>
              </a:p>
            </p:txBody>
          </p:sp>
          <p:sp>
            <p:nvSpPr>
              <p:cNvPr id="254699" name="Line 1798"/>
              <p:cNvSpPr>
                <a:spLocks noChangeShapeType="1"/>
              </p:cNvSpPr>
              <p:nvPr/>
            </p:nvSpPr>
            <p:spPr bwMode="auto">
              <a:xfrm>
                <a:off x="3088" y="2272"/>
                <a:ext cx="8" cy="0"/>
              </a:xfrm>
              <a:prstGeom prst="line">
                <a:avLst/>
              </a:prstGeom>
              <a:noFill/>
              <a:ln w="5080">
                <a:solidFill>
                  <a:srgbClr val="0000FF"/>
                </a:solidFill>
                <a:round/>
                <a:headEnd/>
                <a:tailEnd/>
              </a:ln>
            </p:spPr>
            <p:txBody>
              <a:bodyPr/>
              <a:lstStyle/>
              <a:p>
                <a:endParaRPr lang="en-US"/>
              </a:p>
            </p:txBody>
          </p:sp>
          <p:sp>
            <p:nvSpPr>
              <p:cNvPr id="254700" name="Freeform 1799"/>
              <p:cNvSpPr>
                <a:spLocks/>
              </p:cNvSpPr>
              <p:nvPr/>
            </p:nvSpPr>
            <p:spPr bwMode="auto">
              <a:xfrm>
                <a:off x="3096"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701" name="Line 1800"/>
              <p:cNvSpPr>
                <a:spLocks noChangeShapeType="1"/>
              </p:cNvSpPr>
              <p:nvPr/>
            </p:nvSpPr>
            <p:spPr bwMode="auto">
              <a:xfrm>
                <a:off x="3104" y="2280"/>
                <a:ext cx="7" cy="0"/>
              </a:xfrm>
              <a:prstGeom prst="line">
                <a:avLst/>
              </a:prstGeom>
              <a:noFill/>
              <a:ln w="5080">
                <a:solidFill>
                  <a:srgbClr val="0000FF"/>
                </a:solidFill>
                <a:round/>
                <a:headEnd/>
                <a:tailEnd/>
              </a:ln>
            </p:spPr>
            <p:txBody>
              <a:bodyPr/>
              <a:lstStyle/>
              <a:p>
                <a:endParaRPr lang="en-US"/>
              </a:p>
            </p:txBody>
          </p:sp>
          <p:sp>
            <p:nvSpPr>
              <p:cNvPr id="254702" name="Line 1801"/>
              <p:cNvSpPr>
                <a:spLocks noChangeShapeType="1"/>
              </p:cNvSpPr>
              <p:nvPr/>
            </p:nvSpPr>
            <p:spPr bwMode="auto">
              <a:xfrm>
                <a:off x="3111" y="2280"/>
                <a:ext cx="8" cy="0"/>
              </a:xfrm>
              <a:prstGeom prst="line">
                <a:avLst/>
              </a:prstGeom>
              <a:noFill/>
              <a:ln w="5080">
                <a:solidFill>
                  <a:srgbClr val="0000FF"/>
                </a:solidFill>
                <a:round/>
                <a:headEnd/>
                <a:tailEnd/>
              </a:ln>
            </p:spPr>
            <p:txBody>
              <a:bodyPr/>
              <a:lstStyle/>
              <a:p>
                <a:endParaRPr lang="en-US"/>
              </a:p>
            </p:txBody>
          </p:sp>
          <p:sp>
            <p:nvSpPr>
              <p:cNvPr id="254703" name="Line 1802"/>
              <p:cNvSpPr>
                <a:spLocks noChangeShapeType="1"/>
              </p:cNvSpPr>
              <p:nvPr/>
            </p:nvSpPr>
            <p:spPr bwMode="auto">
              <a:xfrm>
                <a:off x="3119" y="2280"/>
                <a:ext cx="8" cy="0"/>
              </a:xfrm>
              <a:prstGeom prst="line">
                <a:avLst/>
              </a:prstGeom>
              <a:noFill/>
              <a:ln w="5080">
                <a:solidFill>
                  <a:srgbClr val="0000FF"/>
                </a:solidFill>
                <a:round/>
                <a:headEnd/>
                <a:tailEnd/>
              </a:ln>
            </p:spPr>
            <p:txBody>
              <a:bodyPr/>
              <a:lstStyle/>
              <a:p>
                <a:endParaRPr lang="en-US"/>
              </a:p>
            </p:txBody>
          </p:sp>
          <p:sp>
            <p:nvSpPr>
              <p:cNvPr id="254704" name="Line 1803"/>
              <p:cNvSpPr>
                <a:spLocks noChangeShapeType="1"/>
              </p:cNvSpPr>
              <p:nvPr/>
            </p:nvSpPr>
            <p:spPr bwMode="auto">
              <a:xfrm>
                <a:off x="3127" y="2280"/>
                <a:ext cx="8" cy="0"/>
              </a:xfrm>
              <a:prstGeom prst="line">
                <a:avLst/>
              </a:prstGeom>
              <a:noFill/>
              <a:ln w="5080">
                <a:solidFill>
                  <a:srgbClr val="0000FF"/>
                </a:solidFill>
                <a:round/>
                <a:headEnd/>
                <a:tailEnd/>
              </a:ln>
            </p:spPr>
            <p:txBody>
              <a:bodyPr/>
              <a:lstStyle/>
              <a:p>
                <a:endParaRPr lang="en-US"/>
              </a:p>
            </p:txBody>
          </p:sp>
          <p:sp>
            <p:nvSpPr>
              <p:cNvPr id="254705" name="Freeform 1804"/>
              <p:cNvSpPr>
                <a:spLocks/>
              </p:cNvSpPr>
              <p:nvPr/>
            </p:nvSpPr>
            <p:spPr bwMode="auto">
              <a:xfrm>
                <a:off x="3135"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706" name="Line 1805"/>
              <p:cNvSpPr>
                <a:spLocks noChangeShapeType="1"/>
              </p:cNvSpPr>
              <p:nvPr/>
            </p:nvSpPr>
            <p:spPr bwMode="auto">
              <a:xfrm>
                <a:off x="3143" y="2272"/>
                <a:ext cx="7" cy="0"/>
              </a:xfrm>
              <a:prstGeom prst="line">
                <a:avLst/>
              </a:prstGeom>
              <a:noFill/>
              <a:ln w="5080">
                <a:solidFill>
                  <a:srgbClr val="0000FF"/>
                </a:solidFill>
                <a:round/>
                <a:headEnd/>
                <a:tailEnd/>
              </a:ln>
            </p:spPr>
            <p:txBody>
              <a:bodyPr/>
              <a:lstStyle/>
              <a:p>
                <a:endParaRPr lang="en-US"/>
              </a:p>
            </p:txBody>
          </p:sp>
          <p:sp>
            <p:nvSpPr>
              <p:cNvPr id="254707" name="Line 1806"/>
              <p:cNvSpPr>
                <a:spLocks noChangeShapeType="1"/>
              </p:cNvSpPr>
              <p:nvPr/>
            </p:nvSpPr>
            <p:spPr bwMode="auto">
              <a:xfrm>
                <a:off x="3150" y="2272"/>
                <a:ext cx="8" cy="0"/>
              </a:xfrm>
              <a:prstGeom prst="line">
                <a:avLst/>
              </a:prstGeom>
              <a:noFill/>
              <a:ln w="5080">
                <a:solidFill>
                  <a:srgbClr val="0000FF"/>
                </a:solidFill>
                <a:round/>
                <a:headEnd/>
                <a:tailEnd/>
              </a:ln>
            </p:spPr>
            <p:txBody>
              <a:bodyPr/>
              <a:lstStyle/>
              <a:p>
                <a:endParaRPr lang="en-US"/>
              </a:p>
            </p:txBody>
          </p:sp>
          <p:sp>
            <p:nvSpPr>
              <p:cNvPr id="254708" name="Line 1807"/>
              <p:cNvSpPr>
                <a:spLocks noChangeShapeType="1"/>
              </p:cNvSpPr>
              <p:nvPr/>
            </p:nvSpPr>
            <p:spPr bwMode="auto">
              <a:xfrm>
                <a:off x="3158" y="2272"/>
                <a:ext cx="8" cy="8"/>
              </a:xfrm>
              <a:prstGeom prst="line">
                <a:avLst/>
              </a:prstGeom>
              <a:noFill/>
              <a:ln w="5080">
                <a:solidFill>
                  <a:srgbClr val="0000FF"/>
                </a:solidFill>
                <a:round/>
                <a:headEnd/>
                <a:tailEnd/>
              </a:ln>
            </p:spPr>
            <p:txBody>
              <a:bodyPr/>
              <a:lstStyle/>
              <a:p>
                <a:endParaRPr lang="en-US"/>
              </a:p>
            </p:txBody>
          </p:sp>
          <p:sp>
            <p:nvSpPr>
              <p:cNvPr id="254709" name="Line 1808"/>
              <p:cNvSpPr>
                <a:spLocks noChangeShapeType="1"/>
              </p:cNvSpPr>
              <p:nvPr/>
            </p:nvSpPr>
            <p:spPr bwMode="auto">
              <a:xfrm>
                <a:off x="3166" y="2280"/>
                <a:ext cx="8" cy="8"/>
              </a:xfrm>
              <a:prstGeom prst="line">
                <a:avLst/>
              </a:prstGeom>
              <a:noFill/>
              <a:ln w="5080">
                <a:solidFill>
                  <a:srgbClr val="0000FF"/>
                </a:solidFill>
                <a:round/>
                <a:headEnd/>
                <a:tailEnd/>
              </a:ln>
            </p:spPr>
            <p:txBody>
              <a:bodyPr/>
              <a:lstStyle/>
              <a:p>
                <a:endParaRPr lang="en-US"/>
              </a:p>
            </p:txBody>
          </p:sp>
          <p:sp>
            <p:nvSpPr>
              <p:cNvPr id="254710" name="Line 1809"/>
              <p:cNvSpPr>
                <a:spLocks noChangeShapeType="1"/>
              </p:cNvSpPr>
              <p:nvPr/>
            </p:nvSpPr>
            <p:spPr bwMode="auto">
              <a:xfrm>
                <a:off x="3174" y="2288"/>
                <a:ext cx="7" cy="0"/>
              </a:xfrm>
              <a:prstGeom prst="line">
                <a:avLst/>
              </a:prstGeom>
              <a:noFill/>
              <a:ln w="5080">
                <a:solidFill>
                  <a:srgbClr val="0000FF"/>
                </a:solidFill>
                <a:round/>
                <a:headEnd/>
                <a:tailEnd/>
              </a:ln>
            </p:spPr>
            <p:txBody>
              <a:bodyPr/>
              <a:lstStyle/>
              <a:p>
                <a:endParaRPr lang="en-US"/>
              </a:p>
            </p:txBody>
          </p:sp>
          <p:sp>
            <p:nvSpPr>
              <p:cNvPr id="254711" name="Freeform 1810"/>
              <p:cNvSpPr>
                <a:spLocks/>
              </p:cNvSpPr>
              <p:nvPr/>
            </p:nvSpPr>
            <p:spPr bwMode="auto">
              <a:xfrm>
                <a:off x="3181"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712" name="Freeform 1811"/>
              <p:cNvSpPr>
                <a:spLocks/>
              </p:cNvSpPr>
              <p:nvPr/>
            </p:nvSpPr>
            <p:spPr bwMode="auto">
              <a:xfrm>
                <a:off x="3189" y="227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713" name="Freeform 1812"/>
              <p:cNvSpPr>
                <a:spLocks/>
              </p:cNvSpPr>
              <p:nvPr/>
            </p:nvSpPr>
            <p:spPr bwMode="auto">
              <a:xfrm>
                <a:off x="3197" y="227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714" name="Line 1813"/>
              <p:cNvSpPr>
                <a:spLocks noChangeShapeType="1"/>
              </p:cNvSpPr>
              <p:nvPr/>
            </p:nvSpPr>
            <p:spPr bwMode="auto">
              <a:xfrm>
                <a:off x="3205" y="2288"/>
                <a:ext cx="8" cy="8"/>
              </a:xfrm>
              <a:prstGeom prst="line">
                <a:avLst/>
              </a:prstGeom>
              <a:noFill/>
              <a:ln w="5080">
                <a:solidFill>
                  <a:srgbClr val="0000FF"/>
                </a:solidFill>
                <a:round/>
                <a:headEnd/>
                <a:tailEnd/>
              </a:ln>
            </p:spPr>
            <p:txBody>
              <a:bodyPr/>
              <a:lstStyle/>
              <a:p>
                <a:endParaRPr lang="en-US"/>
              </a:p>
            </p:txBody>
          </p:sp>
          <p:sp>
            <p:nvSpPr>
              <p:cNvPr id="254715" name="Freeform 1814"/>
              <p:cNvSpPr>
                <a:spLocks/>
              </p:cNvSpPr>
              <p:nvPr/>
            </p:nvSpPr>
            <p:spPr bwMode="auto">
              <a:xfrm>
                <a:off x="3213" y="228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716" name="Line 1815"/>
              <p:cNvSpPr>
                <a:spLocks noChangeShapeType="1"/>
              </p:cNvSpPr>
              <p:nvPr/>
            </p:nvSpPr>
            <p:spPr bwMode="auto">
              <a:xfrm>
                <a:off x="3220" y="2288"/>
                <a:ext cx="8" cy="0"/>
              </a:xfrm>
              <a:prstGeom prst="line">
                <a:avLst/>
              </a:prstGeom>
              <a:noFill/>
              <a:ln w="5080">
                <a:solidFill>
                  <a:srgbClr val="0000FF"/>
                </a:solidFill>
                <a:round/>
                <a:headEnd/>
                <a:tailEnd/>
              </a:ln>
            </p:spPr>
            <p:txBody>
              <a:bodyPr/>
              <a:lstStyle/>
              <a:p>
                <a:endParaRPr lang="en-US"/>
              </a:p>
            </p:txBody>
          </p:sp>
          <p:sp>
            <p:nvSpPr>
              <p:cNvPr id="254717" name="Line 1816"/>
              <p:cNvSpPr>
                <a:spLocks noChangeShapeType="1"/>
              </p:cNvSpPr>
              <p:nvPr/>
            </p:nvSpPr>
            <p:spPr bwMode="auto">
              <a:xfrm>
                <a:off x="3228" y="2288"/>
                <a:ext cx="8" cy="0"/>
              </a:xfrm>
              <a:prstGeom prst="line">
                <a:avLst/>
              </a:prstGeom>
              <a:noFill/>
              <a:ln w="5080">
                <a:solidFill>
                  <a:srgbClr val="0000FF"/>
                </a:solidFill>
                <a:round/>
                <a:headEnd/>
                <a:tailEnd/>
              </a:ln>
            </p:spPr>
            <p:txBody>
              <a:bodyPr/>
              <a:lstStyle/>
              <a:p>
                <a:endParaRPr lang="en-US"/>
              </a:p>
            </p:txBody>
          </p:sp>
          <p:sp>
            <p:nvSpPr>
              <p:cNvPr id="254718" name="Line 1817"/>
              <p:cNvSpPr>
                <a:spLocks noChangeShapeType="1"/>
              </p:cNvSpPr>
              <p:nvPr/>
            </p:nvSpPr>
            <p:spPr bwMode="auto">
              <a:xfrm>
                <a:off x="3236" y="2288"/>
                <a:ext cx="8" cy="0"/>
              </a:xfrm>
              <a:prstGeom prst="line">
                <a:avLst/>
              </a:prstGeom>
              <a:noFill/>
              <a:ln w="5080">
                <a:solidFill>
                  <a:srgbClr val="0000FF"/>
                </a:solidFill>
                <a:round/>
                <a:headEnd/>
                <a:tailEnd/>
              </a:ln>
            </p:spPr>
            <p:txBody>
              <a:bodyPr/>
              <a:lstStyle/>
              <a:p>
                <a:endParaRPr lang="en-US"/>
              </a:p>
            </p:txBody>
          </p:sp>
          <p:sp>
            <p:nvSpPr>
              <p:cNvPr id="254719" name="Freeform 1818"/>
              <p:cNvSpPr>
                <a:spLocks/>
              </p:cNvSpPr>
              <p:nvPr/>
            </p:nvSpPr>
            <p:spPr bwMode="auto">
              <a:xfrm>
                <a:off x="3244" y="228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720" name="Freeform 1819"/>
              <p:cNvSpPr>
                <a:spLocks/>
              </p:cNvSpPr>
              <p:nvPr/>
            </p:nvSpPr>
            <p:spPr bwMode="auto">
              <a:xfrm>
                <a:off x="3251" y="22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721" name="Line 1820"/>
              <p:cNvSpPr>
                <a:spLocks noChangeShapeType="1"/>
              </p:cNvSpPr>
              <p:nvPr/>
            </p:nvSpPr>
            <p:spPr bwMode="auto">
              <a:xfrm>
                <a:off x="3259" y="2288"/>
                <a:ext cx="8" cy="0"/>
              </a:xfrm>
              <a:prstGeom prst="line">
                <a:avLst/>
              </a:prstGeom>
              <a:noFill/>
              <a:ln w="5080">
                <a:solidFill>
                  <a:srgbClr val="0000FF"/>
                </a:solidFill>
                <a:round/>
                <a:headEnd/>
                <a:tailEnd/>
              </a:ln>
            </p:spPr>
            <p:txBody>
              <a:bodyPr/>
              <a:lstStyle/>
              <a:p>
                <a:endParaRPr lang="en-US"/>
              </a:p>
            </p:txBody>
          </p:sp>
          <p:sp>
            <p:nvSpPr>
              <p:cNvPr id="254722" name="Line 1821"/>
              <p:cNvSpPr>
                <a:spLocks noChangeShapeType="1"/>
              </p:cNvSpPr>
              <p:nvPr/>
            </p:nvSpPr>
            <p:spPr bwMode="auto">
              <a:xfrm>
                <a:off x="3267" y="2288"/>
                <a:ext cx="0" cy="0"/>
              </a:xfrm>
              <a:prstGeom prst="line">
                <a:avLst/>
              </a:prstGeom>
              <a:noFill/>
              <a:ln w="5080">
                <a:solidFill>
                  <a:srgbClr val="0000FF"/>
                </a:solidFill>
                <a:round/>
                <a:headEnd/>
                <a:tailEnd/>
              </a:ln>
            </p:spPr>
            <p:txBody>
              <a:bodyPr/>
              <a:lstStyle/>
              <a:p>
                <a:endParaRPr lang="en-US"/>
              </a:p>
            </p:txBody>
          </p:sp>
          <p:sp>
            <p:nvSpPr>
              <p:cNvPr id="254723" name="Line 1822"/>
              <p:cNvSpPr>
                <a:spLocks noChangeShapeType="1"/>
              </p:cNvSpPr>
              <p:nvPr/>
            </p:nvSpPr>
            <p:spPr bwMode="auto">
              <a:xfrm>
                <a:off x="3267" y="2288"/>
                <a:ext cx="8" cy="0"/>
              </a:xfrm>
              <a:prstGeom prst="line">
                <a:avLst/>
              </a:prstGeom>
              <a:noFill/>
              <a:ln w="5080">
                <a:solidFill>
                  <a:srgbClr val="0000FF"/>
                </a:solidFill>
                <a:round/>
                <a:headEnd/>
                <a:tailEnd/>
              </a:ln>
            </p:spPr>
            <p:txBody>
              <a:bodyPr/>
              <a:lstStyle/>
              <a:p>
                <a:endParaRPr lang="en-US"/>
              </a:p>
            </p:txBody>
          </p:sp>
        </p:grpSp>
        <p:grpSp>
          <p:nvGrpSpPr>
            <p:cNvPr id="226321" name="Group 1823"/>
            <p:cNvGrpSpPr>
              <a:grpSpLocks/>
            </p:cNvGrpSpPr>
            <p:nvPr/>
          </p:nvGrpSpPr>
          <p:grpSpPr bwMode="auto">
            <a:xfrm>
              <a:off x="3275" y="2210"/>
              <a:ext cx="1517" cy="420"/>
              <a:chOff x="3275" y="2210"/>
              <a:chExt cx="1517" cy="420"/>
            </a:xfrm>
          </p:grpSpPr>
          <p:sp>
            <p:nvSpPr>
              <p:cNvPr id="254324" name="Freeform 1824"/>
              <p:cNvSpPr>
                <a:spLocks/>
              </p:cNvSpPr>
              <p:nvPr/>
            </p:nvSpPr>
            <p:spPr bwMode="auto">
              <a:xfrm>
                <a:off x="3275"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25" name="Line 1825"/>
              <p:cNvSpPr>
                <a:spLocks noChangeShapeType="1"/>
              </p:cNvSpPr>
              <p:nvPr/>
            </p:nvSpPr>
            <p:spPr bwMode="auto">
              <a:xfrm>
                <a:off x="3283" y="2296"/>
                <a:ext cx="7" cy="0"/>
              </a:xfrm>
              <a:prstGeom prst="line">
                <a:avLst/>
              </a:prstGeom>
              <a:noFill/>
              <a:ln w="5080">
                <a:solidFill>
                  <a:srgbClr val="0000FF"/>
                </a:solidFill>
                <a:round/>
                <a:headEnd/>
                <a:tailEnd/>
              </a:ln>
            </p:spPr>
            <p:txBody>
              <a:bodyPr/>
              <a:lstStyle/>
              <a:p>
                <a:endParaRPr lang="en-US"/>
              </a:p>
            </p:txBody>
          </p:sp>
          <p:sp>
            <p:nvSpPr>
              <p:cNvPr id="254326" name="Line 1826"/>
              <p:cNvSpPr>
                <a:spLocks noChangeShapeType="1"/>
              </p:cNvSpPr>
              <p:nvPr/>
            </p:nvSpPr>
            <p:spPr bwMode="auto">
              <a:xfrm>
                <a:off x="3290" y="2296"/>
                <a:ext cx="8" cy="0"/>
              </a:xfrm>
              <a:prstGeom prst="line">
                <a:avLst/>
              </a:prstGeom>
              <a:noFill/>
              <a:ln w="5080">
                <a:solidFill>
                  <a:srgbClr val="0000FF"/>
                </a:solidFill>
                <a:round/>
                <a:headEnd/>
                <a:tailEnd/>
              </a:ln>
            </p:spPr>
            <p:txBody>
              <a:bodyPr/>
              <a:lstStyle/>
              <a:p>
                <a:endParaRPr lang="en-US"/>
              </a:p>
            </p:txBody>
          </p:sp>
          <p:sp>
            <p:nvSpPr>
              <p:cNvPr id="254327" name="Line 1827"/>
              <p:cNvSpPr>
                <a:spLocks noChangeShapeType="1"/>
              </p:cNvSpPr>
              <p:nvPr/>
            </p:nvSpPr>
            <p:spPr bwMode="auto">
              <a:xfrm>
                <a:off x="3298" y="2296"/>
                <a:ext cx="8" cy="0"/>
              </a:xfrm>
              <a:prstGeom prst="line">
                <a:avLst/>
              </a:prstGeom>
              <a:noFill/>
              <a:ln w="5080">
                <a:solidFill>
                  <a:srgbClr val="0000FF"/>
                </a:solidFill>
                <a:round/>
                <a:headEnd/>
                <a:tailEnd/>
              </a:ln>
            </p:spPr>
            <p:txBody>
              <a:bodyPr/>
              <a:lstStyle/>
              <a:p>
                <a:endParaRPr lang="en-US"/>
              </a:p>
            </p:txBody>
          </p:sp>
          <p:sp>
            <p:nvSpPr>
              <p:cNvPr id="254328" name="Line 1828"/>
              <p:cNvSpPr>
                <a:spLocks noChangeShapeType="1"/>
              </p:cNvSpPr>
              <p:nvPr/>
            </p:nvSpPr>
            <p:spPr bwMode="auto">
              <a:xfrm>
                <a:off x="3306" y="2296"/>
                <a:ext cx="8" cy="0"/>
              </a:xfrm>
              <a:prstGeom prst="line">
                <a:avLst/>
              </a:prstGeom>
              <a:noFill/>
              <a:ln w="5080">
                <a:solidFill>
                  <a:srgbClr val="0000FF"/>
                </a:solidFill>
                <a:round/>
                <a:headEnd/>
                <a:tailEnd/>
              </a:ln>
            </p:spPr>
            <p:txBody>
              <a:bodyPr/>
              <a:lstStyle/>
              <a:p>
                <a:endParaRPr lang="en-US"/>
              </a:p>
            </p:txBody>
          </p:sp>
          <p:sp>
            <p:nvSpPr>
              <p:cNvPr id="254329" name="Freeform 1829"/>
              <p:cNvSpPr>
                <a:spLocks/>
              </p:cNvSpPr>
              <p:nvPr/>
            </p:nvSpPr>
            <p:spPr bwMode="auto">
              <a:xfrm>
                <a:off x="3314" y="2288"/>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330" name="Freeform 1830"/>
              <p:cNvSpPr>
                <a:spLocks/>
              </p:cNvSpPr>
              <p:nvPr/>
            </p:nvSpPr>
            <p:spPr bwMode="auto">
              <a:xfrm>
                <a:off x="3321"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31" name="Line 1831"/>
              <p:cNvSpPr>
                <a:spLocks noChangeShapeType="1"/>
              </p:cNvSpPr>
              <p:nvPr/>
            </p:nvSpPr>
            <p:spPr bwMode="auto">
              <a:xfrm>
                <a:off x="3329" y="2296"/>
                <a:ext cx="8" cy="0"/>
              </a:xfrm>
              <a:prstGeom prst="line">
                <a:avLst/>
              </a:prstGeom>
              <a:noFill/>
              <a:ln w="5080">
                <a:solidFill>
                  <a:srgbClr val="0000FF"/>
                </a:solidFill>
                <a:round/>
                <a:headEnd/>
                <a:tailEnd/>
              </a:ln>
            </p:spPr>
            <p:txBody>
              <a:bodyPr/>
              <a:lstStyle/>
              <a:p>
                <a:endParaRPr lang="en-US"/>
              </a:p>
            </p:txBody>
          </p:sp>
          <p:sp>
            <p:nvSpPr>
              <p:cNvPr id="254332" name="Freeform 1832"/>
              <p:cNvSpPr>
                <a:spLocks/>
              </p:cNvSpPr>
              <p:nvPr/>
            </p:nvSpPr>
            <p:spPr bwMode="auto">
              <a:xfrm>
                <a:off x="3337" y="228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333" name="Freeform 1833"/>
              <p:cNvSpPr>
                <a:spLocks/>
              </p:cNvSpPr>
              <p:nvPr/>
            </p:nvSpPr>
            <p:spPr bwMode="auto">
              <a:xfrm>
                <a:off x="3345"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34" name="Freeform 1834"/>
              <p:cNvSpPr>
                <a:spLocks/>
              </p:cNvSpPr>
              <p:nvPr/>
            </p:nvSpPr>
            <p:spPr bwMode="auto">
              <a:xfrm>
                <a:off x="3353" y="2272"/>
                <a:ext cx="7" cy="24"/>
              </a:xfrm>
              <a:custGeom>
                <a:avLst/>
                <a:gdLst>
                  <a:gd name="T0" fmla="*/ 0 w 7"/>
                  <a:gd name="T1" fmla="*/ 0 h 24"/>
                  <a:gd name="T2" fmla="*/ 0 w 7"/>
                  <a:gd name="T3" fmla="*/ 8 h 24"/>
                  <a:gd name="T4" fmla="*/ 7 w 7"/>
                  <a:gd name="T5" fmla="*/ 24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0"/>
                    </a:moveTo>
                    <a:lnTo>
                      <a:pt x="0" y="8"/>
                    </a:lnTo>
                    <a:lnTo>
                      <a:pt x="7" y="24"/>
                    </a:lnTo>
                  </a:path>
                </a:pathLst>
              </a:custGeom>
              <a:noFill/>
              <a:ln w="5080">
                <a:solidFill>
                  <a:srgbClr val="0000FF"/>
                </a:solidFill>
                <a:prstDash val="solid"/>
                <a:round/>
                <a:headEnd/>
                <a:tailEnd/>
              </a:ln>
            </p:spPr>
            <p:txBody>
              <a:bodyPr/>
              <a:lstStyle/>
              <a:p>
                <a:endParaRPr lang="en-US"/>
              </a:p>
            </p:txBody>
          </p:sp>
          <p:sp>
            <p:nvSpPr>
              <p:cNvPr id="254335" name="Freeform 1835"/>
              <p:cNvSpPr>
                <a:spLocks/>
              </p:cNvSpPr>
              <p:nvPr/>
            </p:nvSpPr>
            <p:spPr bwMode="auto">
              <a:xfrm>
                <a:off x="3360" y="22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36" name="Line 1836"/>
              <p:cNvSpPr>
                <a:spLocks noChangeShapeType="1"/>
              </p:cNvSpPr>
              <p:nvPr/>
            </p:nvSpPr>
            <p:spPr bwMode="auto">
              <a:xfrm>
                <a:off x="3368" y="2296"/>
                <a:ext cx="8" cy="0"/>
              </a:xfrm>
              <a:prstGeom prst="line">
                <a:avLst/>
              </a:prstGeom>
              <a:noFill/>
              <a:ln w="5080">
                <a:solidFill>
                  <a:srgbClr val="0000FF"/>
                </a:solidFill>
                <a:round/>
                <a:headEnd/>
                <a:tailEnd/>
              </a:ln>
            </p:spPr>
            <p:txBody>
              <a:bodyPr/>
              <a:lstStyle/>
              <a:p>
                <a:endParaRPr lang="en-US"/>
              </a:p>
            </p:txBody>
          </p:sp>
          <p:sp>
            <p:nvSpPr>
              <p:cNvPr id="254337" name="Line 1837"/>
              <p:cNvSpPr>
                <a:spLocks noChangeShapeType="1"/>
              </p:cNvSpPr>
              <p:nvPr/>
            </p:nvSpPr>
            <p:spPr bwMode="auto">
              <a:xfrm>
                <a:off x="3376" y="2296"/>
                <a:ext cx="8" cy="0"/>
              </a:xfrm>
              <a:prstGeom prst="line">
                <a:avLst/>
              </a:prstGeom>
              <a:noFill/>
              <a:ln w="5080">
                <a:solidFill>
                  <a:srgbClr val="0000FF"/>
                </a:solidFill>
                <a:round/>
                <a:headEnd/>
                <a:tailEnd/>
              </a:ln>
            </p:spPr>
            <p:txBody>
              <a:bodyPr/>
              <a:lstStyle/>
              <a:p>
                <a:endParaRPr lang="en-US"/>
              </a:p>
            </p:txBody>
          </p:sp>
          <p:sp>
            <p:nvSpPr>
              <p:cNvPr id="254338" name="Line 1838"/>
              <p:cNvSpPr>
                <a:spLocks noChangeShapeType="1"/>
              </p:cNvSpPr>
              <p:nvPr/>
            </p:nvSpPr>
            <p:spPr bwMode="auto">
              <a:xfrm>
                <a:off x="3384" y="2296"/>
                <a:ext cx="7" cy="0"/>
              </a:xfrm>
              <a:prstGeom prst="line">
                <a:avLst/>
              </a:prstGeom>
              <a:noFill/>
              <a:ln w="5080">
                <a:solidFill>
                  <a:srgbClr val="0000FF"/>
                </a:solidFill>
                <a:round/>
                <a:headEnd/>
                <a:tailEnd/>
              </a:ln>
            </p:spPr>
            <p:txBody>
              <a:bodyPr/>
              <a:lstStyle/>
              <a:p>
                <a:endParaRPr lang="en-US"/>
              </a:p>
            </p:txBody>
          </p:sp>
          <p:sp>
            <p:nvSpPr>
              <p:cNvPr id="254339" name="Line 1839"/>
              <p:cNvSpPr>
                <a:spLocks noChangeShapeType="1"/>
              </p:cNvSpPr>
              <p:nvPr/>
            </p:nvSpPr>
            <p:spPr bwMode="auto">
              <a:xfrm>
                <a:off x="3391" y="2296"/>
                <a:ext cx="8" cy="0"/>
              </a:xfrm>
              <a:prstGeom prst="line">
                <a:avLst/>
              </a:prstGeom>
              <a:noFill/>
              <a:ln w="5080">
                <a:solidFill>
                  <a:srgbClr val="0000FF"/>
                </a:solidFill>
                <a:round/>
                <a:headEnd/>
                <a:tailEnd/>
              </a:ln>
            </p:spPr>
            <p:txBody>
              <a:bodyPr/>
              <a:lstStyle/>
              <a:p>
                <a:endParaRPr lang="en-US"/>
              </a:p>
            </p:txBody>
          </p:sp>
          <p:sp>
            <p:nvSpPr>
              <p:cNvPr id="254340" name="Freeform 1840"/>
              <p:cNvSpPr>
                <a:spLocks/>
              </p:cNvSpPr>
              <p:nvPr/>
            </p:nvSpPr>
            <p:spPr bwMode="auto">
              <a:xfrm>
                <a:off x="3399"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41" name="Line 1841"/>
              <p:cNvSpPr>
                <a:spLocks noChangeShapeType="1"/>
              </p:cNvSpPr>
              <p:nvPr/>
            </p:nvSpPr>
            <p:spPr bwMode="auto">
              <a:xfrm>
                <a:off x="3407" y="2288"/>
                <a:ext cx="8" cy="0"/>
              </a:xfrm>
              <a:prstGeom prst="line">
                <a:avLst/>
              </a:prstGeom>
              <a:noFill/>
              <a:ln w="5080">
                <a:solidFill>
                  <a:srgbClr val="0000FF"/>
                </a:solidFill>
                <a:round/>
                <a:headEnd/>
                <a:tailEnd/>
              </a:ln>
            </p:spPr>
            <p:txBody>
              <a:bodyPr/>
              <a:lstStyle/>
              <a:p>
                <a:endParaRPr lang="en-US"/>
              </a:p>
            </p:txBody>
          </p:sp>
          <p:sp>
            <p:nvSpPr>
              <p:cNvPr id="254342" name="Freeform 1842"/>
              <p:cNvSpPr>
                <a:spLocks/>
              </p:cNvSpPr>
              <p:nvPr/>
            </p:nvSpPr>
            <p:spPr bwMode="auto">
              <a:xfrm>
                <a:off x="3415" y="22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343" name="Freeform 1843"/>
              <p:cNvSpPr>
                <a:spLocks/>
              </p:cNvSpPr>
              <p:nvPr/>
            </p:nvSpPr>
            <p:spPr bwMode="auto">
              <a:xfrm>
                <a:off x="3423" y="228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344" name="Line 1844"/>
              <p:cNvSpPr>
                <a:spLocks noChangeShapeType="1"/>
              </p:cNvSpPr>
              <p:nvPr/>
            </p:nvSpPr>
            <p:spPr bwMode="auto">
              <a:xfrm flipV="1">
                <a:off x="3430" y="2280"/>
                <a:ext cx="8" cy="8"/>
              </a:xfrm>
              <a:prstGeom prst="line">
                <a:avLst/>
              </a:prstGeom>
              <a:noFill/>
              <a:ln w="5080">
                <a:solidFill>
                  <a:srgbClr val="0000FF"/>
                </a:solidFill>
                <a:round/>
                <a:headEnd/>
                <a:tailEnd/>
              </a:ln>
            </p:spPr>
            <p:txBody>
              <a:bodyPr/>
              <a:lstStyle/>
              <a:p>
                <a:endParaRPr lang="en-US"/>
              </a:p>
            </p:txBody>
          </p:sp>
          <p:sp>
            <p:nvSpPr>
              <p:cNvPr id="254345" name="Line 1845"/>
              <p:cNvSpPr>
                <a:spLocks noChangeShapeType="1"/>
              </p:cNvSpPr>
              <p:nvPr/>
            </p:nvSpPr>
            <p:spPr bwMode="auto">
              <a:xfrm>
                <a:off x="3438" y="2280"/>
                <a:ext cx="8" cy="0"/>
              </a:xfrm>
              <a:prstGeom prst="line">
                <a:avLst/>
              </a:prstGeom>
              <a:noFill/>
              <a:ln w="5080">
                <a:solidFill>
                  <a:srgbClr val="0000FF"/>
                </a:solidFill>
                <a:round/>
                <a:headEnd/>
                <a:tailEnd/>
              </a:ln>
            </p:spPr>
            <p:txBody>
              <a:bodyPr/>
              <a:lstStyle/>
              <a:p>
                <a:endParaRPr lang="en-US"/>
              </a:p>
            </p:txBody>
          </p:sp>
          <p:sp>
            <p:nvSpPr>
              <p:cNvPr id="254346" name="Freeform 1846"/>
              <p:cNvSpPr>
                <a:spLocks/>
              </p:cNvSpPr>
              <p:nvPr/>
            </p:nvSpPr>
            <p:spPr bwMode="auto">
              <a:xfrm>
                <a:off x="3446"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47" name="Freeform 1847"/>
              <p:cNvSpPr>
                <a:spLocks/>
              </p:cNvSpPr>
              <p:nvPr/>
            </p:nvSpPr>
            <p:spPr bwMode="auto">
              <a:xfrm>
                <a:off x="3454" y="227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00FF"/>
                </a:solidFill>
                <a:prstDash val="solid"/>
                <a:round/>
                <a:headEnd/>
                <a:tailEnd/>
              </a:ln>
            </p:spPr>
            <p:txBody>
              <a:bodyPr/>
              <a:lstStyle/>
              <a:p>
                <a:endParaRPr lang="en-US"/>
              </a:p>
            </p:txBody>
          </p:sp>
          <p:sp>
            <p:nvSpPr>
              <p:cNvPr id="254348" name="Freeform 1848"/>
              <p:cNvSpPr>
                <a:spLocks/>
              </p:cNvSpPr>
              <p:nvPr/>
            </p:nvSpPr>
            <p:spPr bwMode="auto">
              <a:xfrm>
                <a:off x="3461"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49" name="Freeform 1849"/>
              <p:cNvSpPr>
                <a:spLocks/>
              </p:cNvSpPr>
              <p:nvPr/>
            </p:nvSpPr>
            <p:spPr bwMode="auto">
              <a:xfrm>
                <a:off x="3469" y="2241"/>
                <a:ext cx="8" cy="47"/>
              </a:xfrm>
              <a:custGeom>
                <a:avLst/>
                <a:gdLst>
                  <a:gd name="T0" fmla="*/ 0 w 8"/>
                  <a:gd name="T1" fmla="*/ 47 h 47"/>
                  <a:gd name="T2" fmla="*/ 0 w 8"/>
                  <a:gd name="T3" fmla="*/ 39 h 47"/>
                  <a:gd name="T4" fmla="*/ 0 w 8"/>
                  <a:gd name="T5" fmla="*/ 16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350" name="Freeform 1850"/>
              <p:cNvSpPr>
                <a:spLocks/>
              </p:cNvSpPr>
              <p:nvPr/>
            </p:nvSpPr>
            <p:spPr bwMode="auto">
              <a:xfrm>
                <a:off x="3477" y="2241"/>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0000FF"/>
                </a:solidFill>
                <a:prstDash val="solid"/>
                <a:round/>
                <a:headEnd/>
                <a:tailEnd/>
              </a:ln>
            </p:spPr>
            <p:txBody>
              <a:bodyPr/>
              <a:lstStyle/>
              <a:p>
                <a:endParaRPr lang="en-US"/>
              </a:p>
            </p:txBody>
          </p:sp>
          <p:sp>
            <p:nvSpPr>
              <p:cNvPr id="254351" name="Freeform 1851"/>
              <p:cNvSpPr>
                <a:spLocks/>
              </p:cNvSpPr>
              <p:nvPr/>
            </p:nvSpPr>
            <p:spPr bwMode="auto">
              <a:xfrm>
                <a:off x="3485" y="2303"/>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352" name="Line 1852"/>
              <p:cNvSpPr>
                <a:spLocks noChangeShapeType="1"/>
              </p:cNvSpPr>
              <p:nvPr/>
            </p:nvSpPr>
            <p:spPr bwMode="auto">
              <a:xfrm flipV="1">
                <a:off x="3493" y="2296"/>
                <a:ext cx="7" cy="7"/>
              </a:xfrm>
              <a:prstGeom prst="line">
                <a:avLst/>
              </a:prstGeom>
              <a:noFill/>
              <a:ln w="5080">
                <a:solidFill>
                  <a:srgbClr val="0000FF"/>
                </a:solidFill>
                <a:round/>
                <a:headEnd/>
                <a:tailEnd/>
              </a:ln>
            </p:spPr>
            <p:txBody>
              <a:bodyPr/>
              <a:lstStyle/>
              <a:p>
                <a:endParaRPr lang="en-US"/>
              </a:p>
            </p:txBody>
          </p:sp>
          <p:sp>
            <p:nvSpPr>
              <p:cNvPr id="254353" name="Line 1853"/>
              <p:cNvSpPr>
                <a:spLocks noChangeShapeType="1"/>
              </p:cNvSpPr>
              <p:nvPr/>
            </p:nvSpPr>
            <p:spPr bwMode="auto">
              <a:xfrm>
                <a:off x="3500" y="2296"/>
                <a:ext cx="8" cy="0"/>
              </a:xfrm>
              <a:prstGeom prst="line">
                <a:avLst/>
              </a:prstGeom>
              <a:noFill/>
              <a:ln w="5080">
                <a:solidFill>
                  <a:srgbClr val="0000FF"/>
                </a:solidFill>
                <a:round/>
                <a:headEnd/>
                <a:tailEnd/>
              </a:ln>
            </p:spPr>
            <p:txBody>
              <a:bodyPr/>
              <a:lstStyle/>
              <a:p>
                <a:endParaRPr lang="en-US"/>
              </a:p>
            </p:txBody>
          </p:sp>
          <p:sp>
            <p:nvSpPr>
              <p:cNvPr id="254354" name="Freeform 1854"/>
              <p:cNvSpPr>
                <a:spLocks/>
              </p:cNvSpPr>
              <p:nvPr/>
            </p:nvSpPr>
            <p:spPr bwMode="auto">
              <a:xfrm>
                <a:off x="3508"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55" name="Freeform 1855"/>
              <p:cNvSpPr>
                <a:spLocks/>
              </p:cNvSpPr>
              <p:nvPr/>
            </p:nvSpPr>
            <p:spPr bwMode="auto">
              <a:xfrm>
                <a:off x="3516"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56" name="Freeform 1856"/>
              <p:cNvSpPr>
                <a:spLocks/>
              </p:cNvSpPr>
              <p:nvPr/>
            </p:nvSpPr>
            <p:spPr bwMode="auto">
              <a:xfrm>
                <a:off x="3524" y="2241"/>
                <a:ext cx="7" cy="47"/>
              </a:xfrm>
              <a:custGeom>
                <a:avLst/>
                <a:gdLst>
                  <a:gd name="T0" fmla="*/ 0 w 7"/>
                  <a:gd name="T1" fmla="*/ 47 h 47"/>
                  <a:gd name="T2" fmla="*/ 0 w 7"/>
                  <a:gd name="T3" fmla="*/ 39 h 47"/>
                  <a:gd name="T4" fmla="*/ 0 w 7"/>
                  <a:gd name="T5" fmla="*/ 24 h 47"/>
                  <a:gd name="T6" fmla="*/ 7 w 7"/>
                  <a:gd name="T7" fmla="*/ 8 h 47"/>
                  <a:gd name="T8" fmla="*/ 7 w 7"/>
                  <a:gd name="T9" fmla="*/ 0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47"/>
                    </a:moveTo>
                    <a:lnTo>
                      <a:pt x="0" y="39"/>
                    </a:lnTo>
                    <a:lnTo>
                      <a:pt x="0" y="24"/>
                    </a:lnTo>
                    <a:lnTo>
                      <a:pt x="7" y="8"/>
                    </a:lnTo>
                    <a:lnTo>
                      <a:pt x="7" y="0"/>
                    </a:lnTo>
                  </a:path>
                </a:pathLst>
              </a:custGeom>
              <a:noFill/>
              <a:ln w="5080">
                <a:solidFill>
                  <a:srgbClr val="0000FF"/>
                </a:solidFill>
                <a:prstDash val="solid"/>
                <a:round/>
                <a:headEnd/>
                <a:tailEnd/>
              </a:ln>
            </p:spPr>
            <p:txBody>
              <a:bodyPr/>
              <a:lstStyle/>
              <a:p>
                <a:endParaRPr lang="en-US"/>
              </a:p>
            </p:txBody>
          </p:sp>
          <p:sp>
            <p:nvSpPr>
              <p:cNvPr id="254357" name="Freeform 1857"/>
              <p:cNvSpPr>
                <a:spLocks/>
              </p:cNvSpPr>
              <p:nvPr/>
            </p:nvSpPr>
            <p:spPr bwMode="auto">
              <a:xfrm>
                <a:off x="3531" y="2241"/>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0000FF"/>
                </a:solidFill>
                <a:prstDash val="solid"/>
                <a:round/>
                <a:headEnd/>
                <a:tailEnd/>
              </a:ln>
            </p:spPr>
            <p:txBody>
              <a:bodyPr/>
              <a:lstStyle/>
              <a:p>
                <a:endParaRPr lang="en-US"/>
              </a:p>
            </p:txBody>
          </p:sp>
          <p:sp>
            <p:nvSpPr>
              <p:cNvPr id="254358" name="Freeform 1858"/>
              <p:cNvSpPr>
                <a:spLocks/>
              </p:cNvSpPr>
              <p:nvPr/>
            </p:nvSpPr>
            <p:spPr bwMode="auto">
              <a:xfrm>
                <a:off x="3539"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59" name="Freeform 1859"/>
              <p:cNvSpPr>
                <a:spLocks/>
              </p:cNvSpPr>
              <p:nvPr/>
            </p:nvSpPr>
            <p:spPr bwMode="auto">
              <a:xfrm>
                <a:off x="3547"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60" name="Freeform 1860"/>
              <p:cNvSpPr>
                <a:spLocks/>
              </p:cNvSpPr>
              <p:nvPr/>
            </p:nvSpPr>
            <p:spPr bwMode="auto">
              <a:xfrm>
                <a:off x="3555" y="2272"/>
                <a:ext cx="8" cy="16"/>
              </a:xfrm>
              <a:custGeom>
                <a:avLst/>
                <a:gdLst>
                  <a:gd name="T0" fmla="*/ 0 w 8"/>
                  <a:gd name="T1" fmla="*/ 16 h 16"/>
                  <a:gd name="T2" fmla="*/ 8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8" y="8"/>
                    </a:lnTo>
                    <a:lnTo>
                      <a:pt x="8" y="0"/>
                    </a:lnTo>
                  </a:path>
                </a:pathLst>
              </a:custGeom>
              <a:noFill/>
              <a:ln w="5080">
                <a:solidFill>
                  <a:srgbClr val="0000FF"/>
                </a:solidFill>
                <a:prstDash val="solid"/>
                <a:round/>
                <a:headEnd/>
                <a:tailEnd/>
              </a:ln>
            </p:spPr>
            <p:txBody>
              <a:bodyPr/>
              <a:lstStyle/>
              <a:p>
                <a:endParaRPr lang="en-US"/>
              </a:p>
            </p:txBody>
          </p:sp>
          <p:sp>
            <p:nvSpPr>
              <p:cNvPr id="254361" name="Freeform 1861"/>
              <p:cNvSpPr>
                <a:spLocks/>
              </p:cNvSpPr>
              <p:nvPr/>
            </p:nvSpPr>
            <p:spPr bwMode="auto">
              <a:xfrm>
                <a:off x="3563" y="2272"/>
                <a:ext cx="0" cy="24"/>
              </a:xfrm>
              <a:custGeom>
                <a:avLst/>
                <a:gdLst>
                  <a:gd name="T0" fmla="*/ 0 h 24"/>
                  <a:gd name="T1" fmla="*/ 0 h 24"/>
                  <a:gd name="T2" fmla="*/ 8 h 24"/>
                  <a:gd name="T3" fmla="*/ 16 h 24"/>
                  <a:gd name="T4" fmla="*/ 24 h 24"/>
                  <a:gd name="T5" fmla="*/ 0 60000 65536"/>
                  <a:gd name="T6" fmla="*/ 0 60000 65536"/>
                  <a:gd name="T7" fmla="*/ 0 60000 65536"/>
                  <a:gd name="T8" fmla="*/ 0 60000 65536"/>
                  <a:gd name="T9" fmla="*/ 0 60000 65536"/>
                  <a:gd name="T10" fmla="*/ 0 h 24"/>
                  <a:gd name="T11" fmla="*/ 24 h 24"/>
                </a:gdLst>
                <a:ahLst/>
                <a:cxnLst>
                  <a:cxn ang="T5">
                    <a:pos x="0" y="T0"/>
                  </a:cxn>
                  <a:cxn ang="T6">
                    <a:pos x="0" y="T1"/>
                  </a:cxn>
                  <a:cxn ang="T7">
                    <a:pos x="0" y="T2"/>
                  </a:cxn>
                  <a:cxn ang="T8">
                    <a:pos x="0" y="T3"/>
                  </a:cxn>
                  <a:cxn ang="T9">
                    <a:pos x="0" y="T4"/>
                  </a:cxn>
                </a:cxnLst>
                <a:rect l="0" t="T10" r="0" b="T11"/>
                <a:pathLst>
                  <a:path h="24">
                    <a:moveTo>
                      <a:pt x="0" y="0"/>
                    </a:moveTo>
                    <a:lnTo>
                      <a:pt x="0" y="0"/>
                    </a:lnTo>
                    <a:lnTo>
                      <a:pt x="0" y="8"/>
                    </a:lnTo>
                    <a:lnTo>
                      <a:pt x="0" y="16"/>
                    </a:lnTo>
                    <a:lnTo>
                      <a:pt x="0" y="24"/>
                    </a:lnTo>
                  </a:path>
                </a:pathLst>
              </a:custGeom>
              <a:noFill/>
              <a:ln w="5080">
                <a:solidFill>
                  <a:srgbClr val="0000FF"/>
                </a:solidFill>
                <a:prstDash val="solid"/>
                <a:round/>
                <a:headEnd/>
                <a:tailEnd/>
              </a:ln>
            </p:spPr>
            <p:txBody>
              <a:bodyPr/>
              <a:lstStyle/>
              <a:p>
                <a:endParaRPr lang="en-US"/>
              </a:p>
            </p:txBody>
          </p:sp>
          <p:sp>
            <p:nvSpPr>
              <p:cNvPr id="254362" name="Freeform 1862"/>
              <p:cNvSpPr>
                <a:spLocks/>
              </p:cNvSpPr>
              <p:nvPr/>
            </p:nvSpPr>
            <p:spPr bwMode="auto">
              <a:xfrm>
                <a:off x="3563" y="228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363" name="Line 1863"/>
              <p:cNvSpPr>
                <a:spLocks noChangeShapeType="1"/>
              </p:cNvSpPr>
              <p:nvPr/>
            </p:nvSpPr>
            <p:spPr bwMode="auto">
              <a:xfrm>
                <a:off x="3570" y="2288"/>
                <a:ext cx="8" cy="0"/>
              </a:xfrm>
              <a:prstGeom prst="line">
                <a:avLst/>
              </a:prstGeom>
              <a:noFill/>
              <a:ln w="5080">
                <a:solidFill>
                  <a:srgbClr val="0000FF"/>
                </a:solidFill>
                <a:round/>
                <a:headEnd/>
                <a:tailEnd/>
              </a:ln>
            </p:spPr>
            <p:txBody>
              <a:bodyPr/>
              <a:lstStyle/>
              <a:p>
                <a:endParaRPr lang="en-US"/>
              </a:p>
            </p:txBody>
          </p:sp>
          <p:sp>
            <p:nvSpPr>
              <p:cNvPr id="254364" name="Line 1864"/>
              <p:cNvSpPr>
                <a:spLocks noChangeShapeType="1"/>
              </p:cNvSpPr>
              <p:nvPr/>
            </p:nvSpPr>
            <p:spPr bwMode="auto">
              <a:xfrm>
                <a:off x="3578" y="2288"/>
                <a:ext cx="8" cy="0"/>
              </a:xfrm>
              <a:prstGeom prst="line">
                <a:avLst/>
              </a:prstGeom>
              <a:noFill/>
              <a:ln w="5080">
                <a:solidFill>
                  <a:srgbClr val="0000FF"/>
                </a:solidFill>
                <a:round/>
                <a:headEnd/>
                <a:tailEnd/>
              </a:ln>
            </p:spPr>
            <p:txBody>
              <a:bodyPr/>
              <a:lstStyle/>
              <a:p>
                <a:endParaRPr lang="en-US"/>
              </a:p>
            </p:txBody>
          </p:sp>
          <p:sp>
            <p:nvSpPr>
              <p:cNvPr id="254365" name="Line 1865"/>
              <p:cNvSpPr>
                <a:spLocks noChangeShapeType="1"/>
              </p:cNvSpPr>
              <p:nvPr/>
            </p:nvSpPr>
            <p:spPr bwMode="auto">
              <a:xfrm>
                <a:off x="3586" y="2288"/>
                <a:ext cx="8" cy="0"/>
              </a:xfrm>
              <a:prstGeom prst="line">
                <a:avLst/>
              </a:prstGeom>
              <a:noFill/>
              <a:ln w="5080">
                <a:solidFill>
                  <a:srgbClr val="0000FF"/>
                </a:solidFill>
                <a:round/>
                <a:headEnd/>
                <a:tailEnd/>
              </a:ln>
            </p:spPr>
            <p:txBody>
              <a:bodyPr/>
              <a:lstStyle/>
              <a:p>
                <a:endParaRPr lang="en-US"/>
              </a:p>
            </p:txBody>
          </p:sp>
          <p:sp>
            <p:nvSpPr>
              <p:cNvPr id="254366" name="Freeform 1866"/>
              <p:cNvSpPr>
                <a:spLocks/>
              </p:cNvSpPr>
              <p:nvPr/>
            </p:nvSpPr>
            <p:spPr bwMode="auto">
              <a:xfrm>
                <a:off x="3594" y="228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367" name="Line 1867"/>
              <p:cNvSpPr>
                <a:spLocks noChangeShapeType="1"/>
              </p:cNvSpPr>
              <p:nvPr/>
            </p:nvSpPr>
            <p:spPr bwMode="auto">
              <a:xfrm>
                <a:off x="3601" y="2280"/>
                <a:ext cx="8" cy="0"/>
              </a:xfrm>
              <a:prstGeom prst="line">
                <a:avLst/>
              </a:prstGeom>
              <a:noFill/>
              <a:ln w="5080">
                <a:solidFill>
                  <a:srgbClr val="0000FF"/>
                </a:solidFill>
                <a:round/>
                <a:headEnd/>
                <a:tailEnd/>
              </a:ln>
            </p:spPr>
            <p:txBody>
              <a:bodyPr/>
              <a:lstStyle/>
              <a:p>
                <a:endParaRPr lang="en-US"/>
              </a:p>
            </p:txBody>
          </p:sp>
          <p:sp>
            <p:nvSpPr>
              <p:cNvPr id="254368" name="Freeform 1868"/>
              <p:cNvSpPr>
                <a:spLocks/>
              </p:cNvSpPr>
              <p:nvPr/>
            </p:nvSpPr>
            <p:spPr bwMode="auto">
              <a:xfrm>
                <a:off x="3609"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69" name="Freeform 1869"/>
              <p:cNvSpPr>
                <a:spLocks/>
              </p:cNvSpPr>
              <p:nvPr/>
            </p:nvSpPr>
            <p:spPr bwMode="auto">
              <a:xfrm>
                <a:off x="3617"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70" name="Line 1870"/>
              <p:cNvSpPr>
                <a:spLocks noChangeShapeType="1"/>
              </p:cNvSpPr>
              <p:nvPr/>
            </p:nvSpPr>
            <p:spPr bwMode="auto">
              <a:xfrm>
                <a:off x="3625" y="2280"/>
                <a:ext cx="8" cy="0"/>
              </a:xfrm>
              <a:prstGeom prst="line">
                <a:avLst/>
              </a:prstGeom>
              <a:noFill/>
              <a:ln w="5080">
                <a:solidFill>
                  <a:srgbClr val="0000FF"/>
                </a:solidFill>
                <a:round/>
                <a:headEnd/>
                <a:tailEnd/>
              </a:ln>
            </p:spPr>
            <p:txBody>
              <a:bodyPr/>
              <a:lstStyle/>
              <a:p>
                <a:endParaRPr lang="en-US"/>
              </a:p>
            </p:txBody>
          </p:sp>
          <p:sp>
            <p:nvSpPr>
              <p:cNvPr id="254371" name="Freeform 1871"/>
              <p:cNvSpPr>
                <a:spLocks/>
              </p:cNvSpPr>
              <p:nvPr/>
            </p:nvSpPr>
            <p:spPr bwMode="auto">
              <a:xfrm>
                <a:off x="3633" y="2272"/>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372" name="Freeform 1872"/>
              <p:cNvSpPr>
                <a:spLocks/>
              </p:cNvSpPr>
              <p:nvPr/>
            </p:nvSpPr>
            <p:spPr bwMode="auto">
              <a:xfrm>
                <a:off x="3640"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73" name="Line 1873"/>
              <p:cNvSpPr>
                <a:spLocks noChangeShapeType="1"/>
              </p:cNvSpPr>
              <p:nvPr/>
            </p:nvSpPr>
            <p:spPr bwMode="auto">
              <a:xfrm>
                <a:off x="3648" y="2280"/>
                <a:ext cx="8" cy="0"/>
              </a:xfrm>
              <a:prstGeom prst="line">
                <a:avLst/>
              </a:prstGeom>
              <a:noFill/>
              <a:ln w="5080">
                <a:solidFill>
                  <a:srgbClr val="0000FF"/>
                </a:solidFill>
                <a:round/>
                <a:headEnd/>
                <a:tailEnd/>
              </a:ln>
            </p:spPr>
            <p:txBody>
              <a:bodyPr/>
              <a:lstStyle/>
              <a:p>
                <a:endParaRPr lang="en-US"/>
              </a:p>
            </p:txBody>
          </p:sp>
          <p:sp>
            <p:nvSpPr>
              <p:cNvPr id="254374" name="Freeform 1874"/>
              <p:cNvSpPr>
                <a:spLocks/>
              </p:cNvSpPr>
              <p:nvPr/>
            </p:nvSpPr>
            <p:spPr bwMode="auto">
              <a:xfrm>
                <a:off x="3656" y="228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75" name="Line 1875"/>
              <p:cNvSpPr>
                <a:spLocks noChangeShapeType="1"/>
              </p:cNvSpPr>
              <p:nvPr/>
            </p:nvSpPr>
            <p:spPr bwMode="auto">
              <a:xfrm>
                <a:off x="3664" y="2288"/>
                <a:ext cx="7" cy="0"/>
              </a:xfrm>
              <a:prstGeom prst="line">
                <a:avLst/>
              </a:prstGeom>
              <a:noFill/>
              <a:ln w="5080">
                <a:solidFill>
                  <a:srgbClr val="0000FF"/>
                </a:solidFill>
                <a:round/>
                <a:headEnd/>
                <a:tailEnd/>
              </a:ln>
            </p:spPr>
            <p:txBody>
              <a:bodyPr/>
              <a:lstStyle/>
              <a:p>
                <a:endParaRPr lang="en-US"/>
              </a:p>
            </p:txBody>
          </p:sp>
          <p:sp>
            <p:nvSpPr>
              <p:cNvPr id="254376" name="Line 1876"/>
              <p:cNvSpPr>
                <a:spLocks noChangeShapeType="1"/>
              </p:cNvSpPr>
              <p:nvPr/>
            </p:nvSpPr>
            <p:spPr bwMode="auto">
              <a:xfrm>
                <a:off x="3671" y="2288"/>
                <a:ext cx="8" cy="0"/>
              </a:xfrm>
              <a:prstGeom prst="line">
                <a:avLst/>
              </a:prstGeom>
              <a:noFill/>
              <a:ln w="5080">
                <a:solidFill>
                  <a:srgbClr val="0000FF"/>
                </a:solidFill>
                <a:round/>
                <a:headEnd/>
                <a:tailEnd/>
              </a:ln>
            </p:spPr>
            <p:txBody>
              <a:bodyPr/>
              <a:lstStyle/>
              <a:p>
                <a:endParaRPr lang="en-US"/>
              </a:p>
            </p:txBody>
          </p:sp>
          <p:sp>
            <p:nvSpPr>
              <p:cNvPr id="254377" name="Freeform 1877"/>
              <p:cNvSpPr>
                <a:spLocks/>
              </p:cNvSpPr>
              <p:nvPr/>
            </p:nvSpPr>
            <p:spPr bwMode="auto">
              <a:xfrm>
                <a:off x="3679" y="22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78" name="Line 1878"/>
              <p:cNvSpPr>
                <a:spLocks noChangeShapeType="1"/>
              </p:cNvSpPr>
              <p:nvPr/>
            </p:nvSpPr>
            <p:spPr bwMode="auto">
              <a:xfrm>
                <a:off x="3687" y="2280"/>
                <a:ext cx="8" cy="0"/>
              </a:xfrm>
              <a:prstGeom prst="line">
                <a:avLst/>
              </a:prstGeom>
              <a:noFill/>
              <a:ln w="5080">
                <a:solidFill>
                  <a:srgbClr val="0000FF"/>
                </a:solidFill>
                <a:round/>
                <a:headEnd/>
                <a:tailEnd/>
              </a:ln>
            </p:spPr>
            <p:txBody>
              <a:bodyPr/>
              <a:lstStyle/>
              <a:p>
                <a:endParaRPr lang="en-US"/>
              </a:p>
            </p:txBody>
          </p:sp>
          <p:sp>
            <p:nvSpPr>
              <p:cNvPr id="254379" name="Line 1879"/>
              <p:cNvSpPr>
                <a:spLocks noChangeShapeType="1"/>
              </p:cNvSpPr>
              <p:nvPr/>
            </p:nvSpPr>
            <p:spPr bwMode="auto">
              <a:xfrm>
                <a:off x="3695" y="2280"/>
                <a:ext cx="8" cy="0"/>
              </a:xfrm>
              <a:prstGeom prst="line">
                <a:avLst/>
              </a:prstGeom>
              <a:noFill/>
              <a:ln w="5080">
                <a:solidFill>
                  <a:srgbClr val="0000FF"/>
                </a:solidFill>
                <a:round/>
                <a:headEnd/>
                <a:tailEnd/>
              </a:ln>
            </p:spPr>
            <p:txBody>
              <a:bodyPr/>
              <a:lstStyle/>
              <a:p>
                <a:endParaRPr lang="en-US"/>
              </a:p>
            </p:txBody>
          </p:sp>
          <p:sp>
            <p:nvSpPr>
              <p:cNvPr id="254380" name="Line 1880"/>
              <p:cNvSpPr>
                <a:spLocks noChangeShapeType="1"/>
              </p:cNvSpPr>
              <p:nvPr/>
            </p:nvSpPr>
            <p:spPr bwMode="auto">
              <a:xfrm>
                <a:off x="3703" y="2280"/>
                <a:ext cx="7" cy="0"/>
              </a:xfrm>
              <a:prstGeom prst="line">
                <a:avLst/>
              </a:prstGeom>
              <a:noFill/>
              <a:ln w="5080">
                <a:solidFill>
                  <a:srgbClr val="0000FF"/>
                </a:solidFill>
                <a:round/>
                <a:headEnd/>
                <a:tailEnd/>
              </a:ln>
            </p:spPr>
            <p:txBody>
              <a:bodyPr/>
              <a:lstStyle/>
              <a:p>
                <a:endParaRPr lang="en-US"/>
              </a:p>
            </p:txBody>
          </p:sp>
          <p:sp>
            <p:nvSpPr>
              <p:cNvPr id="254381" name="Line 1881"/>
              <p:cNvSpPr>
                <a:spLocks noChangeShapeType="1"/>
              </p:cNvSpPr>
              <p:nvPr/>
            </p:nvSpPr>
            <p:spPr bwMode="auto">
              <a:xfrm>
                <a:off x="3710" y="2280"/>
                <a:ext cx="8" cy="0"/>
              </a:xfrm>
              <a:prstGeom prst="line">
                <a:avLst/>
              </a:prstGeom>
              <a:noFill/>
              <a:ln w="5080">
                <a:solidFill>
                  <a:srgbClr val="0000FF"/>
                </a:solidFill>
                <a:round/>
                <a:headEnd/>
                <a:tailEnd/>
              </a:ln>
            </p:spPr>
            <p:txBody>
              <a:bodyPr/>
              <a:lstStyle/>
              <a:p>
                <a:endParaRPr lang="en-US"/>
              </a:p>
            </p:txBody>
          </p:sp>
          <p:sp>
            <p:nvSpPr>
              <p:cNvPr id="254382" name="Line 1882"/>
              <p:cNvSpPr>
                <a:spLocks noChangeShapeType="1"/>
              </p:cNvSpPr>
              <p:nvPr/>
            </p:nvSpPr>
            <p:spPr bwMode="auto">
              <a:xfrm>
                <a:off x="3718" y="2280"/>
                <a:ext cx="8" cy="0"/>
              </a:xfrm>
              <a:prstGeom prst="line">
                <a:avLst/>
              </a:prstGeom>
              <a:noFill/>
              <a:ln w="5080">
                <a:solidFill>
                  <a:srgbClr val="0000FF"/>
                </a:solidFill>
                <a:round/>
                <a:headEnd/>
                <a:tailEnd/>
              </a:ln>
            </p:spPr>
            <p:txBody>
              <a:bodyPr/>
              <a:lstStyle/>
              <a:p>
                <a:endParaRPr lang="en-US"/>
              </a:p>
            </p:txBody>
          </p:sp>
          <p:sp>
            <p:nvSpPr>
              <p:cNvPr id="254383" name="Line 1883"/>
              <p:cNvSpPr>
                <a:spLocks noChangeShapeType="1"/>
              </p:cNvSpPr>
              <p:nvPr/>
            </p:nvSpPr>
            <p:spPr bwMode="auto">
              <a:xfrm>
                <a:off x="3726" y="2280"/>
                <a:ext cx="8" cy="0"/>
              </a:xfrm>
              <a:prstGeom prst="line">
                <a:avLst/>
              </a:prstGeom>
              <a:noFill/>
              <a:ln w="5080">
                <a:solidFill>
                  <a:srgbClr val="0000FF"/>
                </a:solidFill>
                <a:round/>
                <a:headEnd/>
                <a:tailEnd/>
              </a:ln>
            </p:spPr>
            <p:txBody>
              <a:bodyPr/>
              <a:lstStyle/>
              <a:p>
                <a:endParaRPr lang="en-US"/>
              </a:p>
            </p:txBody>
          </p:sp>
          <p:sp>
            <p:nvSpPr>
              <p:cNvPr id="254384" name="Freeform 1884"/>
              <p:cNvSpPr>
                <a:spLocks/>
              </p:cNvSpPr>
              <p:nvPr/>
            </p:nvSpPr>
            <p:spPr bwMode="auto">
              <a:xfrm>
                <a:off x="3734" y="2272"/>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385" name="Line 1885"/>
              <p:cNvSpPr>
                <a:spLocks noChangeShapeType="1"/>
              </p:cNvSpPr>
              <p:nvPr/>
            </p:nvSpPr>
            <p:spPr bwMode="auto">
              <a:xfrm>
                <a:off x="3741" y="2272"/>
                <a:ext cx="8" cy="0"/>
              </a:xfrm>
              <a:prstGeom prst="line">
                <a:avLst/>
              </a:prstGeom>
              <a:noFill/>
              <a:ln w="5080">
                <a:solidFill>
                  <a:srgbClr val="0000FF"/>
                </a:solidFill>
                <a:round/>
                <a:headEnd/>
                <a:tailEnd/>
              </a:ln>
            </p:spPr>
            <p:txBody>
              <a:bodyPr/>
              <a:lstStyle/>
              <a:p>
                <a:endParaRPr lang="en-US"/>
              </a:p>
            </p:txBody>
          </p:sp>
          <p:sp>
            <p:nvSpPr>
              <p:cNvPr id="254386" name="Freeform 1886"/>
              <p:cNvSpPr>
                <a:spLocks/>
              </p:cNvSpPr>
              <p:nvPr/>
            </p:nvSpPr>
            <p:spPr bwMode="auto">
              <a:xfrm>
                <a:off x="3749"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87" name="Line 1887"/>
              <p:cNvSpPr>
                <a:spLocks noChangeShapeType="1"/>
              </p:cNvSpPr>
              <p:nvPr/>
            </p:nvSpPr>
            <p:spPr bwMode="auto">
              <a:xfrm>
                <a:off x="3757" y="2280"/>
                <a:ext cx="8" cy="0"/>
              </a:xfrm>
              <a:prstGeom prst="line">
                <a:avLst/>
              </a:prstGeom>
              <a:noFill/>
              <a:ln w="5080">
                <a:solidFill>
                  <a:srgbClr val="0000FF"/>
                </a:solidFill>
                <a:round/>
                <a:headEnd/>
                <a:tailEnd/>
              </a:ln>
            </p:spPr>
            <p:txBody>
              <a:bodyPr/>
              <a:lstStyle/>
              <a:p>
                <a:endParaRPr lang="en-US"/>
              </a:p>
            </p:txBody>
          </p:sp>
          <p:sp>
            <p:nvSpPr>
              <p:cNvPr id="254388" name="Freeform 1888"/>
              <p:cNvSpPr>
                <a:spLocks/>
              </p:cNvSpPr>
              <p:nvPr/>
            </p:nvSpPr>
            <p:spPr bwMode="auto">
              <a:xfrm>
                <a:off x="3765" y="2265"/>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389" name="Freeform 1889"/>
              <p:cNvSpPr>
                <a:spLocks/>
              </p:cNvSpPr>
              <p:nvPr/>
            </p:nvSpPr>
            <p:spPr bwMode="auto">
              <a:xfrm>
                <a:off x="3773" y="2265"/>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0000FF"/>
                </a:solidFill>
                <a:prstDash val="solid"/>
                <a:round/>
                <a:headEnd/>
                <a:tailEnd/>
              </a:ln>
            </p:spPr>
            <p:txBody>
              <a:bodyPr/>
              <a:lstStyle/>
              <a:p>
                <a:endParaRPr lang="en-US"/>
              </a:p>
            </p:txBody>
          </p:sp>
          <p:sp>
            <p:nvSpPr>
              <p:cNvPr id="254390" name="Freeform 1890"/>
              <p:cNvSpPr>
                <a:spLocks/>
              </p:cNvSpPr>
              <p:nvPr/>
            </p:nvSpPr>
            <p:spPr bwMode="auto">
              <a:xfrm>
                <a:off x="3780" y="22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91" name="Line 1891"/>
              <p:cNvSpPr>
                <a:spLocks noChangeShapeType="1"/>
              </p:cNvSpPr>
              <p:nvPr/>
            </p:nvSpPr>
            <p:spPr bwMode="auto">
              <a:xfrm>
                <a:off x="3788" y="2280"/>
                <a:ext cx="8" cy="0"/>
              </a:xfrm>
              <a:prstGeom prst="line">
                <a:avLst/>
              </a:prstGeom>
              <a:noFill/>
              <a:ln w="5080">
                <a:solidFill>
                  <a:srgbClr val="0000FF"/>
                </a:solidFill>
                <a:round/>
                <a:headEnd/>
                <a:tailEnd/>
              </a:ln>
            </p:spPr>
            <p:txBody>
              <a:bodyPr/>
              <a:lstStyle/>
              <a:p>
                <a:endParaRPr lang="en-US"/>
              </a:p>
            </p:txBody>
          </p:sp>
          <p:sp>
            <p:nvSpPr>
              <p:cNvPr id="254392" name="Line 1892"/>
              <p:cNvSpPr>
                <a:spLocks noChangeShapeType="1"/>
              </p:cNvSpPr>
              <p:nvPr/>
            </p:nvSpPr>
            <p:spPr bwMode="auto">
              <a:xfrm>
                <a:off x="3796" y="2280"/>
                <a:ext cx="8" cy="0"/>
              </a:xfrm>
              <a:prstGeom prst="line">
                <a:avLst/>
              </a:prstGeom>
              <a:noFill/>
              <a:ln w="5080">
                <a:solidFill>
                  <a:srgbClr val="0000FF"/>
                </a:solidFill>
                <a:round/>
                <a:headEnd/>
                <a:tailEnd/>
              </a:ln>
            </p:spPr>
            <p:txBody>
              <a:bodyPr/>
              <a:lstStyle/>
              <a:p>
                <a:endParaRPr lang="en-US"/>
              </a:p>
            </p:txBody>
          </p:sp>
          <p:sp>
            <p:nvSpPr>
              <p:cNvPr id="254393" name="Line 1893"/>
              <p:cNvSpPr>
                <a:spLocks noChangeShapeType="1"/>
              </p:cNvSpPr>
              <p:nvPr/>
            </p:nvSpPr>
            <p:spPr bwMode="auto">
              <a:xfrm>
                <a:off x="3804" y="2280"/>
                <a:ext cx="7" cy="0"/>
              </a:xfrm>
              <a:prstGeom prst="line">
                <a:avLst/>
              </a:prstGeom>
              <a:noFill/>
              <a:ln w="5080">
                <a:solidFill>
                  <a:srgbClr val="0000FF"/>
                </a:solidFill>
                <a:round/>
                <a:headEnd/>
                <a:tailEnd/>
              </a:ln>
            </p:spPr>
            <p:txBody>
              <a:bodyPr/>
              <a:lstStyle/>
              <a:p>
                <a:endParaRPr lang="en-US"/>
              </a:p>
            </p:txBody>
          </p:sp>
          <p:sp>
            <p:nvSpPr>
              <p:cNvPr id="254394" name="Line 1894"/>
              <p:cNvSpPr>
                <a:spLocks noChangeShapeType="1"/>
              </p:cNvSpPr>
              <p:nvPr/>
            </p:nvSpPr>
            <p:spPr bwMode="auto">
              <a:xfrm>
                <a:off x="3811" y="2280"/>
                <a:ext cx="8" cy="0"/>
              </a:xfrm>
              <a:prstGeom prst="line">
                <a:avLst/>
              </a:prstGeom>
              <a:noFill/>
              <a:ln w="5080">
                <a:solidFill>
                  <a:srgbClr val="0000FF"/>
                </a:solidFill>
                <a:round/>
                <a:headEnd/>
                <a:tailEnd/>
              </a:ln>
            </p:spPr>
            <p:txBody>
              <a:bodyPr/>
              <a:lstStyle/>
              <a:p>
                <a:endParaRPr lang="en-US"/>
              </a:p>
            </p:txBody>
          </p:sp>
          <p:sp>
            <p:nvSpPr>
              <p:cNvPr id="254395" name="Line 1895"/>
              <p:cNvSpPr>
                <a:spLocks noChangeShapeType="1"/>
              </p:cNvSpPr>
              <p:nvPr/>
            </p:nvSpPr>
            <p:spPr bwMode="auto">
              <a:xfrm>
                <a:off x="3819" y="2280"/>
                <a:ext cx="8" cy="0"/>
              </a:xfrm>
              <a:prstGeom prst="line">
                <a:avLst/>
              </a:prstGeom>
              <a:noFill/>
              <a:ln w="5080">
                <a:solidFill>
                  <a:srgbClr val="0000FF"/>
                </a:solidFill>
                <a:round/>
                <a:headEnd/>
                <a:tailEnd/>
              </a:ln>
            </p:spPr>
            <p:txBody>
              <a:bodyPr/>
              <a:lstStyle/>
              <a:p>
                <a:endParaRPr lang="en-US"/>
              </a:p>
            </p:txBody>
          </p:sp>
          <p:sp>
            <p:nvSpPr>
              <p:cNvPr id="254396" name="Line 1896"/>
              <p:cNvSpPr>
                <a:spLocks noChangeShapeType="1"/>
              </p:cNvSpPr>
              <p:nvPr/>
            </p:nvSpPr>
            <p:spPr bwMode="auto">
              <a:xfrm>
                <a:off x="3827" y="2280"/>
                <a:ext cx="8" cy="0"/>
              </a:xfrm>
              <a:prstGeom prst="line">
                <a:avLst/>
              </a:prstGeom>
              <a:noFill/>
              <a:ln w="5080">
                <a:solidFill>
                  <a:srgbClr val="0000FF"/>
                </a:solidFill>
                <a:round/>
                <a:headEnd/>
                <a:tailEnd/>
              </a:ln>
            </p:spPr>
            <p:txBody>
              <a:bodyPr/>
              <a:lstStyle/>
              <a:p>
                <a:endParaRPr lang="en-US"/>
              </a:p>
            </p:txBody>
          </p:sp>
          <p:sp>
            <p:nvSpPr>
              <p:cNvPr id="254397" name="Line 1897"/>
              <p:cNvSpPr>
                <a:spLocks noChangeShapeType="1"/>
              </p:cNvSpPr>
              <p:nvPr/>
            </p:nvSpPr>
            <p:spPr bwMode="auto">
              <a:xfrm>
                <a:off x="3835" y="2280"/>
                <a:ext cx="8" cy="0"/>
              </a:xfrm>
              <a:prstGeom prst="line">
                <a:avLst/>
              </a:prstGeom>
              <a:noFill/>
              <a:ln w="5080">
                <a:solidFill>
                  <a:srgbClr val="0000FF"/>
                </a:solidFill>
                <a:round/>
                <a:headEnd/>
                <a:tailEnd/>
              </a:ln>
            </p:spPr>
            <p:txBody>
              <a:bodyPr/>
              <a:lstStyle/>
              <a:p>
                <a:endParaRPr lang="en-US"/>
              </a:p>
            </p:txBody>
          </p:sp>
          <p:sp>
            <p:nvSpPr>
              <p:cNvPr id="254398" name="Line 1898"/>
              <p:cNvSpPr>
                <a:spLocks noChangeShapeType="1"/>
              </p:cNvSpPr>
              <p:nvPr/>
            </p:nvSpPr>
            <p:spPr bwMode="auto">
              <a:xfrm>
                <a:off x="3843" y="2280"/>
                <a:ext cx="7" cy="0"/>
              </a:xfrm>
              <a:prstGeom prst="line">
                <a:avLst/>
              </a:prstGeom>
              <a:noFill/>
              <a:ln w="5080">
                <a:solidFill>
                  <a:srgbClr val="0000FF"/>
                </a:solidFill>
                <a:round/>
                <a:headEnd/>
                <a:tailEnd/>
              </a:ln>
            </p:spPr>
            <p:txBody>
              <a:bodyPr/>
              <a:lstStyle/>
              <a:p>
                <a:endParaRPr lang="en-US"/>
              </a:p>
            </p:txBody>
          </p:sp>
          <p:sp>
            <p:nvSpPr>
              <p:cNvPr id="254399" name="Line 1899"/>
              <p:cNvSpPr>
                <a:spLocks noChangeShapeType="1"/>
              </p:cNvSpPr>
              <p:nvPr/>
            </p:nvSpPr>
            <p:spPr bwMode="auto">
              <a:xfrm>
                <a:off x="3850" y="2280"/>
                <a:ext cx="8" cy="0"/>
              </a:xfrm>
              <a:prstGeom prst="line">
                <a:avLst/>
              </a:prstGeom>
              <a:noFill/>
              <a:ln w="5080">
                <a:solidFill>
                  <a:srgbClr val="0000FF"/>
                </a:solidFill>
                <a:round/>
                <a:headEnd/>
                <a:tailEnd/>
              </a:ln>
            </p:spPr>
            <p:txBody>
              <a:bodyPr/>
              <a:lstStyle/>
              <a:p>
                <a:endParaRPr lang="en-US"/>
              </a:p>
            </p:txBody>
          </p:sp>
          <p:sp>
            <p:nvSpPr>
              <p:cNvPr id="254400" name="Line 1900"/>
              <p:cNvSpPr>
                <a:spLocks noChangeShapeType="1"/>
              </p:cNvSpPr>
              <p:nvPr/>
            </p:nvSpPr>
            <p:spPr bwMode="auto">
              <a:xfrm>
                <a:off x="3858" y="2280"/>
                <a:ext cx="0" cy="0"/>
              </a:xfrm>
              <a:prstGeom prst="line">
                <a:avLst/>
              </a:prstGeom>
              <a:noFill/>
              <a:ln w="5080">
                <a:solidFill>
                  <a:srgbClr val="0000FF"/>
                </a:solidFill>
                <a:round/>
                <a:headEnd/>
                <a:tailEnd/>
              </a:ln>
            </p:spPr>
            <p:txBody>
              <a:bodyPr/>
              <a:lstStyle/>
              <a:p>
                <a:endParaRPr lang="en-US"/>
              </a:p>
            </p:txBody>
          </p:sp>
          <p:sp>
            <p:nvSpPr>
              <p:cNvPr id="254401" name="Line 1901"/>
              <p:cNvSpPr>
                <a:spLocks noChangeShapeType="1"/>
              </p:cNvSpPr>
              <p:nvPr/>
            </p:nvSpPr>
            <p:spPr bwMode="auto">
              <a:xfrm>
                <a:off x="3858" y="2280"/>
                <a:ext cx="8" cy="0"/>
              </a:xfrm>
              <a:prstGeom prst="line">
                <a:avLst/>
              </a:prstGeom>
              <a:noFill/>
              <a:ln w="5080">
                <a:solidFill>
                  <a:srgbClr val="0000FF"/>
                </a:solidFill>
                <a:round/>
                <a:headEnd/>
                <a:tailEnd/>
              </a:ln>
            </p:spPr>
            <p:txBody>
              <a:bodyPr/>
              <a:lstStyle/>
              <a:p>
                <a:endParaRPr lang="en-US"/>
              </a:p>
            </p:txBody>
          </p:sp>
          <p:sp>
            <p:nvSpPr>
              <p:cNvPr id="254402" name="Freeform 1902"/>
              <p:cNvSpPr>
                <a:spLocks/>
              </p:cNvSpPr>
              <p:nvPr/>
            </p:nvSpPr>
            <p:spPr bwMode="auto">
              <a:xfrm>
                <a:off x="3866"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03" name="Freeform 1903"/>
              <p:cNvSpPr>
                <a:spLocks/>
              </p:cNvSpPr>
              <p:nvPr/>
            </p:nvSpPr>
            <p:spPr bwMode="auto">
              <a:xfrm>
                <a:off x="3874" y="2272"/>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404" name="Line 1904"/>
              <p:cNvSpPr>
                <a:spLocks noChangeShapeType="1"/>
              </p:cNvSpPr>
              <p:nvPr/>
            </p:nvSpPr>
            <p:spPr bwMode="auto">
              <a:xfrm>
                <a:off x="3881" y="2280"/>
                <a:ext cx="8" cy="8"/>
              </a:xfrm>
              <a:prstGeom prst="line">
                <a:avLst/>
              </a:prstGeom>
              <a:noFill/>
              <a:ln w="5080">
                <a:solidFill>
                  <a:srgbClr val="0000FF"/>
                </a:solidFill>
                <a:round/>
                <a:headEnd/>
                <a:tailEnd/>
              </a:ln>
            </p:spPr>
            <p:txBody>
              <a:bodyPr/>
              <a:lstStyle/>
              <a:p>
                <a:endParaRPr lang="en-US"/>
              </a:p>
            </p:txBody>
          </p:sp>
          <p:sp>
            <p:nvSpPr>
              <p:cNvPr id="254405" name="Line 1905"/>
              <p:cNvSpPr>
                <a:spLocks noChangeShapeType="1"/>
              </p:cNvSpPr>
              <p:nvPr/>
            </p:nvSpPr>
            <p:spPr bwMode="auto">
              <a:xfrm>
                <a:off x="3889" y="2288"/>
                <a:ext cx="8" cy="0"/>
              </a:xfrm>
              <a:prstGeom prst="line">
                <a:avLst/>
              </a:prstGeom>
              <a:noFill/>
              <a:ln w="5080">
                <a:solidFill>
                  <a:srgbClr val="0000FF"/>
                </a:solidFill>
                <a:round/>
                <a:headEnd/>
                <a:tailEnd/>
              </a:ln>
            </p:spPr>
            <p:txBody>
              <a:bodyPr/>
              <a:lstStyle/>
              <a:p>
                <a:endParaRPr lang="en-US"/>
              </a:p>
            </p:txBody>
          </p:sp>
          <p:sp>
            <p:nvSpPr>
              <p:cNvPr id="254406" name="Line 1906"/>
              <p:cNvSpPr>
                <a:spLocks noChangeShapeType="1"/>
              </p:cNvSpPr>
              <p:nvPr/>
            </p:nvSpPr>
            <p:spPr bwMode="auto">
              <a:xfrm>
                <a:off x="3897" y="2288"/>
                <a:ext cx="8" cy="0"/>
              </a:xfrm>
              <a:prstGeom prst="line">
                <a:avLst/>
              </a:prstGeom>
              <a:noFill/>
              <a:ln w="5080">
                <a:solidFill>
                  <a:srgbClr val="0000FF"/>
                </a:solidFill>
                <a:round/>
                <a:headEnd/>
                <a:tailEnd/>
              </a:ln>
            </p:spPr>
            <p:txBody>
              <a:bodyPr/>
              <a:lstStyle/>
              <a:p>
                <a:endParaRPr lang="en-US"/>
              </a:p>
            </p:txBody>
          </p:sp>
          <p:sp>
            <p:nvSpPr>
              <p:cNvPr id="254407" name="Line 1907"/>
              <p:cNvSpPr>
                <a:spLocks noChangeShapeType="1"/>
              </p:cNvSpPr>
              <p:nvPr/>
            </p:nvSpPr>
            <p:spPr bwMode="auto">
              <a:xfrm>
                <a:off x="3905" y="2288"/>
                <a:ext cx="8" cy="0"/>
              </a:xfrm>
              <a:prstGeom prst="line">
                <a:avLst/>
              </a:prstGeom>
              <a:noFill/>
              <a:ln w="5080">
                <a:solidFill>
                  <a:srgbClr val="0000FF"/>
                </a:solidFill>
                <a:round/>
                <a:headEnd/>
                <a:tailEnd/>
              </a:ln>
            </p:spPr>
            <p:txBody>
              <a:bodyPr/>
              <a:lstStyle/>
              <a:p>
                <a:endParaRPr lang="en-US"/>
              </a:p>
            </p:txBody>
          </p:sp>
          <p:sp>
            <p:nvSpPr>
              <p:cNvPr id="254408" name="Freeform 1908"/>
              <p:cNvSpPr>
                <a:spLocks/>
              </p:cNvSpPr>
              <p:nvPr/>
            </p:nvSpPr>
            <p:spPr bwMode="auto">
              <a:xfrm>
                <a:off x="3913" y="228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409" name="Freeform 1909"/>
              <p:cNvSpPr>
                <a:spLocks/>
              </p:cNvSpPr>
              <p:nvPr/>
            </p:nvSpPr>
            <p:spPr bwMode="auto">
              <a:xfrm>
                <a:off x="3920" y="22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410" name="Line 1910"/>
              <p:cNvSpPr>
                <a:spLocks noChangeShapeType="1"/>
              </p:cNvSpPr>
              <p:nvPr/>
            </p:nvSpPr>
            <p:spPr bwMode="auto">
              <a:xfrm>
                <a:off x="3928" y="2288"/>
                <a:ext cx="8" cy="0"/>
              </a:xfrm>
              <a:prstGeom prst="line">
                <a:avLst/>
              </a:prstGeom>
              <a:noFill/>
              <a:ln w="5080">
                <a:solidFill>
                  <a:srgbClr val="0000FF"/>
                </a:solidFill>
                <a:round/>
                <a:headEnd/>
                <a:tailEnd/>
              </a:ln>
            </p:spPr>
            <p:txBody>
              <a:bodyPr/>
              <a:lstStyle/>
              <a:p>
                <a:endParaRPr lang="en-US"/>
              </a:p>
            </p:txBody>
          </p:sp>
          <p:sp>
            <p:nvSpPr>
              <p:cNvPr id="254411" name="Line 1911"/>
              <p:cNvSpPr>
                <a:spLocks noChangeShapeType="1"/>
              </p:cNvSpPr>
              <p:nvPr/>
            </p:nvSpPr>
            <p:spPr bwMode="auto">
              <a:xfrm>
                <a:off x="3936" y="2288"/>
                <a:ext cx="8" cy="0"/>
              </a:xfrm>
              <a:prstGeom prst="line">
                <a:avLst/>
              </a:prstGeom>
              <a:noFill/>
              <a:ln w="5080">
                <a:solidFill>
                  <a:srgbClr val="0000FF"/>
                </a:solidFill>
                <a:round/>
                <a:headEnd/>
                <a:tailEnd/>
              </a:ln>
            </p:spPr>
            <p:txBody>
              <a:bodyPr/>
              <a:lstStyle/>
              <a:p>
                <a:endParaRPr lang="en-US"/>
              </a:p>
            </p:txBody>
          </p:sp>
          <p:sp>
            <p:nvSpPr>
              <p:cNvPr id="254412" name="Line 1912"/>
              <p:cNvSpPr>
                <a:spLocks noChangeShapeType="1"/>
              </p:cNvSpPr>
              <p:nvPr/>
            </p:nvSpPr>
            <p:spPr bwMode="auto">
              <a:xfrm>
                <a:off x="3944" y="2288"/>
                <a:ext cx="8" cy="0"/>
              </a:xfrm>
              <a:prstGeom prst="line">
                <a:avLst/>
              </a:prstGeom>
              <a:noFill/>
              <a:ln w="5080">
                <a:solidFill>
                  <a:srgbClr val="0000FF"/>
                </a:solidFill>
                <a:round/>
                <a:headEnd/>
                <a:tailEnd/>
              </a:ln>
            </p:spPr>
            <p:txBody>
              <a:bodyPr/>
              <a:lstStyle/>
              <a:p>
                <a:endParaRPr lang="en-US"/>
              </a:p>
            </p:txBody>
          </p:sp>
          <p:sp>
            <p:nvSpPr>
              <p:cNvPr id="254413" name="Line 1913"/>
              <p:cNvSpPr>
                <a:spLocks noChangeShapeType="1"/>
              </p:cNvSpPr>
              <p:nvPr/>
            </p:nvSpPr>
            <p:spPr bwMode="auto">
              <a:xfrm>
                <a:off x="3952" y="2288"/>
                <a:ext cx="7" cy="0"/>
              </a:xfrm>
              <a:prstGeom prst="line">
                <a:avLst/>
              </a:prstGeom>
              <a:noFill/>
              <a:ln w="5080">
                <a:solidFill>
                  <a:srgbClr val="0000FF"/>
                </a:solidFill>
                <a:round/>
                <a:headEnd/>
                <a:tailEnd/>
              </a:ln>
            </p:spPr>
            <p:txBody>
              <a:bodyPr/>
              <a:lstStyle/>
              <a:p>
                <a:endParaRPr lang="en-US"/>
              </a:p>
            </p:txBody>
          </p:sp>
          <p:sp>
            <p:nvSpPr>
              <p:cNvPr id="254414" name="Line 1914"/>
              <p:cNvSpPr>
                <a:spLocks noChangeShapeType="1"/>
              </p:cNvSpPr>
              <p:nvPr/>
            </p:nvSpPr>
            <p:spPr bwMode="auto">
              <a:xfrm>
                <a:off x="3959" y="2288"/>
                <a:ext cx="8" cy="0"/>
              </a:xfrm>
              <a:prstGeom prst="line">
                <a:avLst/>
              </a:prstGeom>
              <a:noFill/>
              <a:ln w="5080">
                <a:solidFill>
                  <a:srgbClr val="0000FF"/>
                </a:solidFill>
                <a:round/>
                <a:headEnd/>
                <a:tailEnd/>
              </a:ln>
            </p:spPr>
            <p:txBody>
              <a:bodyPr/>
              <a:lstStyle/>
              <a:p>
                <a:endParaRPr lang="en-US"/>
              </a:p>
            </p:txBody>
          </p:sp>
          <p:sp>
            <p:nvSpPr>
              <p:cNvPr id="254415" name="Freeform 1915"/>
              <p:cNvSpPr>
                <a:spLocks/>
              </p:cNvSpPr>
              <p:nvPr/>
            </p:nvSpPr>
            <p:spPr bwMode="auto">
              <a:xfrm>
                <a:off x="3967"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16" name="Freeform 1916"/>
              <p:cNvSpPr>
                <a:spLocks/>
              </p:cNvSpPr>
              <p:nvPr/>
            </p:nvSpPr>
            <p:spPr bwMode="auto">
              <a:xfrm>
                <a:off x="3975" y="227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417" name="Freeform 1917"/>
              <p:cNvSpPr>
                <a:spLocks/>
              </p:cNvSpPr>
              <p:nvPr/>
            </p:nvSpPr>
            <p:spPr bwMode="auto">
              <a:xfrm>
                <a:off x="3983" y="2272"/>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418" name="Freeform 1918"/>
              <p:cNvSpPr>
                <a:spLocks/>
              </p:cNvSpPr>
              <p:nvPr/>
            </p:nvSpPr>
            <p:spPr bwMode="auto">
              <a:xfrm>
                <a:off x="3990" y="2249"/>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0000FF"/>
                </a:solidFill>
                <a:prstDash val="solid"/>
                <a:round/>
                <a:headEnd/>
                <a:tailEnd/>
              </a:ln>
            </p:spPr>
            <p:txBody>
              <a:bodyPr/>
              <a:lstStyle/>
              <a:p>
                <a:endParaRPr lang="en-US"/>
              </a:p>
            </p:txBody>
          </p:sp>
          <p:sp>
            <p:nvSpPr>
              <p:cNvPr id="254419" name="Freeform 1919"/>
              <p:cNvSpPr>
                <a:spLocks/>
              </p:cNvSpPr>
              <p:nvPr/>
            </p:nvSpPr>
            <p:spPr bwMode="auto">
              <a:xfrm>
                <a:off x="3998" y="2249"/>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0000FF"/>
                </a:solidFill>
                <a:prstDash val="solid"/>
                <a:round/>
                <a:headEnd/>
                <a:tailEnd/>
              </a:ln>
            </p:spPr>
            <p:txBody>
              <a:bodyPr/>
              <a:lstStyle/>
              <a:p>
                <a:endParaRPr lang="en-US"/>
              </a:p>
            </p:txBody>
          </p:sp>
          <p:sp>
            <p:nvSpPr>
              <p:cNvPr id="254420" name="Freeform 1920"/>
              <p:cNvSpPr>
                <a:spLocks/>
              </p:cNvSpPr>
              <p:nvPr/>
            </p:nvSpPr>
            <p:spPr bwMode="auto">
              <a:xfrm>
                <a:off x="4006" y="2265"/>
                <a:ext cx="8" cy="31"/>
              </a:xfrm>
              <a:custGeom>
                <a:avLst/>
                <a:gdLst>
                  <a:gd name="T0" fmla="*/ 0 w 8"/>
                  <a:gd name="T1" fmla="*/ 31 h 31"/>
                  <a:gd name="T2" fmla="*/ 0 w 8"/>
                  <a:gd name="T3" fmla="*/ 31 h 31"/>
                  <a:gd name="T4" fmla="*/ 0 w 8"/>
                  <a:gd name="T5" fmla="*/ 15 h 31"/>
                  <a:gd name="T6" fmla="*/ 8 w 8"/>
                  <a:gd name="T7" fmla="*/ 7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5"/>
                    </a:lnTo>
                    <a:lnTo>
                      <a:pt x="8" y="7"/>
                    </a:lnTo>
                    <a:lnTo>
                      <a:pt x="8" y="0"/>
                    </a:lnTo>
                  </a:path>
                </a:pathLst>
              </a:custGeom>
              <a:noFill/>
              <a:ln w="5080">
                <a:solidFill>
                  <a:srgbClr val="0000FF"/>
                </a:solidFill>
                <a:prstDash val="solid"/>
                <a:round/>
                <a:headEnd/>
                <a:tailEnd/>
              </a:ln>
            </p:spPr>
            <p:txBody>
              <a:bodyPr/>
              <a:lstStyle/>
              <a:p>
                <a:endParaRPr lang="en-US"/>
              </a:p>
            </p:txBody>
          </p:sp>
          <p:sp>
            <p:nvSpPr>
              <p:cNvPr id="254421" name="Freeform 1921"/>
              <p:cNvSpPr>
                <a:spLocks/>
              </p:cNvSpPr>
              <p:nvPr/>
            </p:nvSpPr>
            <p:spPr bwMode="auto">
              <a:xfrm>
                <a:off x="4014" y="2265"/>
                <a:ext cx="8" cy="15"/>
              </a:xfrm>
              <a:custGeom>
                <a:avLst/>
                <a:gdLst>
                  <a:gd name="T0" fmla="*/ 0 w 8"/>
                  <a:gd name="T1" fmla="*/ 0 h 15"/>
                  <a:gd name="T2" fmla="*/ 0 w 8"/>
                  <a:gd name="T3" fmla="*/ 0 h 15"/>
                  <a:gd name="T4" fmla="*/ 0 w 8"/>
                  <a:gd name="T5" fmla="*/ 7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7"/>
                    </a:lnTo>
                    <a:lnTo>
                      <a:pt x="8" y="15"/>
                    </a:lnTo>
                  </a:path>
                </a:pathLst>
              </a:custGeom>
              <a:noFill/>
              <a:ln w="5080">
                <a:solidFill>
                  <a:srgbClr val="0000FF"/>
                </a:solidFill>
                <a:prstDash val="solid"/>
                <a:round/>
                <a:headEnd/>
                <a:tailEnd/>
              </a:ln>
            </p:spPr>
            <p:txBody>
              <a:bodyPr/>
              <a:lstStyle/>
              <a:p>
                <a:endParaRPr lang="en-US"/>
              </a:p>
            </p:txBody>
          </p:sp>
          <p:sp>
            <p:nvSpPr>
              <p:cNvPr id="254422" name="Freeform 1922"/>
              <p:cNvSpPr>
                <a:spLocks/>
              </p:cNvSpPr>
              <p:nvPr/>
            </p:nvSpPr>
            <p:spPr bwMode="auto">
              <a:xfrm>
                <a:off x="4022" y="227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423" name="Freeform 1923"/>
              <p:cNvSpPr>
                <a:spLocks/>
              </p:cNvSpPr>
              <p:nvPr/>
            </p:nvSpPr>
            <p:spPr bwMode="auto">
              <a:xfrm>
                <a:off x="4029" y="2272"/>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24" name="Freeform 1924"/>
              <p:cNvSpPr>
                <a:spLocks/>
              </p:cNvSpPr>
              <p:nvPr/>
            </p:nvSpPr>
            <p:spPr bwMode="auto">
              <a:xfrm>
                <a:off x="4037" y="2233"/>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0000FF"/>
                </a:solidFill>
                <a:prstDash val="solid"/>
                <a:round/>
                <a:headEnd/>
                <a:tailEnd/>
              </a:ln>
            </p:spPr>
            <p:txBody>
              <a:bodyPr/>
              <a:lstStyle/>
              <a:p>
                <a:endParaRPr lang="en-US"/>
              </a:p>
            </p:txBody>
          </p:sp>
          <p:sp>
            <p:nvSpPr>
              <p:cNvPr id="254425" name="Freeform 1925"/>
              <p:cNvSpPr>
                <a:spLocks/>
              </p:cNvSpPr>
              <p:nvPr/>
            </p:nvSpPr>
            <p:spPr bwMode="auto">
              <a:xfrm>
                <a:off x="4045" y="2233"/>
                <a:ext cx="8" cy="32"/>
              </a:xfrm>
              <a:custGeom>
                <a:avLst/>
                <a:gdLst>
                  <a:gd name="T0" fmla="*/ 0 w 8"/>
                  <a:gd name="T1" fmla="*/ 0 h 32"/>
                  <a:gd name="T2" fmla="*/ 0 w 8"/>
                  <a:gd name="T3" fmla="*/ 0 h 32"/>
                  <a:gd name="T4" fmla="*/ 0 w 8"/>
                  <a:gd name="T5" fmla="*/ 16 h 32"/>
                  <a:gd name="T6" fmla="*/ 8 w 8"/>
                  <a:gd name="T7" fmla="*/ 24 h 32"/>
                  <a:gd name="T8" fmla="*/ 8 w 8"/>
                  <a:gd name="T9" fmla="*/ 32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0"/>
                    </a:moveTo>
                    <a:lnTo>
                      <a:pt x="0" y="0"/>
                    </a:lnTo>
                    <a:lnTo>
                      <a:pt x="0" y="16"/>
                    </a:lnTo>
                    <a:lnTo>
                      <a:pt x="8" y="24"/>
                    </a:lnTo>
                    <a:lnTo>
                      <a:pt x="8" y="32"/>
                    </a:lnTo>
                  </a:path>
                </a:pathLst>
              </a:custGeom>
              <a:noFill/>
              <a:ln w="5080">
                <a:solidFill>
                  <a:srgbClr val="0000FF"/>
                </a:solidFill>
                <a:prstDash val="solid"/>
                <a:round/>
                <a:headEnd/>
                <a:tailEnd/>
              </a:ln>
            </p:spPr>
            <p:txBody>
              <a:bodyPr/>
              <a:lstStyle/>
              <a:p>
                <a:endParaRPr lang="en-US"/>
              </a:p>
            </p:txBody>
          </p:sp>
          <p:sp>
            <p:nvSpPr>
              <p:cNvPr id="254426" name="Freeform 1926"/>
              <p:cNvSpPr>
                <a:spLocks/>
              </p:cNvSpPr>
              <p:nvPr/>
            </p:nvSpPr>
            <p:spPr bwMode="auto">
              <a:xfrm>
                <a:off x="4053" y="2257"/>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427" name="Freeform 1927"/>
              <p:cNvSpPr>
                <a:spLocks/>
              </p:cNvSpPr>
              <p:nvPr/>
            </p:nvSpPr>
            <p:spPr bwMode="auto">
              <a:xfrm>
                <a:off x="4060" y="2233"/>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0000FF"/>
                </a:solidFill>
                <a:prstDash val="solid"/>
                <a:round/>
                <a:headEnd/>
                <a:tailEnd/>
              </a:ln>
            </p:spPr>
            <p:txBody>
              <a:bodyPr/>
              <a:lstStyle/>
              <a:p>
                <a:endParaRPr lang="en-US"/>
              </a:p>
            </p:txBody>
          </p:sp>
          <p:sp>
            <p:nvSpPr>
              <p:cNvPr id="254428" name="Freeform 1928"/>
              <p:cNvSpPr>
                <a:spLocks/>
              </p:cNvSpPr>
              <p:nvPr/>
            </p:nvSpPr>
            <p:spPr bwMode="auto">
              <a:xfrm>
                <a:off x="4068" y="2233"/>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0000FF"/>
                </a:solidFill>
                <a:prstDash val="solid"/>
                <a:round/>
                <a:headEnd/>
                <a:tailEnd/>
              </a:ln>
            </p:spPr>
            <p:txBody>
              <a:bodyPr/>
              <a:lstStyle/>
              <a:p>
                <a:endParaRPr lang="en-US"/>
              </a:p>
            </p:txBody>
          </p:sp>
          <p:sp>
            <p:nvSpPr>
              <p:cNvPr id="254429" name="Freeform 1929"/>
              <p:cNvSpPr>
                <a:spLocks/>
              </p:cNvSpPr>
              <p:nvPr/>
            </p:nvSpPr>
            <p:spPr bwMode="auto">
              <a:xfrm>
                <a:off x="4076" y="22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30" name="Line 1930"/>
              <p:cNvSpPr>
                <a:spLocks noChangeShapeType="1"/>
              </p:cNvSpPr>
              <p:nvPr/>
            </p:nvSpPr>
            <p:spPr bwMode="auto">
              <a:xfrm>
                <a:off x="4084" y="2296"/>
                <a:ext cx="8" cy="0"/>
              </a:xfrm>
              <a:prstGeom prst="line">
                <a:avLst/>
              </a:prstGeom>
              <a:noFill/>
              <a:ln w="5080">
                <a:solidFill>
                  <a:srgbClr val="0000FF"/>
                </a:solidFill>
                <a:round/>
                <a:headEnd/>
                <a:tailEnd/>
              </a:ln>
            </p:spPr>
            <p:txBody>
              <a:bodyPr/>
              <a:lstStyle/>
              <a:p>
                <a:endParaRPr lang="en-US"/>
              </a:p>
            </p:txBody>
          </p:sp>
          <p:sp>
            <p:nvSpPr>
              <p:cNvPr id="254431" name="Line 1931"/>
              <p:cNvSpPr>
                <a:spLocks noChangeShapeType="1"/>
              </p:cNvSpPr>
              <p:nvPr/>
            </p:nvSpPr>
            <p:spPr bwMode="auto">
              <a:xfrm flipV="1">
                <a:off x="4092" y="2288"/>
                <a:ext cx="7" cy="8"/>
              </a:xfrm>
              <a:prstGeom prst="line">
                <a:avLst/>
              </a:prstGeom>
              <a:noFill/>
              <a:ln w="5080">
                <a:solidFill>
                  <a:srgbClr val="0000FF"/>
                </a:solidFill>
                <a:round/>
                <a:headEnd/>
                <a:tailEnd/>
              </a:ln>
            </p:spPr>
            <p:txBody>
              <a:bodyPr/>
              <a:lstStyle/>
              <a:p>
                <a:endParaRPr lang="en-US"/>
              </a:p>
            </p:txBody>
          </p:sp>
          <p:sp>
            <p:nvSpPr>
              <p:cNvPr id="254432" name="Freeform 1932"/>
              <p:cNvSpPr>
                <a:spLocks/>
              </p:cNvSpPr>
              <p:nvPr/>
            </p:nvSpPr>
            <p:spPr bwMode="auto">
              <a:xfrm>
                <a:off x="4099" y="2257"/>
                <a:ext cx="8" cy="31"/>
              </a:xfrm>
              <a:custGeom>
                <a:avLst/>
                <a:gdLst>
                  <a:gd name="T0" fmla="*/ 0 w 8"/>
                  <a:gd name="T1" fmla="*/ 31 h 31"/>
                  <a:gd name="T2" fmla="*/ 0 w 8"/>
                  <a:gd name="T3" fmla="*/ 23 h 31"/>
                  <a:gd name="T4" fmla="*/ 0 w 8"/>
                  <a:gd name="T5" fmla="*/ 15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8"/>
                    </a:lnTo>
                    <a:lnTo>
                      <a:pt x="8" y="0"/>
                    </a:lnTo>
                  </a:path>
                </a:pathLst>
              </a:custGeom>
              <a:noFill/>
              <a:ln w="5080">
                <a:solidFill>
                  <a:srgbClr val="0000FF"/>
                </a:solidFill>
                <a:prstDash val="solid"/>
                <a:round/>
                <a:headEnd/>
                <a:tailEnd/>
              </a:ln>
            </p:spPr>
            <p:txBody>
              <a:bodyPr/>
              <a:lstStyle/>
              <a:p>
                <a:endParaRPr lang="en-US"/>
              </a:p>
            </p:txBody>
          </p:sp>
          <p:sp>
            <p:nvSpPr>
              <p:cNvPr id="254433" name="Freeform 1933"/>
              <p:cNvSpPr>
                <a:spLocks/>
              </p:cNvSpPr>
              <p:nvPr/>
            </p:nvSpPr>
            <p:spPr bwMode="auto">
              <a:xfrm>
                <a:off x="4107" y="2257"/>
                <a:ext cx="8" cy="15"/>
              </a:xfrm>
              <a:custGeom>
                <a:avLst/>
                <a:gdLst>
                  <a:gd name="T0" fmla="*/ 0 w 8"/>
                  <a:gd name="T1" fmla="*/ 0 h 15"/>
                  <a:gd name="T2" fmla="*/ 0 w 8"/>
                  <a:gd name="T3" fmla="*/ 0 h 15"/>
                  <a:gd name="T4" fmla="*/ 0 w 8"/>
                  <a:gd name="T5" fmla="*/ 8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8"/>
                    </a:lnTo>
                    <a:lnTo>
                      <a:pt x="8" y="15"/>
                    </a:lnTo>
                  </a:path>
                </a:pathLst>
              </a:custGeom>
              <a:noFill/>
              <a:ln w="5080">
                <a:solidFill>
                  <a:srgbClr val="0000FF"/>
                </a:solidFill>
                <a:prstDash val="solid"/>
                <a:round/>
                <a:headEnd/>
                <a:tailEnd/>
              </a:ln>
            </p:spPr>
            <p:txBody>
              <a:bodyPr/>
              <a:lstStyle/>
              <a:p>
                <a:endParaRPr lang="en-US"/>
              </a:p>
            </p:txBody>
          </p:sp>
          <p:sp>
            <p:nvSpPr>
              <p:cNvPr id="254434" name="Freeform 1934"/>
              <p:cNvSpPr>
                <a:spLocks/>
              </p:cNvSpPr>
              <p:nvPr/>
            </p:nvSpPr>
            <p:spPr bwMode="auto">
              <a:xfrm>
                <a:off x="4115" y="2265"/>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35" name="Freeform 1935"/>
              <p:cNvSpPr>
                <a:spLocks/>
              </p:cNvSpPr>
              <p:nvPr/>
            </p:nvSpPr>
            <p:spPr bwMode="auto">
              <a:xfrm>
                <a:off x="4123" y="2265"/>
                <a:ext cx="7" cy="23"/>
              </a:xfrm>
              <a:custGeom>
                <a:avLst/>
                <a:gdLst>
                  <a:gd name="T0" fmla="*/ 0 w 7"/>
                  <a:gd name="T1" fmla="*/ 0 h 23"/>
                  <a:gd name="T2" fmla="*/ 0 w 7"/>
                  <a:gd name="T3" fmla="*/ 7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7"/>
                    </a:lnTo>
                    <a:lnTo>
                      <a:pt x="7" y="23"/>
                    </a:lnTo>
                  </a:path>
                </a:pathLst>
              </a:custGeom>
              <a:noFill/>
              <a:ln w="5080">
                <a:solidFill>
                  <a:srgbClr val="0000FF"/>
                </a:solidFill>
                <a:prstDash val="solid"/>
                <a:round/>
                <a:headEnd/>
                <a:tailEnd/>
              </a:ln>
            </p:spPr>
            <p:txBody>
              <a:bodyPr/>
              <a:lstStyle/>
              <a:p>
                <a:endParaRPr lang="en-US"/>
              </a:p>
            </p:txBody>
          </p:sp>
          <p:sp>
            <p:nvSpPr>
              <p:cNvPr id="254436" name="Line 1936"/>
              <p:cNvSpPr>
                <a:spLocks noChangeShapeType="1"/>
              </p:cNvSpPr>
              <p:nvPr/>
            </p:nvSpPr>
            <p:spPr bwMode="auto">
              <a:xfrm>
                <a:off x="4130" y="2288"/>
                <a:ext cx="8" cy="8"/>
              </a:xfrm>
              <a:prstGeom prst="line">
                <a:avLst/>
              </a:prstGeom>
              <a:noFill/>
              <a:ln w="5080">
                <a:solidFill>
                  <a:srgbClr val="0000FF"/>
                </a:solidFill>
                <a:round/>
                <a:headEnd/>
                <a:tailEnd/>
              </a:ln>
            </p:spPr>
            <p:txBody>
              <a:bodyPr/>
              <a:lstStyle/>
              <a:p>
                <a:endParaRPr lang="en-US"/>
              </a:p>
            </p:txBody>
          </p:sp>
          <p:sp>
            <p:nvSpPr>
              <p:cNvPr id="254437" name="Line 1937"/>
              <p:cNvSpPr>
                <a:spLocks noChangeShapeType="1"/>
              </p:cNvSpPr>
              <p:nvPr/>
            </p:nvSpPr>
            <p:spPr bwMode="auto">
              <a:xfrm>
                <a:off x="4138" y="2296"/>
                <a:ext cx="8" cy="0"/>
              </a:xfrm>
              <a:prstGeom prst="line">
                <a:avLst/>
              </a:prstGeom>
              <a:noFill/>
              <a:ln w="5080">
                <a:solidFill>
                  <a:srgbClr val="0000FF"/>
                </a:solidFill>
                <a:round/>
                <a:headEnd/>
                <a:tailEnd/>
              </a:ln>
            </p:spPr>
            <p:txBody>
              <a:bodyPr/>
              <a:lstStyle/>
              <a:p>
                <a:endParaRPr lang="en-US"/>
              </a:p>
            </p:txBody>
          </p:sp>
          <p:sp>
            <p:nvSpPr>
              <p:cNvPr id="254438" name="Freeform 1938"/>
              <p:cNvSpPr>
                <a:spLocks/>
              </p:cNvSpPr>
              <p:nvPr/>
            </p:nvSpPr>
            <p:spPr bwMode="auto">
              <a:xfrm>
                <a:off x="4146" y="2296"/>
                <a:ext cx="8" cy="7"/>
              </a:xfrm>
              <a:custGeom>
                <a:avLst/>
                <a:gdLst>
                  <a:gd name="T0" fmla="*/ 0 w 8"/>
                  <a:gd name="T1" fmla="*/ 0 h 7"/>
                  <a:gd name="T2" fmla="*/ 8 w 8"/>
                  <a:gd name="T3" fmla="*/ 7 h 7"/>
                  <a:gd name="T4" fmla="*/ 8 w 8"/>
                  <a:gd name="T5" fmla="*/ 7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8" y="7"/>
                    </a:lnTo>
                  </a:path>
                </a:pathLst>
              </a:custGeom>
              <a:noFill/>
              <a:ln w="5080">
                <a:solidFill>
                  <a:srgbClr val="0000FF"/>
                </a:solidFill>
                <a:prstDash val="solid"/>
                <a:round/>
                <a:headEnd/>
                <a:tailEnd/>
              </a:ln>
            </p:spPr>
            <p:txBody>
              <a:bodyPr/>
              <a:lstStyle/>
              <a:p>
                <a:endParaRPr lang="en-US"/>
              </a:p>
            </p:txBody>
          </p:sp>
          <p:sp>
            <p:nvSpPr>
              <p:cNvPr id="254439" name="Freeform 1939"/>
              <p:cNvSpPr>
                <a:spLocks/>
              </p:cNvSpPr>
              <p:nvPr/>
            </p:nvSpPr>
            <p:spPr bwMode="auto">
              <a:xfrm>
                <a:off x="4154" y="2233"/>
                <a:ext cx="0" cy="70"/>
              </a:xfrm>
              <a:custGeom>
                <a:avLst/>
                <a:gdLst>
                  <a:gd name="T0" fmla="*/ 70 h 70"/>
                  <a:gd name="T1" fmla="*/ 55 h 70"/>
                  <a:gd name="T2" fmla="*/ 32 h 70"/>
                  <a:gd name="T3" fmla="*/ 8 h 70"/>
                  <a:gd name="T4" fmla="*/ 0 h 70"/>
                  <a:gd name="T5" fmla="*/ 0 60000 65536"/>
                  <a:gd name="T6" fmla="*/ 0 60000 65536"/>
                  <a:gd name="T7" fmla="*/ 0 60000 65536"/>
                  <a:gd name="T8" fmla="*/ 0 60000 65536"/>
                  <a:gd name="T9" fmla="*/ 0 60000 65536"/>
                  <a:gd name="T10" fmla="*/ 0 h 70"/>
                  <a:gd name="T11" fmla="*/ 70 h 70"/>
                </a:gdLst>
                <a:ahLst/>
                <a:cxnLst>
                  <a:cxn ang="T5">
                    <a:pos x="0" y="T0"/>
                  </a:cxn>
                  <a:cxn ang="T6">
                    <a:pos x="0" y="T1"/>
                  </a:cxn>
                  <a:cxn ang="T7">
                    <a:pos x="0" y="T2"/>
                  </a:cxn>
                  <a:cxn ang="T8">
                    <a:pos x="0" y="T3"/>
                  </a:cxn>
                  <a:cxn ang="T9">
                    <a:pos x="0" y="T4"/>
                  </a:cxn>
                </a:cxnLst>
                <a:rect l="0" t="T10" r="0" b="T11"/>
                <a:pathLst>
                  <a:path h="70">
                    <a:moveTo>
                      <a:pt x="0" y="70"/>
                    </a:moveTo>
                    <a:lnTo>
                      <a:pt x="0" y="55"/>
                    </a:lnTo>
                    <a:lnTo>
                      <a:pt x="0" y="32"/>
                    </a:lnTo>
                    <a:lnTo>
                      <a:pt x="0" y="8"/>
                    </a:lnTo>
                    <a:lnTo>
                      <a:pt x="0" y="0"/>
                    </a:lnTo>
                  </a:path>
                </a:pathLst>
              </a:custGeom>
              <a:noFill/>
              <a:ln w="5080">
                <a:solidFill>
                  <a:srgbClr val="0000FF"/>
                </a:solidFill>
                <a:prstDash val="solid"/>
                <a:round/>
                <a:headEnd/>
                <a:tailEnd/>
              </a:ln>
            </p:spPr>
            <p:txBody>
              <a:bodyPr/>
              <a:lstStyle/>
              <a:p>
                <a:endParaRPr lang="en-US"/>
              </a:p>
            </p:txBody>
          </p:sp>
          <p:sp>
            <p:nvSpPr>
              <p:cNvPr id="254440" name="Freeform 1940"/>
              <p:cNvSpPr>
                <a:spLocks/>
              </p:cNvSpPr>
              <p:nvPr/>
            </p:nvSpPr>
            <p:spPr bwMode="auto">
              <a:xfrm>
                <a:off x="4154" y="2233"/>
                <a:ext cx="8" cy="39"/>
              </a:xfrm>
              <a:custGeom>
                <a:avLst/>
                <a:gdLst>
                  <a:gd name="T0" fmla="*/ 0 w 8"/>
                  <a:gd name="T1" fmla="*/ 0 h 39"/>
                  <a:gd name="T2" fmla="*/ 0 w 8"/>
                  <a:gd name="T3" fmla="*/ 0 h 39"/>
                  <a:gd name="T4" fmla="*/ 0 w 8"/>
                  <a:gd name="T5" fmla="*/ 16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0"/>
                    </a:lnTo>
                    <a:lnTo>
                      <a:pt x="0" y="16"/>
                    </a:lnTo>
                    <a:lnTo>
                      <a:pt x="8" y="39"/>
                    </a:lnTo>
                  </a:path>
                </a:pathLst>
              </a:custGeom>
              <a:noFill/>
              <a:ln w="5080">
                <a:solidFill>
                  <a:srgbClr val="0000FF"/>
                </a:solidFill>
                <a:prstDash val="solid"/>
                <a:round/>
                <a:headEnd/>
                <a:tailEnd/>
              </a:ln>
            </p:spPr>
            <p:txBody>
              <a:bodyPr/>
              <a:lstStyle/>
              <a:p>
                <a:endParaRPr lang="en-US"/>
              </a:p>
            </p:txBody>
          </p:sp>
          <p:sp>
            <p:nvSpPr>
              <p:cNvPr id="254441" name="Freeform 1941"/>
              <p:cNvSpPr>
                <a:spLocks/>
              </p:cNvSpPr>
              <p:nvPr/>
            </p:nvSpPr>
            <p:spPr bwMode="auto">
              <a:xfrm>
                <a:off x="4162" y="2272"/>
                <a:ext cx="7" cy="55"/>
              </a:xfrm>
              <a:custGeom>
                <a:avLst/>
                <a:gdLst>
                  <a:gd name="T0" fmla="*/ 0 w 7"/>
                  <a:gd name="T1" fmla="*/ 0 h 55"/>
                  <a:gd name="T2" fmla="*/ 0 w 7"/>
                  <a:gd name="T3" fmla="*/ 31 h 55"/>
                  <a:gd name="T4" fmla="*/ 7 w 7"/>
                  <a:gd name="T5" fmla="*/ 47 h 55"/>
                  <a:gd name="T6" fmla="*/ 7 w 7"/>
                  <a:gd name="T7" fmla="*/ 55 h 55"/>
                  <a:gd name="T8" fmla="*/ 0 60000 65536"/>
                  <a:gd name="T9" fmla="*/ 0 60000 65536"/>
                  <a:gd name="T10" fmla="*/ 0 60000 65536"/>
                  <a:gd name="T11" fmla="*/ 0 60000 65536"/>
                  <a:gd name="T12" fmla="*/ 0 w 7"/>
                  <a:gd name="T13" fmla="*/ 0 h 55"/>
                  <a:gd name="T14" fmla="*/ 7 w 7"/>
                  <a:gd name="T15" fmla="*/ 55 h 55"/>
                </a:gdLst>
                <a:ahLst/>
                <a:cxnLst>
                  <a:cxn ang="T8">
                    <a:pos x="T0" y="T1"/>
                  </a:cxn>
                  <a:cxn ang="T9">
                    <a:pos x="T2" y="T3"/>
                  </a:cxn>
                  <a:cxn ang="T10">
                    <a:pos x="T4" y="T5"/>
                  </a:cxn>
                  <a:cxn ang="T11">
                    <a:pos x="T6" y="T7"/>
                  </a:cxn>
                </a:cxnLst>
                <a:rect l="T12" t="T13" r="T14" b="T15"/>
                <a:pathLst>
                  <a:path w="7" h="55">
                    <a:moveTo>
                      <a:pt x="0" y="0"/>
                    </a:moveTo>
                    <a:lnTo>
                      <a:pt x="0" y="31"/>
                    </a:lnTo>
                    <a:lnTo>
                      <a:pt x="7" y="47"/>
                    </a:lnTo>
                    <a:lnTo>
                      <a:pt x="7" y="55"/>
                    </a:lnTo>
                  </a:path>
                </a:pathLst>
              </a:custGeom>
              <a:noFill/>
              <a:ln w="5080">
                <a:solidFill>
                  <a:srgbClr val="0000FF"/>
                </a:solidFill>
                <a:prstDash val="solid"/>
                <a:round/>
                <a:headEnd/>
                <a:tailEnd/>
              </a:ln>
            </p:spPr>
            <p:txBody>
              <a:bodyPr/>
              <a:lstStyle/>
              <a:p>
                <a:endParaRPr lang="en-US"/>
              </a:p>
            </p:txBody>
          </p:sp>
          <p:sp>
            <p:nvSpPr>
              <p:cNvPr id="254442" name="Freeform 1942"/>
              <p:cNvSpPr>
                <a:spLocks/>
              </p:cNvSpPr>
              <p:nvPr/>
            </p:nvSpPr>
            <p:spPr bwMode="auto">
              <a:xfrm>
                <a:off x="4169" y="232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43" name="Freeform 1943"/>
              <p:cNvSpPr>
                <a:spLocks/>
              </p:cNvSpPr>
              <p:nvPr/>
            </p:nvSpPr>
            <p:spPr bwMode="auto">
              <a:xfrm>
                <a:off x="4177" y="2335"/>
                <a:ext cx="8" cy="7"/>
              </a:xfrm>
              <a:custGeom>
                <a:avLst/>
                <a:gdLst>
                  <a:gd name="T0" fmla="*/ 0 w 8"/>
                  <a:gd name="T1" fmla="*/ 0 h 7"/>
                  <a:gd name="T2" fmla="*/ 0 w 8"/>
                  <a:gd name="T3" fmla="*/ 7 h 7"/>
                  <a:gd name="T4" fmla="*/ 8 w 8"/>
                  <a:gd name="T5" fmla="*/ 7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0" y="7"/>
                    </a:lnTo>
                    <a:lnTo>
                      <a:pt x="8" y="7"/>
                    </a:lnTo>
                  </a:path>
                </a:pathLst>
              </a:custGeom>
              <a:noFill/>
              <a:ln w="5080">
                <a:solidFill>
                  <a:srgbClr val="0000FF"/>
                </a:solidFill>
                <a:prstDash val="solid"/>
                <a:round/>
                <a:headEnd/>
                <a:tailEnd/>
              </a:ln>
            </p:spPr>
            <p:txBody>
              <a:bodyPr/>
              <a:lstStyle/>
              <a:p>
                <a:endParaRPr lang="en-US"/>
              </a:p>
            </p:txBody>
          </p:sp>
          <p:sp>
            <p:nvSpPr>
              <p:cNvPr id="254444" name="Freeform 1944"/>
              <p:cNvSpPr>
                <a:spLocks/>
              </p:cNvSpPr>
              <p:nvPr/>
            </p:nvSpPr>
            <p:spPr bwMode="auto">
              <a:xfrm>
                <a:off x="4185" y="2210"/>
                <a:ext cx="8" cy="132"/>
              </a:xfrm>
              <a:custGeom>
                <a:avLst/>
                <a:gdLst>
                  <a:gd name="T0" fmla="*/ 0 w 8"/>
                  <a:gd name="T1" fmla="*/ 132 h 132"/>
                  <a:gd name="T2" fmla="*/ 0 w 8"/>
                  <a:gd name="T3" fmla="*/ 125 h 132"/>
                  <a:gd name="T4" fmla="*/ 0 w 8"/>
                  <a:gd name="T5" fmla="*/ 101 h 132"/>
                  <a:gd name="T6" fmla="*/ 0 w 8"/>
                  <a:gd name="T7" fmla="*/ 62 h 132"/>
                  <a:gd name="T8" fmla="*/ 8 w 8"/>
                  <a:gd name="T9" fmla="*/ 16 h 132"/>
                  <a:gd name="T10" fmla="*/ 8 w 8"/>
                  <a:gd name="T11" fmla="*/ 8 h 132"/>
                  <a:gd name="T12" fmla="*/ 8 w 8"/>
                  <a:gd name="T13" fmla="*/ 0 h 132"/>
                  <a:gd name="T14" fmla="*/ 0 60000 65536"/>
                  <a:gd name="T15" fmla="*/ 0 60000 65536"/>
                  <a:gd name="T16" fmla="*/ 0 60000 65536"/>
                  <a:gd name="T17" fmla="*/ 0 60000 65536"/>
                  <a:gd name="T18" fmla="*/ 0 60000 65536"/>
                  <a:gd name="T19" fmla="*/ 0 60000 65536"/>
                  <a:gd name="T20" fmla="*/ 0 60000 65536"/>
                  <a:gd name="T21" fmla="*/ 0 w 8"/>
                  <a:gd name="T22" fmla="*/ 0 h 132"/>
                  <a:gd name="T23" fmla="*/ 8 w 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2">
                    <a:moveTo>
                      <a:pt x="0" y="132"/>
                    </a:moveTo>
                    <a:lnTo>
                      <a:pt x="0" y="125"/>
                    </a:lnTo>
                    <a:lnTo>
                      <a:pt x="0" y="101"/>
                    </a:lnTo>
                    <a:lnTo>
                      <a:pt x="0" y="62"/>
                    </a:lnTo>
                    <a:lnTo>
                      <a:pt x="8"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445" name="Freeform 1945"/>
              <p:cNvSpPr>
                <a:spLocks/>
              </p:cNvSpPr>
              <p:nvPr/>
            </p:nvSpPr>
            <p:spPr bwMode="auto">
              <a:xfrm>
                <a:off x="4193" y="2210"/>
                <a:ext cx="7" cy="132"/>
              </a:xfrm>
              <a:custGeom>
                <a:avLst/>
                <a:gdLst>
                  <a:gd name="T0" fmla="*/ 0 w 7"/>
                  <a:gd name="T1" fmla="*/ 0 h 132"/>
                  <a:gd name="T2" fmla="*/ 0 w 7"/>
                  <a:gd name="T3" fmla="*/ 8 h 132"/>
                  <a:gd name="T4" fmla="*/ 0 w 7"/>
                  <a:gd name="T5" fmla="*/ 16 h 132"/>
                  <a:gd name="T6" fmla="*/ 0 w 7"/>
                  <a:gd name="T7" fmla="*/ 55 h 132"/>
                  <a:gd name="T8" fmla="*/ 7 w 7"/>
                  <a:gd name="T9" fmla="*/ 101 h 132"/>
                  <a:gd name="T10" fmla="*/ 7 w 7"/>
                  <a:gd name="T11" fmla="*/ 117 h 132"/>
                  <a:gd name="T12" fmla="*/ 7 w 7"/>
                  <a:gd name="T13" fmla="*/ 132 h 132"/>
                  <a:gd name="T14" fmla="*/ 0 60000 65536"/>
                  <a:gd name="T15" fmla="*/ 0 60000 65536"/>
                  <a:gd name="T16" fmla="*/ 0 60000 65536"/>
                  <a:gd name="T17" fmla="*/ 0 60000 65536"/>
                  <a:gd name="T18" fmla="*/ 0 60000 65536"/>
                  <a:gd name="T19" fmla="*/ 0 60000 65536"/>
                  <a:gd name="T20" fmla="*/ 0 60000 65536"/>
                  <a:gd name="T21" fmla="*/ 0 w 7"/>
                  <a:gd name="T22" fmla="*/ 0 h 132"/>
                  <a:gd name="T23" fmla="*/ 7 w 7"/>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32">
                    <a:moveTo>
                      <a:pt x="0" y="0"/>
                    </a:moveTo>
                    <a:lnTo>
                      <a:pt x="0" y="8"/>
                    </a:lnTo>
                    <a:lnTo>
                      <a:pt x="0" y="16"/>
                    </a:lnTo>
                    <a:lnTo>
                      <a:pt x="0" y="55"/>
                    </a:lnTo>
                    <a:lnTo>
                      <a:pt x="7" y="101"/>
                    </a:lnTo>
                    <a:lnTo>
                      <a:pt x="7" y="117"/>
                    </a:lnTo>
                    <a:lnTo>
                      <a:pt x="7" y="132"/>
                    </a:lnTo>
                  </a:path>
                </a:pathLst>
              </a:custGeom>
              <a:noFill/>
              <a:ln w="5080">
                <a:solidFill>
                  <a:srgbClr val="0000FF"/>
                </a:solidFill>
                <a:prstDash val="solid"/>
                <a:round/>
                <a:headEnd/>
                <a:tailEnd/>
              </a:ln>
            </p:spPr>
            <p:txBody>
              <a:bodyPr/>
              <a:lstStyle/>
              <a:p>
                <a:endParaRPr lang="en-US"/>
              </a:p>
            </p:txBody>
          </p:sp>
          <p:sp>
            <p:nvSpPr>
              <p:cNvPr id="254446" name="Freeform 1946"/>
              <p:cNvSpPr>
                <a:spLocks/>
              </p:cNvSpPr>
              <p:nvPr/>
            </p:nvSpPr>
            <p:spPr bwMode="auto">
              <a:xfrm>
                <a:off x="4200" y="234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47" name="Line 1947"/>
              <p:cNvSpPr>
                <a:spLocks noChangeShapeType="1"/>
              </p:cNvSpPr>
              <p:nvPr/>
            </p:nvSpPr>
            <p:spPr bwMode="auto">
              <a:xfrm>
                <a:off x="4208" y="2350"/>
                <a:ext cx="8" cy="0"/>
              </a:xfrm>
              <a:prstGeom prst="line">
                <a:avLst/>
              </a:prstGeom>
              <a:noFill/>
              <a:ln w="5080">
                <a:solidFill>
                  <a:srgbClr val="0000FF"/>
                </a:solidFill>
                <a:round/>
                <a:headEnd/>
                <a:tailEnd/>
              </a:ln>
            </p:spPr>
            <p:txBody>
              <a:bodyPr/>
              <a:lstStyle/>
              <a:p>
                <a:endParaRPr lang="en-US"/>
              </a:p>
            </p:txBody>
          </p:sp>
          <p:sp>
            <p:nvSpPr>
              <p:cNvPr id="254448" name="Freeform 1948"/>
              <p:cNvSpPr>
                <a:spLocks/>
              </p:cNvSpPr>
              <p:nvPr/>
            </p:nvSpPr>
            <p:spPr bwMode="auto">
              <a:xfrm>
                <a:off x="4216" y="235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49" name="Freeform 1949"/>
              <p:cNvSpPr>
                <a:spLocks/>
              </p:cNvSpPr>
              <p:nvPr/>
            </p:nvSpPr>
            <p:spPr bwMode="auto">
              <a:xfrm>
                <a:off x="4224" y="235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50" name="Freeform 1950"/>
              <p:cNvSpPr>
                <a:spLocks/>
              </p:cNvSpPr>
              <p:nvPr/>
            </p:nvSpPr>
            <p:spPr bwMode="auto">
              <a:xfrm>
                <a:off x="4232" y="235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00FF"/>
                </a:solidFill>
                <a:prstDash val="solid"/>
                <a:round/>
                <a:headEnd/>
                <a:tailEnd/>
              </a:ln>
            </p:spPr>
            <p:txBody>
              <a:bodyPr/>
              <a:lstStyle/>
              <a:p>
                <a:endParaRPr lang="en-US"/>
              </a:p>
            </p:txBody>
          </p:sp>
          <p:sp>
            <p:nvSpPr>
              <p:cNvPr id="254451" name="Freeform 1951"/>
              <p:cNvSpPr>
                <a:spLocks/>
              </p:cNvSpPr>
              <p:nvPr/>
            </p:nvSpPr>
            <p:spPr bwMode="auto">
              <a:xfrm>
                <a:off x="4239" y="236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52" name="Freeform 1952"/>
              <p:cNvSpPr>
                <a:spLocks/>
              </p:cNvSpPr>
              <p:nvPr/>
            </p:nvSpPr>
            <p:spPr bwMode="auto">
              <a:xfrm>
                <a:off x="4247" y="2366"/>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453" name="Line 1953"/>
              <p:cNvSpPr>
                <a:spLocks noChangeShapeType="1"/>
              </p:cNvSpPr>
              <p:nvPr/>
            </p:nvSpPr>
            <p:spPr bwMode="auto">
              <a:xfrm>
                <a:off x="4255" y="2373"/>
                <a:ext cx="8" cy="0"/>
              </a:xfrm>
              <a:prstGeom prst="line">
                <a:avLst/>
              </a:prstGeom>
              <a:noFill/>
              <a:ln w="5080">
                <a:solidFill>
                  <a:srgbClr val="0000FF"/>
                </a:solidFill>
                <a:round/>
                <a:headEnd/>
                <a:tailEnd/>
              </a:ln>
            </p:spPr>
            <p:txBody>
              <a:bodyPr/>
              <a:lstStyle/>
              <a:p>
                <a:endParaRPr lang="en-US"/>
              </a:p>
            </p:txBody>
          </p:sp>
          <p:sp>
            <p:nvSpPr>
              <p:cNvPr id="254454" name="Line 1954"/>
              <p:cNvSpPr>
                <a:spLocks noChangeShapeType="1"/>
              </p:cNvSpPr>
              <p:nvPr/>
            </p:nvSpPr>
            <p:spPr bwMode="auto">
              <a:xfrm>
                <a:off x="4263" y="2373"/>
                <a:ext cx="7" cy="8"/>
              </a:xfrm>
              <a:prstGeom prst="line">
                <a:avLst/>
              </a:prstGeom>
              <a:noFill/>
              <a:ln w="5080">
                <a:solidFill>
                  <a:srgbClr val="0000FF"/>
                </a:solidFill>
                <a:round/>
                <a:headEnd/>
                <a:tailEnd/>
              </a:ln>
            </p:spPr>
            <p:txBody>
              <a:bodyPr/>
              <a:lstStyle/>
              <a:p>
                <a:endParaRPr lang="en-US"/>
              </a:p>
            </p:txBody>
          </p:sp>
          <p:sp>
            <p:nvSpPr>
              <p:cNvPr id="254455" name="Line 1955"/>
              <p:cNvSpPr>
                <a:spLocks noChangeShapeType="1"/>
              </p:cNvSpPr>
              <p:nvPr/>
            </p:nvSpPr>
            <p:spPr bwMode="auto">
              <a:xfrm>
                <a:off x="4270" y="2381"/>
                <a:ext cx="8" cy="8"/>
              </a:xfrm>
              <a:prstGeom prst="line">
                <a:avLst/>
              </a:prstGeom>
              <a:noFill/>
              <a:ln w="5080">
                <a:solidFill>
                  <a:srgbClr val="0000FF"/>
                </a:solidFill>
                <a:round/>
                <a:headEnd/>
                <a:tailEnd/>
              </a:ln>
            </p:spPr>
            <p:txBody>
              <a:bodyPr/>
              <a:lstStyle/>
              <a:p>
                <a:endParaRPr lang="en-US"/>
              </a:p>
            </p:txBody>
          </p:sp>
          <p:sp>
            <p:nvSpPr>
              <p:cNvPr id="254456" name="Line 1956"/>
              <p:cNvSpPr>
                <a:spLocks noChangeShapeType="1"/>
              </p:cNvSpPr>
              <p:nvPr/>
            </p:nvSpPr>
            <p:spPr bwMode="auto">
              <a:xfrm>
                <a:off x="4278" y="2389"/>
                <a:ext cx="8" cy="0"/>
              </a:xfrm>
              <a:prstGeom prst="line">
                <a:avLst/>
              </a:prstGeom>
              <a:noFill/>
              <a:ln w="5080">
                <a:solidFill>
                  <a:srgbClr val="0000FF"/>
                </a:solidFill>
                <a:round/>
                <a:headEnd/>
                <a:tailEnd/>
              </a:ln>
            </p:spPr>
            <p:txBody>
              <a:bodyPr/>
              <a:lstStyle/>
              <a:p>
                <a:endParaRPr lang="en-US"/>
              </a:p>
            </p:txBody>
          </p:sp>
          <p:sp>
            <p:nvSpPr>
              <p:cNvPr id="254457" name="Freeform 1957"/>
              <p:cNvSpPr>
                <a:spLocks/>
              </p:cNvSpPr>
              <p:nvPr/>
            </p:nvSpPr>
            <p:spPr bwMode="auto">
              <a:xfrm>
                <a:off x="4286" y="238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58" name="Freeform 1958"/>
              <p:cNvSpPr>
                <a:spLocks/>
              </p:cNvSpPr>
              <p:nvPr/>
            </p:nvSpPr>
            <p:spPr bwMode="auto">
              <a:xfrm>
                <a:off x="4294" y="238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59" name="Freeform 1959"/>
              <p:cNvSpPr>
                <a:spLocks/>
              </p:cNvSpPr>
              <p:nvPr/>
            </p:nvSpPr>
            <p:spPr bwMode="auto">
              <a:xfrm>
                <a:off x="4302" y="238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460" name="Freeform 1960"/>
              <p:cNvSpPr>
                <a:spLocks/>
              </p:cNvSpPr>
              <p:nvPr/>
            </p:nvSpPr>
            <p:spPr bwMode="auto">
              <a:xfrm>
                <a:off x="4309" y="239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61" name="Freeform 1961"/>
              <p:cNvSpPr>
                <a:spLocks/>
              </p:cNvSpPr>
              <p:nvPr/>
            </p:nvSpPr>
            <p:spPr bwMode="auto">
              <a:xfrm>
                <a:off x="4317" y="2397"/>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62" name="Freeform 1962"/>
              <p:cNvSpPr>
                <a:spLocks/>
              </p:cNvSpPr>
              <p:nvPr/>
            </p:nvSpPr>
            <p:spPr bwMode="auto">
              <a:xfrm>
                <a:off x="4325" y="239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63" name="Line 1963"/>
              <p:cNvSpPr>
                <a:spLocks noChangeShapeType="1"/>
              </p:cNvSpPr>
              <p:nvPr/>
            </p:nvSpPr>
            <p:spPr bwMode="auto">
              <a:xfrm>
                <a:off x="4333" y="2405"/>
                <a:ext cx="7" cy="0"/>
              </a:xfrm>
              <a:prstGeom prst="line">
                <a:avLst/>
              </a:prstGeom>
              <a:noFill/>
              <a:ln w="5080">
                <a:solidFill>
                  <a:srgbClr val="0000FF"/>
                </a:solidFill>
                <a:round/>
                <a:headEnd/>
                <a:tailEnd/>
              </a:ln>
            </p:spPr>
            <p:txBody>
              <a:bodyPr/>
              <a:lstStyle/>
              <a:p>
                <a:endParaRPr lang="en-US"/>
              </a:p>
            </p:txBody>
          </p:sp>
          <p:sp>
            <p:nvSpPr>
              <p:cNvPr id="254464" name="Line 1964"/>
              <p:cNvSpPr>
                <a:spLocks noChangeShapeType="1"/>
              </p:cNvSpPr>
              <p:nvPr/>
            </p:nvSpPr>
            <p:spPr bwMode="auto">
              <a:xfrm>
                <a:off x="4340" y="2405"/>
                <a:ext cx="8" cy="7"/>
              </a:xfrm>
              <a:prstGeom prst="line">
                <a:avLst/>
              </a:prstGeom>
              <a:noFill/>
              <a:ln w="5080">
                <a:solidFill>
                  <a:srgbClr val="0000FF"/>
                </a:solidFill>
                <a:round/>
                <a:headEnd/>
                <a:tailEnd/>
              </a:ln>
            </p:spPr>
            <p:txBody>
              <a:bodyPr/>
              <a:lstStyle/>
              <a:p>
                <a:endParaRPr lang="en-US"/>
              </a:p>
            </p:txBody>
          </p:sp>
          <p:sp>
            <p:nvSpPr>
              <p:cNvPr id="254465" name="Line 1965"/>
              <p:cNvSpPr>
                <a:spLocks noChangeShapeType="1"/>
              </p:cNvSpPr>
              <p:nvPr/>
            </p:nvSpPr>
            <p:spPr bwMode="auto">
              <a:xfrm>
                <a:off x="4348" y="2412"/>
                <a:ext cx="8" cy="8"/>
              </a:xfrm>
              <a:prstGeom prst="line">
                <a:avLst/>
              </a:prstGeom>
              <a:noFill/>
              <a:ln w="5080">
                <a:solidFill>
                  <a:srgbClr val="0000FF"/>
                </a:solidFill>
                <a:round/>
                <a:headEnd/>
                <a:tailEnd/>
              </a:ln>
            </p:spPr>
            <p:txBody>
              <a:bodyPr/>
              <a:lstStyle/>
              <a:p>
                <a:endParaRPr lang="en-US"/>
              </a:p>
            </p:txBody>
          </p:sp>
          <p:sp>
            <p:nvSpPr>
              <p:cNvPr id="254466" name="Line 1966"/>
              <p:cNvSpPr>
                <a:spLocks noChangeShapeType="1"/>
              </p:cNvSpPr>
              <p:nvPr/>
            </p:nvSpPr>
            <p:spPr bwMode="auto">
              <a:xfrm>
                <a:off x="4356" y="2420"/>
                <a:ext cx="8" cy="0"/>
              </a:xfrm>
              <a:prstGeom prst="line">
                <a:avLst/>
              </a:prstGeom>
              <a:noFill/>
              <a:ln w="5080">
                <a:solidFill>
                  <a:srgbClr val="0000FF"/>
                </a:solidFill>
                <a:round/>
                <a:headEnd/>
                <a:tailEnd/>
              </a:ln>
            </p:spPr>
            <p:txBody>
              <a:bodyPr/>
              <a:lstStyle/>
              <a:p>
                <a:endParaRPr lang="en-US"/>
              </a:p>
            </p:txBody>
          </p:sp>
          <p:sp>
            <p:nvSpPr>
              <p:cNvPr id="254467" name="Freeform 1967"/>
              <p:cNvSpPr>
                <a:spLocks/>
              </p:cNvSpPr>
              <p:nvPr/>
            </p:nvSpPr>
            <p:spPr bwMode="auto">
              <a:xfrm>
                <a:off x="4364" y="242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68" name="Line 1968"/>
              <p:cNvSpPr>
                <a:spLocks noChangeShapeType="1"/>
              </p:cNvSpPr>
              <p:nvPr/>
            </p:nvSpPr>
            <p:spPr bwMode="auto">
              <a:xfrm>
                <a:off x="4372" y="2428"/>
                <a:ext cx="7" cy="0"/>
              </a:xfrm>
              <a:prstGeom prst="line">
                <a:avLst/>
              </a:prstGeom>
              <a:noFill/>
              <a:ln w="5080">
                <a:solidFill>
                  <a:srgbClr val="0000FF"/>
                </a:solidFill>
                <a:round/>
                <a:headEnd/>
                <a:tailEnd/>
              </a:ln>
            </p:spPr>
            <p:txBody>
              <a:bodyPr/>
              <a:lstStyle/>
              <a:p>
                <a:endParaRPr lang="en-US"/>
              </a:p>
            </p:txBody>
          </p:sp>
          <p:sp>
            <p:nvSpPr>
              <p:cNvPr id="254469" name="Freeform 1969"/>
              <p:cNvSpPr>
                <a:spLocks/>
              </p:cNvSpPr>
              <p:nvPr/>
            </p:nvSpPr>
            <p:spPr bwMode="auto">
              <a:xfrm>
                <a:off x="4379" y="242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70" name="Line 1970"/>
              <p:cNvSpPr>
                <a:spLocks noChangeShapeType="1"/>
              </p:cNvSpPr>
              <p:nvPr/>
            </p:nvSpPr>
            <p:spPr bwMode="auto">
              <a:xfrm>
                <a:off x="4387" y="2436"/>
                <a:ext cx="8" cy="0"/>
              </a:xfrm>
              <a:prstGeom prst="line">
                <a:avLst/>
              </a:prstGeom>
              <a:noFill/>
              <a:ln w="5080">
                <a:solidFill>
                  <a:srgbClr val="0000FF"/>
                </a:solidFill>
                <a:round/>
                <a:headEnd/>
                <a:tailEnd/>
              </a:ln>
            </p:spPr>
            <p:txBody>
              <a:bodyPr/>
              <a:lstStyle/>
              <a:p>
                <a:endParaRPr lang="en-US"/>
              </a:p>
            </p:txBody>
          </p:sp>
          <p:sp>
            <p:nvSpPr>
              <p:cNvPr id="254471" name="Line 1971"/>
              <p:cNvSpPr>
                <a:spLocks noChangeShapeType="1"/>
              </p:cNvSpPr>
              <p:nvPr/>
            </p:nvSpPr>
            <p:spPr bwMode="auto">
              <a:xfrm>
                <a:off x="4395" y="2436"/>
                <a:ext cx="8" cy="0"/>
              </a:xfrm>
              <a:prstGeom prst="line">
                <a:avLst/>
              </a:prstGeom>
              <a:noFill/>
              <a:ln w="5080">
                <a:solidFill>
                  <a:srgbClr val="0000FF"/>
                </a:solidFill>
                <a:round/>
                <a:headEnd/>
                <a:tailEnd/>
              </a:ln>
            </p:spPr>
            <p:txBody>
              <a:bodyPr/>
              <a:lstStyle/>
              <a:p>
                <a:endParaRPr lang="en-US"/>
              </a:p>
            </p:txBody>
          </p:sp>
          <p:sp>
            <p:nvSpPr>
              <p:cNvPr id="254472" name="Freeform 1972"/>
              <p:cNvSpPr>
                <a:spLocks/>
              </p:cNvSpPr>
              <p:nvPr/>
            </p:nvSpPr>
            <p:spPr bwMode="auto">
              <a:xfrm>
                <a:off x="4403" y="2436"/>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00FF"/>
                </a:solidFill>
                <a:prstDash val="solid"/>
                <a:round/>
                <a:headEnd/>
                <a:tailEnd/>
              </a:ln>
            </p:spPr>
            <p:txBody>
              <a:bodyPr/>
              <a:lstStyle/>
              <a:p>
                <a:endParaRPr lang="en-US"/>
              </a:p>
            </p:txBody>
          </p:sp>
          <p:sp>
            <p:nvSpPr>
              <p:cNvPr id="254473" name="Line 1973"/>
              <p:cNvSpPr>
                <a:spLocks noChangeShapeType="1"/>
              </p:cNvSpPr>
              <p:nvPr/>
            </p:nvSpPr>
            <p:spPr bwMode="auto">
              <a:xfrm>
                <a:off x="4410" y="2443"/>
                <a:ext cx="8" cy="0"/>
              </a:xfrm>
              <a:prstGeom prst="line">
                <a:avLst/>
              </a:prstGeom>
              <a:noFill/>
              <a:ln w="5080">
                <a:solidFill>
                  <a:srgbClr val="0000FF"/>
                </a:solidFill>
                <a:round/>
                <a:headEnd/>
                <a:tailEnd/>
              </a:ln>
            </p:spPr>
            <p:txBody>
              <a:bodyPr/>
              <a:lstStyle/>
              <a:p>
                <a:endParaRPr lang="en-US"/>
              </a:p>
            </p:txBody>
          </p:sp>
          <p:sp>
            <p:nvSpPr>
              <p:cNvPr id="254474" name="Line 1974"/>
              <p:cNvSpPr>
                <a:spLocks noChangeShapeType="1"/>
              </p:cNvSpPr>
              <p:nvPr/>
            </p:nvSpPr>
            <p:spPr bwMode="auto">
              <a:xfrm>
                <a:off x="4418" y="2443"/>
                <a:ext cx="8" cy="8"/>
              </a:xfrm>
              <a:prstGeom prst="line">
                <a:avLst/>
              </a:prstGeom>
              <a:noFill/>
              <a:ln w="5080">
                <a:solidFill>
                  <a:srgbClr val="0000FF"/>
                </a:solidFill>
                <a:round/>
                <a:headEnd/>
                <a:tailEnd/>
              </a:ln>
            </p:spPr>
            <p:txBody>
              <a:bodyPr/>
              <a:lstStyle/>
              <a:p>
                <a:endParaRPr lang="en-US"/>
              </a:p>
            </p:txBody>
          </p:sp>
          <p:sp>
            <p:nvSpPr>
              <p:cNvPr id="254475" name="Line 1975"/>
              <p:cNvSpPr>
                <a:spLocks noChangeShapeType="1"/>
              </p:cNvSpPr>
              <p:nvPr/>
            </p:nvSpPr>
            <p:spPr bwMode="auto">
              <a:xfrm>
                <a:off x="4426" y="2451"/>
                <a:ext cx="8" cy="8"/>
              </a:xfrm>
              <a:prstGeom prst="line">
                <a:avLst/>
              </a:prstGeom>
              <a:noFill/>
              <a:ln w="5080">
                <a:solidFill>
                  <a:srgbClr val="0000FF"/>
                </a:solidFill>
                <a:round/>
                <a:headEnd/>
                <a:tailEnd/>
              </a:ln>
            </p:spPr>
            <p:txBody>
              <a:bodyPr/>
              <a:lstStyle/>
              <a:p>
                <a:endParaRPr lang="en-US"/>
              </a:p>
            </p:txBody>
          </p:sp>
          <p:sp>
            <p:nvSpPr>
              <p:cNvPr id="254476" name="Line 1976"/>
              <p:cNvSpPr>
                <a:spLocks noChangeShapeType="1"/>
              </p:cNvSpPr>
              <p:nvPr/>
            </p:nvSpPr>
            <p:spPr bwMode="auto">
              <a:xfrm>
                <a:off x="4434" y="2459"/>
                <a:ext cx="8" cy="0"/>
              </a:xfrm>
              <a:prstGeom prst="line">
                <a:avLst/>
              </a:prstGeom>
              <a:noFill/>
              <a:ln w="5080">
                <a:solidFill>
                  <a:srgbClr val="0000FF"/>
                </a:solidFill>
                <a:round/>
                <a:headEnd/>
                <a:tailEnd/>
              </a:ln>
            </p:spPr>
            <p:txBody>
              <a:bodyPr/>
              <a:lstStyle/>
              <a:p>
                <a:endParaRPr lang="en-US"/>
              </a:p>
            </p:txBody>
          </p:sp>
          <p:sp>
            <p:nvSpPr>
              <p:cNvPr id="254477" name="Freeform 1977"/>
              <p:cNvSpPr>
                <a:spLocks/>
              </p:cNvSpPr>
              <p:nvPr/>
            </p:nvSpPr>
            <p:spPr bwMode="auto">
              <a:xfrm>
                <a:off x="4442" y="2443"/>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0000FF"/>
                </a:solidFill>
                <a:prstDash val="solid"/>
                <a:round/>
                <a:headEnd/>
                <a:tailEnd/>
              </a:ln>
            </p:spPr>
            <p:txBody>
              <a:bodyPr/>
              <a:lstStyle/>
              <a:p>
                <a:endParaRPr lang="en-US"/>
              </a:p>
            </p:txBody>
          </p:sp>
          <p:sp>
            <p:nvSpPr>
              <p:cNvPr id="254478" name="Freeform 1978"/>
              <p:cNvSpPr>
                <a:spLocks/>
              </p:cNvSpPr>
              <p:nvPr/>
            </p:nvSpPr>
            <p:spPr bwMode="auto">
              <a:xfrm>
                <a:off x="4442" y="244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00FF"/>
                </a:solidFill>
                <a:prstDash val="solid"/>
                <a:round/>
                <a:headEnd/>
                <a:tailEnd/>
              </a:ln>
            </p:spPr>
            <p:txBody>
              <a:bodyPr/>
              <a:lstStyle/>
              <a:p>
                <a:endParaRPr lang="en-US"/>
              </a:p>
            </p:txBody>
          </p:sp>
          <p:sp>
            <p:nvSpPr>
              <p:cNvPr id="254479" name="Line 1979"/>
              <p:cNvSpPr>
                <a:spLocks noChangeShapeType="1"/>
              </p:cNvSpPr>
              <p:nvPr/>
            </p:nvSpPr>
            <p:spPr bwMode="auto">
              <a:xfrm>
                <a:off x="4449" y="2459"/>
                <a:ext cx="8" cy="8"/>
              </a:xfrm>
              <a:prstGeom prst="line">
                <a:avLst/>
              </a:prstGeom>
              <a:noFill/>
              <a:ln w="5080">
                <a:solidFill>
                  <a:srgbClr val="0000FF"/>
                </a:solidFill>
                <a:round/>
                <a:headEnd/>
                <a:tailEnd/>
              </a:ln>
            </p:spPr>
            <p:txBody>
              <a:bodyPr/>
              <a:lstStyle/>
              <a:p>
                <a:endParaRPr lang="en-US"/>
              </a:p>
            </p:txBody>
          </p:sp>
          <p:sp>
            <p:nvSpPr>
              <p:cNvPr id="254480" name="Line 1980"/>
              <p:cNvSpPr>
                <a:spLocks noChangeShapeType="1"/>
              </p:cNvSpPr>
              <p:nvPr/>
            </p:nvSpPr>
            <p:spPr bwMode="auto">
              <a:xfrm>
                <a:off x="4457" y="2467"/>
                <a:ext cx="8" cy="8"/>
              </a:xfrm>
              <a:prstGeom prst="line">
                <a:avLst/>
              </a:prstGeom>
              <a:noFill/>
              <a:ln w="5080">
                <a:solidFill>
                  <a:srgbClr val="0000FF"/>
                </a:solidFill>
                <a:round/>
                <a:headEnd/>
                <a:tailEnd/>
              </a:ln>
            </p:spPr>
            <p:txBody>
              <a:bodyPr/>
              <a:lstStyle/>
              <a:p>
                <a:endParaRPr lang="en-US"/>
              </a:p>
            </p:txBody>
          </p:sp>
          <p:sp>
            <p:nvSpPr>
              <p:cNvPr id="254481" name="Line 1981"/>
              <p:cNvSpPr>
                <a:spLocks noChangeShapeType="1"/>
              </p:cNvSpPr>
              <p:nvPr/>
            </p:nvSpPr>
            <p:spPr bwMode="auto">
              <a:xfrm>
                <a:off x="4465" y="2475"/>
                <a:ext cx="8" cy="0"/>
              </a:xfrm>
              <a:prstGeom prst="line">
                <a:avLst/>
              </a:prstGeom>
              <a:noFill/>
              <a:ln w="5080">
                <a:solidFill>
                  <a:srgbClr val="0000FF"/>
                </a:solidFill>
                <a:round/>
                <a:headEnd/>
                <a:tailEnd/>
              </a:ln>
            </p:spPr>
            <p:txBody>
              <a:bodyPr/>
              <a:lstStyle/>
              <a:p>
                <a:endParaRPr lang="en-US"/>
              </a:p>
            </p:txBody>
          </p:sp>
          <p:sp>
            <p:nvSpPr>
              <p:cNvPr id="254482" name="Line 1982"/>
              <p:cNvSpPr>
                <a:spLocks noChangeShapeType="1"/>
              </p:cNvSpPr>
              <p:nvPr/>
            </p:nvSpPr>
            <p:spPr bwMode="auto">
              <a:xfrm>
                <a:off x="4473" y="2475"/>
                <a:ext cx="7" cy="0"/>
              </a:xfrm>
              <a:prstGeom prst="line">
                <a:avLst/>
              </a:prstGeom>
              <a:noFill/>
              <a:ln w="5080">
                <a:solidFill>
                  <a:srgbClr val="0000FF"/>
                </a:solidFill>
                <a:round/>
                <a:headEnd/>
                <a:tailEnd/>
              </a:ln>
            </p:spPr>
            <p:txBody>
              <a:bodyPr/>
              <a:lstStyle/>
              <a:p>
                <a:endParaRPr lang="en-US"/>
              </a:p>
            </p:txBody>
          </p:sp>
          <p:sp>
            <p:nvSpPr>
              <p:cNvPr id="254483" name="Freeform 1983"/>
              <p:cNvSpPr>
                <a:spLocks/>
              </p:cNvSpPr>
              <p:nvPr/>
            </p:nvSpPr>
            <p:spPr bwMode="auto">
              <a:xfrm>
                <a:off x="4480" y="247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484" name="Line 1984"/>
              <p:cNvSpPr>
                <a:spLocks noChangeShapeType="1"/>
              </p:cNvSpPr>
              <p:nvPr/>
            </p:nvSpPr>
            <p:spPr bwMode="auto">
              <a:xfrm>
                <a:off x="4488" y="2482"/>
                <a:ext cx="8" cy="0"/>
              </a:xfrm>
              <a:prstGeom prst="line">
                <a:avLst/>
              </a:prstGeom>
              <a:noFill/>
              <a:ln w="5080">
                <a:solidFill>
                  <a:srgbClr val="0000FF"/>
                </a:solidFill>
                <a:round/>
                <a:headEnd/>
                <a:tailEnd/>
              </a:ln>
            </p:spPr>
            <p:txBody>
              <a:bodyPr/>
              <a:lstStyle/>
              <a:p>
                <a:endParaRPr lang="en-US"/>
              </a:p>
            </p:txBody>
          </p:sp>
          <p:sp>
            <p:nvSpPr>
              <p:cNvPr id="254485" name="Freeform 1985"/>
              <p:cNvSpPr>
                <a:spLocks/>
              </p:cNvSpPr>
              <p:nvPr/>
            </p:nvSpPr>
            <p:spPr bwMode="auto">
              <a:xfrm>
                <a:off x="4496" y="248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86" name="Line 1986"/>
              <p:cNvSpPr>
                <a:spLocks noChangeShapeType="1"/>
              </p:cNvSpPr>
              <p:nvPr/>
            </p:nvSpPr>
            <p:spPr bwMode="auto">
              <a:xfrm>
                <a:off x="4504" y="2490"/>
                <a:ext cx="8" cy="0"/>
              </a:xfrm>
              <a:prstGeom prst="line">
                <a:avLst/>
              </a:prstGeom>
              <a:noFill/>
              <a:ln w="5080">
                <a:solidFill>
                  <a:srgbClr val="0000FF"/>
                </a:solidFill>
                <a:round/>
                <a:headEnd/>
                <a:tailEnd/>
              </a:ln>
            </p:spPr>
            <p:txBody>
              <a:bodyPr/>
              <a:lstStyle/>
              <a:p>
                <a:endParaRPr lang="en-US"/>
              </a:p>
            </p:txBody>
          </p:sp>
          <p:sp>
            <p:nvSpPr>
              <p:cNvPr id="254487" name="Freeform 1987"/>
              <p:cNvSpPr>
                <a:spLocks/>
              </p:cNvSpPr>
              <p:nvPr/>
            </p:nvSpPr>
            <p:spPr bwMode="auto">
              <a:xfrm>
                <a:off x="4512" y="249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488" name="Line 1988"/>
              <p:cNvSpPr>
                <a:spLocks noChangeShapeType="1"/>
              </p:cNvSpPr>
              <p:nvPr/>
            </p:nvSpPr>
            <p:spPr bwMode="auto">
              <a:xfrm>
                <a:off x="4519" y="2498"/>
                <a:ext cx="8" cy="0"/>
              </a:xfrm>
              <a:prstGeom prst="line">
                <a:avLst/>
              </a:prstGeom>
              <a:noFill/>
              <a:ln w="5080">
                <a:solidFill>
                  <a:srgbClr val="0000FF"/>
                </a:solidFill>
                <a:round/>
                <a:headEnd/>
                <a:tailEnd/>
              </a:ln>
            </p:spPr>
            <p:txBody>
              <a:bodyPr/>
              <a:lstStyle/>
              <a:p>
                <a:endParaRPr lang="en-US"/>
              </a:p>
            </p:txBody>
          </p:sp>
          <p:sp>
            <p:nvSpPr>
              <p:cNvPr id="254489" name="Freeform 1989"/>
              <p:cNvSpPr>
                <a:spLocks/>
              </p:cNvSpPr>
              <p:nvPr/>
            </p:nvSpPr>
            <p:spPr bwMode="auto">
              <a:xfrm>
                <a:off x="4527" y="249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90" name="Line 1990"/>
              <p:cNvSpPr>
                <a:spLocks noChangeShapeType="1"/>
              </p:cNvSpPr>
              <p:nvPr/>
            </p:nvSpPr>
            <p:spPr bwMode="auto">
              <a:xfrm>
                <a:off x="4535" y="2506"/>
                <a:ext cx="8" cy="0"/>
              </a:xfrm>
              <a:prstGeom prst="line">
                <a:avLst/>
              </a:prstGeom>
              <a:noFill/>
              <a:ln w="5080">
                <a:solidFill>
                  <a:srgbClr val="0000FF"/>
                </a:solidFill>
                <a:round/>
                <a:headEnd/>
                <a:tailEnd/>
              </a:ln>
            </p:spPr>
            <p:txBody>
              <a:bodyPr/>
              <a:lstStyle/>
              <a:p>
                <a:endParaRPr lang="en-US"/>
              </a:p>
            </p:txBody>
          </p:sp>
          <p:sp>
            <p:nvSpPr>
              <p:cNvPr id="254491" name="Line 1991"/>
              <p:cNvSpPr>
                <a:spLocks noChangeShapeType="1"/>
              </p:cNvSpPr>
              <p:nvPr/>
            </p:nvSpPr>
            <p:spPr bwMode="auto">
              <a:xfrm>
                <a:off x="4543" y="2506"/>
                <a:ext cx="7" cy="0"/>
              </a:xfrm>
              <a:prstGeom prst="line">
                <a:avLst/>
              </a:prstGeom>
              <a:noFill/>
              <a:ln w="5080">
                <a:solidFill>
                  <a:srgbClr val="0000FF"/>
                </a:solidFill>
                <a:round/>
                <a:headEnd/>
                <a:tailEnd/>
              </a:ln>
            </p:spPr>
            <p:txBody>
              <a:bodyPr/>
              <a:lstStyle/>
              <a:p>
                <a:endParaRPr lang="en-US"/>
              </a:p>
            </p:txBody>
          </p:sp>
          <p:sp>
            <p:nvSpPr>
              <p:cNvPr id="254492" name="Line 1992"/>
              <p:cNvSpPr>
                <a:spLocks noChangeShapeType="1"/>
              </p:cNvSpPr>
              <p:nvPr/>
            </p:nvSpPr>
            <p:spPr bwMode="auto">
              <a:xfrm>
                <a:off x="4550" y="2506"/>
                <a:ext cx="8" cy="8"/>
              </a:xfrm>
              <a:prstGeom prst="line">
                <a:avLst/>
              </a:prstGeom>
              <a:noFill/>
              <a:ln w="5080">
                <a:solidFill>
                  <a:srgbClr val="0000FF"/>
                </a:solidFill>
                <a:round/>
                <a:headEnd/>
                <a:tailEnd/>
              </a:ln>
            </p:spPr>
            <p:txBody>
              <a:bodyPr/>
              <a:lstStyle/>
              <a:p>
                <a:endParaRPr lang="en-US"/>
              </a:p>
            </p:txBody>
          </p:sp>
          <p:sp>
            <p:nvSpPr>
              <p:cNvPr id="254493" name="Line 1993"/>
              <p:cNvSpPr>
                <a:spLocks noChangeShapeType="1"/>
              </p:cNvSpPr>
              <p:nvPr/>
            </p:nvSpPr>
            <p:spPr bwMode="auto">
              <a:xfrm>
                <a:off x="4558" y="2514"/>
                <a:ext cx="8" cy="7"/>
              </a:xfrm>
              <a:prstGeom prst="line">
                <a:avLst/>
              </a:prstGeom>
              <a:noFill/>
              <a:ln w="5080">
                <a:solidFill>
                  <a:srgbClr val="0000FF"/>
                </a:solidFill>
                <a:round/>
                <a:headEnd/>
                <a:tailEnd/>
              </a:ln>
            </p:spPr>
            <p:txBody>
              <a:bodyPr/>
              <a:lstStyle/>
              <a:p>
                <a:endParaRPr lang="en-US"/>
              </a:p>
            </p:txBody>
          </p:sp>
          <p:sp>
            <p:nvSpPr>
              <p:cNvPr id="254494" name="Line 1994"/>
              <p:cNvSpPr>
                <a:spLocks noChangeShapeType="1"/>
              </p:cNvSpPr>
              <p:nvPr/>
            </p:nvSpPr>
            <p:spPr bwMode="auto">
              <a:xfrm>
                <a:off x="4566" y="2521"/>
                <a:ext cx="8" cy="0"/>
              </a:xfrm>
              <a:prstGeom prst="line">
                <a:avLst/>
              </a:prstGeom>
              <a:noFill/>
              <a:ln w="5080">
                <a:solidFill>
                  <a:srgbClr val="0000FF"/>
                </a:solidFill>
                <a:round/>
                <a:headEnd/>
                <a:tailEnd/>
              </a:ln>
            </p:spPr>
            <p:txBody>
              <a:bodyPr/>
              <a:lstStyle/>
              <a:p>
                <a:endParaRPr lang="en-US"/>
              </a:p>
            </p:txBody>
          </p:sp>
          <p:sp>
            <p:nvSpPr>
              <p:cNvPr id="254495" name="Freeform 1995"/>
              <p:cNvSpPr>
                <a:spLocks/>
              </p:cNvSpPr>
              <p:nvPr/>
            </p:nvSpPr>
            <p:spPr bwMode="auto">
              <a:xfrm>
                <a:off x="4574" y="252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96" name="Line 1996"/>
              <p:cNvSpPr>
                <a:spLocks noChangeShapeType="1"/>
              </p:cNvSpPr>
              <p:nvPr/>
            </p:nvSpPr>
            <p:spPr bwMode="auto">
              <a:xfrm>
                <a:off x="4582" y="2529"/>
                <a:ext cx="7" cy="0"/>
              </a:xfrm>
              <a:prstGeom prst="line">
                <a:avLst/>
              </a:prstGeom>
              <a:noFill/>
              <a:ln w="5080">
                <a:solidFill>
                  <a:srgbClr val="0000FF"/>
                </a:solidFill>
                <a:round/>
                <a:headEnd/>
                <a:tailEnd/>
              </a:ln>
            </p:spPr>
            <p:txBody>
              <a:bodyPr/>
              <a:lstStyle/>
              <a:p>
                <a:endParaRPr lang="en-US"/>
              </a:p>
            </p:txBody>
          </p:sp>
          <p:sp>
            <p:nvSpPr>
              <p:cNvPr id="254497" name="Line 1997"/>
              <p:cNvSpPr>
                <a:spLocks noChangeShapeType="1"/>
              </p:cNvSpPr>
              <p:nvPr/>
            </p:nvSpPr>
            <p:spPr bwMode="auto">
              <a:xfrm>
                <a:off x="4589" y="2529"/>
                <a:ext cx="8" cy="0"/>
              </a:xfrm>
              <a:prstGeom prst="line">
                <a:avLst/>
              </a:prstGeom>
              <a:noFill/>
              <a:ln w="5080">
                <a:solidFill>
                  <a:srgbClr val="0000FF"/>
                </a:solidFill>
                <a:round/>
                <a:headEnd/>
                <a:tailEnd/>
              </a:ln>
            </p:spPr>
            <p:txBody>
              <a:bodyPr/>
              <a:lstStyle/>
              <a:p>
                <a:endParaRPr lang="en-US"/>
              </a:p>
            </p:txBody>
          </p:sp>
          <p:sp>
            <p:nvSpPr>
              <p:cNvPr id="254498" name="Freeform 1998"/>
              <p:cNvSpPr>
                <a:spLocks/>
              </p:cNvSpPr>
              <p:nvPr/>
            </p:nvSpPr>
            <p:spPr bwMode="auto">
              <a:xfrm>
                <a:off x="4597" y="252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99" name="Line 1999"/>
              <p:cNvSpPr>
                <a:spLocks noChangeShapeType="1"/>
              </p:cNvSpPr>
              <p:nvPr/>
            </p:nvSpPr>
            <p:spPr bwMode="auto">
              <a:xfrm>
                <a:off x="4605" y="2537"/>
                <a:ext cx="8" cy="0"/>
              </a:xfrm>
              <a:prstGeom prst="line">
                <a:avLst/>
              </a:prstGeom>
              <a:noFill/>
              <a:ln w="5080">
                <a:solidFill>
                  <a:srgbClr val="0000FF"/>
                </a:solidFill>
                <a:round/>
                <a:headEnd/>
                <a:tailEnd/>
              </a:ln>
            </p:spPr>
            <p:txBody>
              <a:bodyPr/>
              <a:lstStyle/>
              <a:p>
                <a:endParaRPr lang="en-US"/>
              </a:p>
            </p:txBody>
          </p:sp>
          <p:sp>
            <p:nvSpPr>
              <p:cNvPr id="254500" name="Freeform 2000"/>
              <p:cNvSpPr>
                <a:spLocks/>
              </p:cNvSpPr>
              <p:nvPr/>
            </p:nvSpPr>
            <p:spPr bwMode="auto">
              <a:xfrm>
                <a:off x="4613" y="253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501" name="Line 2001"/>
              <p:cNvSpPr>
                <a:spLocks noChangeShapeType="1"/>
              </p:cNvSpPr>
              <p:nvPr/>
            </p:nvSpPr>
            <p:spPr bwMode="auto">
              <a:xfrm>
                <a:off x="4620" y="2545"/>
                <a:ext cx="8" cy="0"/>
              </a:xfrm>
              <a:prstGeom prst="line">
                <a:avLst/>
              </a:prstGeom>
              <a:noFill/>
              <a:ln w="5080">
                <a:solidFill>
                  <a:srgbClr val="0000FF"/>
                </a:solidFill>
                <a:round/>
                <a:headEnd/>
                <a:tailEnd/>
              </a:ln>
            </p:spPr>
            <p:txBody>
              <a:bodyPr/>
              <a:lstStyle/>
              <a:p>
                <a:endParaRPr lang="en-US"/>
              </a:p>
            </p:txBody>
          </p:sp>
          <p:sp>
            <p:nvSpPr>
              <p:cNvPr id="254502" name="Freeform 2002"/>
              <p:cNvSpPr>
                <a:spLocks/>
              </p:cNvSpPr>
              <p:nvPr/>
            </p:nvSpPr>
            <p:spPr bwMode="auto">
              <a:xfrm>
                <a:off x="4628" y="254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503" name="Line 2003"/>
              <p:cNvSpPr>
                <a:spLocks noChangeShapeType="1"/>
              </p:cNvSpPr>
              <p:nvPr/>
            </p:nvSpPr>
            <p:spPr bwMode="auto">
              <a:xfrm>
                <a:off x="4636" y="2552"/>
                <a:ext cx="8" cy="0"/>
              </a:xfrm>
              <a:prstGeom prst="line">
                <a:avLst/>
              </a:prstGeom>
              <a:noFill/>
              <a:ln w="5080">
                <a:solidFill>
                  <a:srgbClr val="0000FF"/>
                </a:solidFill>
                <a:round/>
                <a:headEnd/>
                <a:tailEnd/>
              </a:ln>
            </p:spPr>
            <p:txBody>
              <a:bodyPr/>
              <a:lstStyle/>
              <a:p>
                <a:endParaRPr lang="en-US"/>
              </a:p>
            </p:txBody>
          </p:sp>
          <p:sp>
            <p:nvSpPr>
              <p:cNvPr id="254504" name="Freeform 2004"/>
              <p:cNvSpPr>
                <a:spLocks/>
              </p:cNvSpPr>
              <p:nvPr/>
            </p:nvSpPr>
            <p:spPr bwMode="auto">
              <a:xfrm>
                <a:off x="4644" y="255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05" name="Line 2005"/>
              <p:cNvSpPr>
                <a:spLocks noChangeShapeType="1"/>
              </p:cNvSpPr>
              <p:nvPr/>
            </p:nvSpPr>
            <p:spPr bwMode="auto">
              <a:xfrm>
                <a:off x="4652" y="2560"/>
                <a:ext cx="7" cy="0"/>
              </a:xfrm>
              <a:prstGeom prst="line">
                <a:avLst/>
              </a:prstGeom>
              <a:noFill/>
              <a:ln w="5080">
                <a:solidFill>
                  <a:srgbClr val="0000FF"/>
                </a:solidFill>
                <a:round/>
                <a:headEnd/>
                <a:tailEnd/>
              </a:ln>
            </p:spPr>
            <p:txBody>
              <a:bodyPr/>
              <a:lstStyle/>
              <a:p>
                <a:endParaRPr lang="en-US"/>
              </a:p>
            </p:txBody>
          </p:sp>
          <p:sp>
            <p:nvSpPr>
              <p:cNvPr id="254506" name="Freeform 2006"/>
              <p:cNvSpPr>
                <a:spLocks/>
              </p:cNvSpPr>
              <p:nvPr/>
            </p:nvSpPr>
            <p:spPr bwMode="auto">
              <a:xfrm>
                <a:off x="4659" y="256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07" name="Line 2007"/>
              <p:cNvSpPr>
                <a:spLocks noChangeShapeType="1"/>
              </p:cNvSpPr>
              <p:nvPr/>
            </p:nvSpPr>
            <p:spPr bwMode="auto">
              <a:xfrm>
                <a:off x="4667" y="2568"/>
                <a:ext cx="8" cy="0"/>
              </a:xfrm>
              <a:prstGeom prst="line">
                <a:avLst/>
              </a:prstGeom>
              <a:noFill/>
              <a:ln w="5080">
                <a:solidFill>
                  <a:srgbClr val="0000FF"/>
                </a:solidFill>
                <a:round/>
                <a:headEnd/>
                <a:tailEnd/>
              </a:ln>
            </p:spPr>
            <p:txBody>
              <a:bodyPr/>
              <a:lstStyle/>
              <a:p>
                <a:endParaRPr lang="en-US"/>
              </a:p>
            </p:txBody>
          </p:sp>
          <p:sp>
            <p:nvSpPr>
              <p:cNvPr id="254508" name="Freeform 2008"/>
              <p:cNvSpPr>
                <a:spLocks/>
              </p:cNvSpPr>
              <p:nvPr/>
            </p:nvSpPr>
            <p:spPr bwMode="auto">
              <a:xfrm>
                <a:off x="4675" y="256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09" name="Line 2009"/>
              <p:cNvSpPr>
                <a:spLocks noChangeShapeType="1"/>
              </p:cNvSpPr>
              <p:nvPr/>
            </p:nvSpPr>
            <p:spPr bwMode="auto">
              <a:xfrm>
                <a:off x="4683" y="2576"/>
                <a:ext cx="7" cy="0"/>
              </a:xfrm>
              <a:prstGeom prst="line">
                <a:avLst/>
              </a:prstGeom>
              <a:noFill/>
              <a:ln w="5080">
                <a:solidFill>
                  <a:srgbClr val="0000FF"/>
                </a:solidFill>
                <a:round/>
                <a:headEnd/>
                <a:tailEnd/>
              </a:ln>
            </p:spPr>
            <p:txBody>
              <a:bodyPr/>
              <a:lstStyle/>
              <a:p>
                <a:endParaRPr lang="en-US"/>
              </a:p>
            </p:txBody>
          </p:sp>
          <p:sp>
            <p:nvSpPr>
              <p:cNvPr id="254510" name="Freeform 2010"/>
              <p:cNvSpPr>
                <a:spLocks/>
              </p:cNvSpPr>
              <p:nvPr/>
            </p:nvSpPr>
            <p:spPr bwMode="auto">
              <a:xfrm>
                <a:off x="4690" y="257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11" name="Line 2011"/>
              <p:cNvSpPr>
                <a:spLocks noChangeShapeType="1"/>
              </p:cNvSpPr>
              <p:nvPr/>
            </p:nvSpPr>
            <p:spPr bwMode="auto">
              <a:xfrm>
                <a:off x="4698" y="2584"/>
                <a:ext cx="8" cy="0"/>
              </a:xfrm>
              <a:prstGeom prst="line">
                <a:avLst/>
              </a:prstGeom>
              <a:noFill/>
              <a:ln w="5080">
                <a:solidFill>
                  <a:srgbClr val="0000FF"/>
                </a:solidFill>
                <a:round/>
                <a:headEnd/>
                <a:tailEnd/>
              </a:ln>
            </p:spPr>
            <p:txBody>
              <a:bodyPr/>
              <a:lstStyle/>
              <a:p>
                <a:endParaRPr lang="en-US"/>
              </a:p>
            </p:txBody>
          </p:sp>
          <p:sp>
            <p:nvSpPr>
              <p:cNvPr id="254512" name="Freeform 2012"/>
              <p:cNvSpPr>
                <a:spLocks/>
              </p:cNvSpPr>
              <p:nvPr/>
            </p:nvSpPr>
            <p:spPr bwMode="auto">
              <a:xfrm>
                <a:off x="4706" y="258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513" name="Line 2013"/>
              <p:cNvSpPr>
                <a:spLocks noChangeShapeType="1"/>
              </p:cNvSpPr>
              <p:nvPr/>
            </p:nvSpPr>
            <p:spPr bwMode="auto">
              <a:xfrm>
                <a:off x="4714" y="2591"/>
                <a:ext cx="8" cy="0"/>
              </a:xfrm>
              <a:prstGeom prst="line">
                <a:avLst/>
              </a:prstGeom>
              <a:noFill/>
              <a:ln w="5080">
                <a:solidFill>
                  <a:srgbClr val="0000FF"/>
                </a:solidFill>
                <a:round/>
                <a:headEnd/>
                <a:tailEnd/>
              </a:ln>
            </p:spPr>
            <p:txBody>
              <a:bodyPr/>
              <a:lstStyle/>
              <a:p>
                <a:endParaRPr lang="en-US"/>
              </a:p>
            </p:txBody>
          </p:sp>
          <p:sp>
            <p:nvSpPr>
              <p:cNvPr id="254514" name="Freeform 2014"/>
              <p:cNvSpPr>
                <a:spLocks/>
              </p:cNvSpPr>
              <p:nvPr/>
            </p:nvSpPr>
            <p:spPr bwMode="auto">
              <a:xfrm>
                <a:off x="4722" y="259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515" name="Line 2015"/>
              <p:cNvSpPr>
                <a:spLocks noChangeShapeType="1"/>
              </p:cNvSpPr>
              <p:nvPr/>
            </p:nvSpPr>
            <p:spPr bwMode="auto">
              <a:xfrm>
                <a:off x="4729" y="2599"/>
                <a:ext cx="8" cy="0"/>
              </a:xfrm>
              <a:prstGeom prst="line">
                <a:avLst/>
              </a:prstGeom>
              <a:noFill/>
              <a:ln w="5080">
                <a:solidFill>
                  <a:srgbClr val="0000FF"/>
                </a:solidFill>
                <a:round/>
                <a:headEnd/>
                <a:tailEnd/>
              </a:ln>
            </p:spPr>
            <p:txBody>
              <a:bodyPr/>
              <a:lstStyle/>
              <a:p>
                <a:endParaRPr lang="en-US"/>
              </a:p>
            </p:txBody>
          </p:sp>
          <p:sp>
            <p:nvSpPr>
              <p:cNvPr id="254516" name="Line 2016"/>
              <p:cNvSpPr>
                <a:spLocks noChangeShapeType="1"/>
              </p:cNvSpPr>
              <p:nvPr/>
            </p:nvSpPr>
            <p:spPr bwMode="auto">
              <a:xfrm>
                <a:off x="4737" y="2599"/>
                <a:ext cx="0" cy="8"/>
              </a:xfrm>
              <a:prstGeom prst="line">
                <a:avLst/>
              </a:prstGeom>
              <a:noFill/>
              <a:ln w="5080">
                <a:solidFill>
                  <a:srgbClr val="0000FF"/>
                </a:solidFill>
                <a:round/>
                <a:headEnd/>
                <a:tailEnd/>
              </a:ln>
            </p:spPr>
            <p:txBody>
              <a:bodyPr/>
              <a:lstStyle/>
              <a:p>
                <a:endParaRPr lang="en-US"/>
              </a:p>
            </p:txBody>
          </p:sp>
          <p:sp>
            <p:nvSpPr>
              <p:cNvPr id="254517" name="Line 2017"/>
              <p:cNvSpPr>
                <a:spLocks noChangeShapeType="1"/>
              </p:cNvSpPr>
              <p:nvPr/>
            </p:nvSpPr>
            <p:spPr bwMode="auto">
              <a:xfrm>
                <a:off x="4737" y="2607"/>
                <a:ext cx="8" cy="8"/>
              </a:xfrm>
              <a:prstGeom prst="line">
                <a:avLst/>
              </a:prstGeom>
              <a:noFill/>
              <a:ln w="5080">
                <a:solidFill>
                  <a:srgbClr val="0000FF"/>
                </a:solidFill>
                <a:round/>
                <a:headEnd/>
                <a:tailEnd/>
              </a:ln>
            </p:spPr>
            <p:txBody>
              <a:bodyPr/>
              <a:lstStyle/>
              <a:p>
                <a:endParaRPr lang="en-US"/>
              </a:p>
            </p:txBody>
          </p:sp>
          <p:sp>
            <p:nvSpPr>
              <p:cNvPr id="254518" name="Line 2018"/>
              <p:cNvSpPr>
                <a:spLocks noChangeShapeType="1"/>
              </p:cNvSpPr>
              <p:nvPr/>
            </p:nvSpPr>
            <p:spPr bwMode="auto">
              <a:xfrm>
                <a:off x="4745" y="2615"/>
                <a:ext cx="8" cy="0"/>
              </a:xfrm>
              <a:prstGeom prst="line">
                <a:avLst/>
              </a:prstGeom>
              <a:noFill/>
              <a:ln w="5080">
                <a:solidFill>
                  <a:srgbClr val="0000FF"/>
                </a:solidFill>
                <a:round/>
                <a:headEnd/>
                <a:tailEnd/>
              </a:ln>
            </p:spPr>
            <p:txBody>
              <a:bodyPr/>
              <a:lstStyle/>
              <a:p>
                <a:endParaRPr lang="en-US"/>
              </a:p>
            </p:txBody>
          </p:sp>
          <p:sp>
            <p:nvSpPr>
              <p:cNvPr id="254519" name="Line 2019"/>
              <p:cNvSpPr>
                <a:spLocks noChangeShapeType="1"/>
              </p:cNvSpPr>
              <p:nvPr/>
            </p:nvSpPr>
            <p:spPr bwMode="auto">
              <a:xfrm>
                <a:off x="4753" y="2615"/>
                <a:ext cx="7" cy="0"/>
              </a:xfrm>
              <a:prstGeom prst="line">
                <a:avLst/>
              </a:prstGeom>
              <a:noFill/>
              <a:ln w="5080">
                <a:solidFill>
                  <a:srgbClr val="0000FF"/>
                </a:solidFill>
                <a:round/>
                <a:headEnd/>
                <a:tailEnd/>
              </a:ln>
            </p:spPr>
            <p:txBody>
              <a:bodyPr/>
              <a:lstStyle/>
              <a:p>
                <a:endParaRPr lang="en-US"/>
              </a:p>
            </p:txBody>
          </p:sp>
          <p:sp>
            <p:nvSpPr>
              <p:cNvPr id="254520" name="Freeform 2020"/>
              <p:cNvSpPr>
                <a:spLocks/>
              </p:cNvSpPr>
              <p:nvPr/>
            </p:nvSpPr>
            <p:spPr bwMode="auto">
              <a:xfrm>
                <a:off x="4760" y="261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521" name="Line 2021"/>
              <p:cNvSpPr>
                <a:spLocks noChangeShapeType="1"/>
              </p:cNvSpPr>
              <p:nvPr/>
            </p:nvSpPr>
            <p:spPr bwMode="auto">
              <a:xfrm>
                <a:off x="4768" y="2622"/>
                <a:ext cx="8" cy="0"/>
              </a:xfrm>
              <a:prstGeom prst="line">
                <a:avLst/>
              </a:prstGeom>
              <a:noFill/>
              <a:ln w="5080">
                <a:solidFill>
                  <a:srgbClr val="0000FF"/>
                </a:solidFill>
                <a:round/>
                <a:headEnd/>
                <a:tailEnd/>
              </a:ln>
            </p:spPr>
            <p:txBody>
              <a:bodyPr/>
              <a:lstStyle/>
              <a:p>
                <a:endParaRPr lang="en-US"/>
              </a:p>
            </p:txBody>
          </p:sp>
          <p:sp>
            <p:nvSpPr>
              <p:cNvPr id="254522" name="Freeform 2022"/>
              <p:cNvSpPr>
                <a:spLocks/>
              </p:cNvSpPr>
              <p:nvPr/>
            </p:nvSpPr>
            <p:spPr bwMode="auto">
              <a:xfrm>
                <a:off x="4776"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23" name="Line 2023"/>
              <p:cNvSpPr>
                <a:spLocks noChangeShapeType="1"/>
              </p:cNvSpPr>
              <p:nvPr/>
            </p:nvSpPr>
            <p:spPr bwMode="auto">
              <a:xfrm>
                <a:off x="4784" y="2630"/>
                <a:ext cx="8" cy="0"/>
              </a:xfrm>
              <a:prstGeom prst="line">
                <a:avLst/>
              </a:prstGeom>
              <a:noFill/>
              <a:ln w="5080">
                <a:solidFill>
                  <a:srgbClr val="0000FF"/>
                </a:solidFill>
                <a:round/>
                <a:headEnd/>
                <a:tailEnd/>
              </a:ln>
            </p:spPr>
            <p:txBody>
              <a:bodyPr/>
              <a:lstStyle/>
              <a:p>
                <a:endParaRPr lang="en-US"/>
              </a:p>
            </p:txBody>
          </p:sp>
        </p:grpSp>
        <p:grpSp>
          <p:nvGrpSpPr>
            <p:cNvPr id="226322" name="Group 2024"/>
            <p:cNvGrpSpPr>
              <a:grpSpLocks/>
            </p:cNvGrpSpPr>
            <p:nvPr/>
          </p:nvGrpSpPr>
          <p:grpSpPr bwMode="auto">
            <a:xfrm>
              <a:off x="778" y="1440"/>
              <a:ext cx="5476" cy="1572"/>
              <a:chOff x="778" y="1440"/>
              <a:chExt cx="5476" cy="1572"/>
            </a:xfrm>
          </p:grpSpPr>
          <p:sp>
            <p:nvSpPr>
              <p:cNvPr id="254124" name="Freeform 2025"/>
              <p:cNvSpPr>
                <a:spLocks/>
              </p:cNvSpPr>
              <p:nvPr/>
            </p:nvSpPr>
            <p:spPr bwMode="auto">
              <a:xfrm>
                <a:off x="4792" y="263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125" name="Line 2026"/>
              <p:cNvSpPr>
                <a:spLocks noChangeShapeType="1"/>
              </p:cNvSpPr>
              <p:nvPr/>
            </p:nvSpPr>
            <p:spPr bwMode="auto">
              <a:xfrm>
                <a:off x="4799" y="2638"/>
                <a:ext cx="8" cy="0"/>
              </a:xfrm>
              <a:prstGeom prst="line">
                <a:avLst/>
              </a:prstGeom>
              <a:noFill/>
              <a:ln w="5080">
                <a:solidFill>
                  <a:srgbClr val="0000FF"/>
                </a:solidFill>
                <a:round/>
                <a:headEnd/>
                <a:tailEnd/>
              </a:ln>
            </p:spPr>
            <p:txBody>
              <a:bodyPr/>
              <a:lstStyle/>
              <a:p>
                <a:endParaRPr lang="en-US"/>
              </a:p>
            </p:txBody>
          </p:sp>
          <p:sp>
            <p:nvSpPr>
              <p:cNvPr id="254126" name="Freeform 2027"/>
              <p:cNvSpPr>
                <a:spLocks/>
              </p:cNvSpPr>
              <p:nvPr/>
            </p:nvSpPr>
            <p:spPr bwMode="auto">
              <a:xfrm>
                <a:off x="4807" y="263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27" name="Line 2028"/>
              <p:cNvSpPr>
                <a:spLocks noChangeShapeType="1"/>
              </p:cNvSpPr>
              <p:nvPr/>
            </p:nvSpPr>
            <p:spPr bwMode="auto">
              <a:xfrm>
                <a:off x="4815" y="2646"/>
                <a:ext cx="8" cy="0"/>
              </a:xfrm>
              <a:prstGeom prst="line">
                <a:avLst/>
              </a:prstGeom>
              <a:noFill/>
              <a:ln w="5080">
                <a:solidFill>
                  <a:srgbClr val="0000FF"/>
                </a:solidFill>
                <a:round/>
                <a:headEnd/>
                <a:tailEnd/>
              </a:ln>
            </p:spPr>
            <p:txBody>
              <a:bodyPr/>
              <a:lstStyle/>
              <a:p>
                <a:endParaRPr lang="en-US"/>
              </a:p>
            </p:txBody>
          </p:sp>
          <p:sp>
            <p:nvSpPr>
              <p:cNvPr id="254128" name="Line 2029"/>
              <p:cNvSpPr>
                <a:spLocks noChangeShapeType="1"/>
              </p:cNvSpPr>
              <p:nvPr/>
            </p:nvSpPr>
            <p:spPr bwMode="auto">
              <a:xfrm>
                <a:off x="4823" y="2646"/>
                <a:ext cx="7" cy="8"/>
              </a:xfrm>
              <a:prstGeom prst="line">
                <a:avLst/>
              </a:prstGeom>
              <a:noFill/>
              <a:ln w="5080">
                <a:solidFill>
                  <a:srgbClr val="0000FF"/>
                </a:solidFill>
                <a:round/>
                <a:headEnd/>
                <a:tailEnd/>
              </a:ln>
            </p:spPr>
            <p:txBody>
              <a:bodyPr/>
              <a:lstStyle/>
              <a:p>
                <a:endParaRPr lang="en-US"/>
              </a:p>
            </p:txBody>
          </p:sp>
          <p:sp>
            <p:nvSpPr>
              <p:cNvPr id="254129" name="Line 2030"/>
              <p:cNvSpPr>
                <a:spLocks noChangeShapeType="1"/>
              </p:cNvSpPr>
              <p:nvPr/>
            </p:nvSpPr>
            <p:spPr bwMode="auto">
              <a:xfrm>
                <a:off x="4830" y="2654"/>
                <a:ext cx="8" cy="7"/>
              </a:xfrm>
              <a:prstGeom prst="line">
                <a:avLst/>
              </a:prstGeom>
              <a:noFill/>
              <a:ln w="5080">
                <a:solidFill>
                  <a:srgbClr val="0000FF"/>
                </a:solidFill>
                <a:round/>
                <a:headEnd/>
                <a:tailEnd/>
              </a:ln>
            </p:spPr>
            <p:txBody>
              <a:bodyPr/>
              <a:lstStyle/>
              <a:p>
                <a:endParaRPr lang="en-US"/>
              </a:p>
            </p:txBody>
          </p:sp>
          <p:sp>
            <p:nvSpPr>
              <p:cNvPr id="254130" name="Line 2031"/>
              <p:cNvSpPr>
                <a:spLocks noChangeShapeType="1"/>
              </p:cNvSpPr>
              <p:nvPr/>
            </p:nvSpPr>
            <p:spPr bwMode="auto">
              <a:xfrm>
                <a:off x="4838" y="2661"/>
                <a:ext cx="8" cy="0"/>
              </a:xfrm>
              <a:prstGeom prst="line">
                <a:avLst/>
              </a:prstGeom>
              <a:noFill/>
              <a:ln w="5080">
                <a:solidFill>
                  <a:srgbClr val="0000FF"/>
                </a:solidFill>
                <a:round/>
                <a:headEnd/>
                <a:tailEnd/>
              </a:ln>
            </p:spPr>
            <p:txBody>
              <a:bodyPr/>
              <a:lstStyle/>
              <a:p>
                <a:endParaRPr lang="en-US"/>
              </a:p>
            </p:txBody>
          </p:sp>
          <p:sp>
            <p:nvSpPr>
              <p:cNvPr id="254131" name="Line 2032"/>
              <p:cNvSpPr>
                <a:spLocks noChangeShapeType="1"/>
              </p:cNvSpPr>
              <p:nvPr/>
            </p:nvSpPr>
            <p:spPr bwMode="auto">
              <a:xfrm>
                <a:off x="4846" y="2661"/>
                <a:ext cx="8" cy="0"/>
              </a:xfrm>
              <a:prstGeom prst="line">
                <a:avLst/>
              </a:prstGeom>
              <a:noFill/>
              <a:ln w="5080">
                <a:solidFill>
                  <a:srgbClr val="0000FF"/>
                </a:solidFill>
                <a:round/>
                <a:headEnd/>
                <a:tailEnd/>
              </a:ln>
            </p:spPr>
            <p:txBody>
              <a:bodyPr/>
              <a:lstStyle/>
              <a:p>
                <a:endParaRPr lang="en-US"/>
              </a:p>
            </p:txBody>
          </p:sp>
          <p:sp>
            <p:nvSpPr>
              <p:cNvPr id="254132" name="Freeform 2033"/>
              <p:cNvSpPr>
                <a:spLocks/>
              </p:cNvSpPr>
              <p:nvPr/>
            </p:nvSpPr>
            <p:spPr bwMode="auto">
              <a:xfrm>
                <a:off x="4854"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33" name="Line 2034"/>
              <p:cNvSpPr>
                <a:spLocks noChangeShapeType="1"/>
              </p:cNvSpPr>
              <p:nvPr/>
            </p:nvSpPr>
            <p:spPr bwMode="auto">
              <a:xfrm>
                <a:off x="4862" y="2669"/>
                <a:ext cx="7" cy="0"/>
              </a:xfrm>
              <a:prstGeom prst="line">
                <a:avLst/>
              </a:prstGeom>
              <a:noFill/>
              <a:ln w="5080">
                <a:solidFill>
                  <a:srgbClr val="0000FF"/>
                </a:solidFill>
                <a:round/>
                <a:headEnd/>
                <a:tailEnd/>
              </a:ln>
            </p:spPr>
            <p:txBody>
              <a:bodyPr/>
              <a:lstStyle/>
              <a:p>
                <a:endParaRPr lang="en-US"/>
              </a:p>
            </p:txBody>
          </p:sp>
          <p:sp>
            <p:nvSpPr>
              <p:cNvPr id="254134" name="Line 2035"/>
              <p:cNvSpPr>
                <a:spLocks noChangeShapeType="1"/>
              </p:cNvSpPr>
              <p:nvPr/>
            </p:nvSpPr>
            <p:spPr bwMode="auto">
              <a:xfrm>
                <a:off x="4869" y="2669"/>
                <a:ext cx="8" cy="8"/>
              </a:xfrm>
              <a:prstGeom prst="line">
                <a:avLst/>
              </a:prstGeom>
              <a:noFill/>
              <a:ln w="5080">
                <a:solidFill>
                  <a:srgbClr val="0000FF"/>
                </a:solidFill>
                <a:round/>
                <a:headEnd/>
                <a:tailEnd/>
              </a:ln>
            </p:spPr>
            <p:txBody>
              <a:bodyPr/>
              <a:lstStyle/>
              <a:p>
                <a:endParaRPr lang="en-US"/>
              </a:p>
            </p:txBody>
          </p:sp>
          <p:sp>
            <p:nvSpPr>
              <p:cNvPr id="254135" name="Line 2036"/>
              <p:cNvSpPr>
                <a:spLocks noChangeShapeType="1"/>
              </p:cNvSpPr>
              <p:nvPr/>
            </p:nvSpPr>
            <p:spPr bwMode="auto">
              <a:xfrm>
                <a:off x="4877" y="2677"/>
                <a:ext cx="8" cy="8"/>
              </a:xfrm>
              <a:prstGeom prst="line">
                <a:avLst/>
              </a:prstGeom>
              <a:noFill/>
              <a:ln w="5080">
                <a:solidFill>
                  <a:srgbClr val="0000FF"/>
                </a:solidFill>
                <a:round/>
                <a:headEnd/>
                <a:tailEnd/>
              </a:ln>
            </p:spPr>
            <p:txBody>
              <a:bodyPr/>
              <a:lstStyle/>
              <a:p>
                <a:endParaRPr lang="en-US"/>
              </a:p>
            </p:txBody>
          </p:sp>
          <p:sp>
            <p:nvSpPr>
              <p:cNvPr id="254136" name="Line 2037"/>
              <p:cNvSpPr>
                <a:spLocks noChangeShapeType="1"/>
              </p:cNvSpPr>
              <p:nvPr/>
            </p:nvSpPr>
            <p:spPr bwMode="auto">
              <a:xfrm>
                <a:off x="4885" y="2685"/>
                <a:ext cx="8" cy="0"/>
              </a:xfrm>
              <a:prstGeom prst="line">
                <a:avLst/>
              </a:prstGeom>
              <a:noFill/>
              <a:ln w="5080">
                <a:solidFill>
                  <a:srgbClr val="0000FF"/>
                </a:solidFill>
                <a:round/>
                <a:headEnd/>
                <a:tailEnd/>
              </a:ln>
            </p:spPr>
            <p:txBody>
              <a:bodyPr/>
              <a:lstStyle/>
              <a:p>
                <a:endParaRPr lang="en-US"/>
              </a:p>
            </p:txBody>
          </p:sp>
          <p:sp>
            <p:nvSpPr>
              <p:cNvPr id="254137" name="Freeform 2038"/>
              <p:cNvSpPr>
                <a:spLocks/>
              </p:cNvSpPr>
              <p:nvPr/>
            </p:nvSpPr>
            <p:spPr bwMode="auto">
              <a:xfrm>
                <a:off x="4893" y="2685"/>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00FF"/>
                </a:solidFill>
                <a:prstDash val="solid"/>
                <a:round/>
                <a:headEnd/>
                <a:tailEnd/>
              </a:ln>
            </p:spPr>
            <p:txBody>
              <a:bodyPr/>
              <a:lstStyle/>
              <a:p>
                <a:endParaRPr lang="en-US"/>
              </a:p>
            </p:txBody>
          </p:sp>
          <p:sp>
            <p:nvSpPr>
              <p:cNvPr id="254138" name="Line 2039"/>
              <p:cNvSpPr>
                <a:spLocks noChangeShapeType="1"/>
              </p:cNvSpPr>
              <p:nvPr/>
            </p:nvSpPr>
            <p:spPr bwMode="auto">
              <a:xfrm>
                <a:off x="4900" y="2692"/>
                <a:ext cx="8" cy="0"/>
              </a:xfrm>
              <a:prstGeom prst="line">
                <a:avLst/>
              </a:prstGeom>
              <a:noFill/>
              <a:ln w="5080">
                <a:solidFill>
                  <a:srgbClr val="0000FF"/>
                </a:solidFill>
                <a:round/>
                <a:headEnd/>
                <a:tailEnd/>
              </a:ln>
            </p:spPr>
            <p:txBody>
              <a:bodyPr/>
              <a:lstStyle/>
              <a:p>
                <a:endParaRPr lang="en-US"/>
              </a:p>
            </p:txBody>
          </p:sp>
          <p:sp>
            <p:nvSpPr>
              <p:cNvPr id="254139" name="Line 2040"/>
              <p:cNvSpPr>
                <a:spLocks noChangeShapeType="1"/>
              </p:cNvSpPr>
              <p:nvPr/>
            </p:nvSpPr>
            <p:spPr bwMode="auto">
              <a:xfrm>
                <a:off x="4908" y="2692"/>
                <a:ext cx="8" cy="0"/>
              </a:xfrm>
              <a:prstGeom prst="line">
                <a:avLst/>
              </a:prstGeom>
              <a:noFill/>
              <a:ln w="5080">
                <a:solidFill>
                  <a:srgbClr val="0000FF"/>
                </a:solidFill>
                <a:round/>
                <a:headEnd/>
                <a:tailEnd/>
              </a:ln>
            </p:spPr>
            <p:txBody>
              <a:bodyPr/>
              <a:lstStyle/>
              <a:p>
                <a:endParaRPr lang="en-US"/>
              </a:p>
            </p:txBody>
          </p:sp>
          <p:sp>
            <p:nvSpPr>
              <p:cNvPr id="254140" name="Line 2041"/>
              <p:cNvSpPr>
                <a:spLocks noChangeShapeType="1"/>
              </p:cNvSpPr>
              <p:nvPr/>
            </p:nvSpPr>
            <p:spPr bwMode="auto">
              <a:xfrm>
                <a:off x="4916" y="2692"/>
                <a:ext cx="8" cy="8"/>
              </a:xfrm>
              <a:prstGeom prst="line">
                <a:avLst/>
              </a:prstGeom>
              <a:noFill/>
              <a:ln w="5080">
                <a:solidFill>
                  <a:srgbClr val="0000FF"/>
                </a:solidFill>
                <a:round/>
                <a:headEnd/>
                <a:tailEnd/>
              </a:ln>
            </p:spPr>
            <p:txBody>
              <a:bodyPr/>
              <a:lstStyle/>
              <a:p>
                <a:endParaRPr lang="en-US"/>
              </a:p>
            </p:txBody>
          </p:sp>
          <p:sp>
            <p:nvSpPr>
              <p:cNvPr id="254141" name="Line 2042"/>
              <p:cNvSpPr>
                <a:spLocks noChangeShapeType="1"/>
              </p:cNvSpPr>
              <p:nvPr/>
            </p:nvSpPr>
            <p:spPr bwMode="auto">
              <a:xfrm>
                <a:off x="4924" y="2700"/>
                <a:ext cx="8" cy="8"/>
              </a:xfrm>
              <a:prstGeom prst="line">
                <a:avLst/>
              </a:prstGeom>
              <a:noFill/>
              <a:ln w="5080">
                <a:solidFill>
                  <a:srgbClr val="0000FF"/>
                </a:solidFill>
                <a:round/>
                <a:headEnd/>
                <a:tailEnd/>
              </a:ln>
            </p:spPr>
            <p:txBody>
              <a:bodyPr/>
              <a:lstStyle/>
              <a:p>
                <a:endParaRPr lang="en-US"/>
              </a:p>
            </p:txBody>
          </p:sp>
          <p:sp>
            <p:nvSpPr>
              <p:cNvPr id="254142" name="Line 2043"/>
              <p:cNvSpPr>
                <a:spLocks noChangeShapeType="1"/>
              </p:cNvSpPr>
              <p:nvPr/>
            </p:nvSpPr>
            <p:spPr bwMode="auto">
              <a:xfrm>
                <a:off x="4932" y="2708"/>
                <a:ext cx="7" cy="0"/>
              </a:xfrm>
              <a:prstGeom prst="line">
                <a:avLst/>
              </a:prstGeom>
              <a:noFill/>
              <a:ln w="5080">
                <a:solidFill>
                  <a:srgbClr val="0000FF"/>
                </a:solidFill>
                <a:round/>
                <a:headEnd/>
                <a:tailEnd/>
              </a:ln>
            </p:spPr>
            <p:txBody>
              <a:bodyPr/>
              <a:lstStyle/>
              <a:p>
                <a:endParaRPr lang="en-US"/>
              </a:p>
            </p:txBody>
          </p:sp>
          <p:sp>
            <p:nvSpPr>
              <p:cNvPr id="254143" name="Freeform 2044"/>
              <p:cNvSpPr>
                <a:spLocks/>
              </p:cNvSpPr>
              <p:nvPr/>
            </p:nvSpPr>
            <p:spPr bwMode="auto">
              <a:xfrm>
                <a:off x="4939"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44" name="Line 2045"/>
              <p:cNvSpPr>
                <a:spLocks noChangeShapeType="1"/>
              </p:cNvSpPr>
              <p:nvPr/>
            </p:nvSpPr>
            <p:spPr bwMode="auto">
              <a:xfrm>
                <a:off x="4947" y="2716"/>
                <a:ext cx="8" cy="0"/>
              </a:xfrm>
              <a:prstGeom prst="line">
                <a:avLst/>
              </a:prstGeom>
              <a:noFill/>
              <a:ln w="5080">
                <a:solidFill>
                  <a:srgbClr val="0000FF"/>
                </a:solidFill>
                <a:round/>
                <a:headEnd/>
                <a:tailEnd/>
              </a:ln>
            </p:spPr>
            <p:txBody>
              <a:bodyPr/>
              <a:lstStyle/>
              <a:p>
                <a:endParaRPr lang="en-US"/>
              </a:p>
            </p:txBody>
          </p:sp>
          <p:sp>
            <p:nvSpPr>
              <p:cNvPr id="254145" name="Freeform 2046"/>
              <p:cNvSpPr>
                <a:spLocks/>
              </p:cNvSpPr>
              <p:nvPr/>
            </p:nvSpPr>
            <p:spPr bwMode="auto">
              <a:xfrm>
                <a:off x="4955"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46" name="Line 2047"/>
              <p:cNvSpPr>
                <a:spLocks noChangeShapeType="1"/>
              </p:cNvSpPr>
              <p:nvPr/>
            </p:nvSpPr>
            <p:spPr bwMode="auto">
              <a:xfrm>
                <a:off x="4963" y="2724"/>
                <a:ext cx="7" cy="0"/>
              </a:xfrm>
              <a:prstGeom prst="line">
                <a:avLst/>
              </a:prstGeom>
              <a:noFill/>
              <a:ln w="5080">
                <a:solidFill>
                  <a:srgbClr val="0000FF"/>
                </a:solidFill>
                <a:round/>
                <a:headEnd/>
                <a:tailEnd/>
              </a:ln>
            </p:spPr>
            <p:txBody>
              <a:bodyPr/>
              <a:lstStyle/>
              <a:p>
                <a:endParaRPr lang="en-US"/>
              </a:p>
            </p:txBody>
          </p:sp>
          <p:sp>
            <p:nvSpPr>
              <p:cNvPr id="254147" name="Freeform 2048"/>
              <p:cNvSpPr>
                <a:spLocks/>
              </p:cNvSpPr>
              <p:nvPr/>
            </p:nvSpPr>
            <p:spPr bwMode="auto">
              <a:xfrm>
                <a:off x="4970" y="272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148" name="Line 2049"/>
              <p:cNvSpPr>
                <a:spLocks noChangeShapeType="1"/>
              </p:cNvSpPr>
              <p:nvPr/>
            </p:nvSpPr>
            <p:spPr bwMode="auto">
              <a:xfrm>
                <a:off x="4978" y="2731"/>
                <a:ext cx="8" cy="0"/>
              </a:xfrm>
              <a:prstGeom prst="line">
                <a:avLst/>
              </a:prstGeom>
              <a:noFill/>
              <a:ln w="5080">
                <a:solidFill>
                  <a:srgbClr val="0000FF"/>
                </a:solidFill>
                <a:round/>
                <a:headEnd/>
                <a:tailEnd/>
              </a:ln>
            </p:spPr>
            <p:txBody>
              <a:bodyPr/>
              <a:lstStyle/>
              <a:p>
                <a:endParaRPr lang="en-US"/>
              </a:p>
            </p:txBody>
          </p:sp>
          <p:sp>
            <p:nvSpPr>
              <p:cNvPr id="254149" name="Freeform 2050"/>
              <p:cNvSpPr>
                <a:spLocks/>
              </p:cNvSpPr>
              <p:nvPr/>
            </p:nvSpPr>
            <p:spPr bwMode="auto">
              <a:xfrm>
                <a:off x="4986" y="27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50" name="Line 2051"/>
              <p:cNvSpPr>
                <a:spLocks noChangeShapeType="1"/>
              </p:cNvSpPr>
              <p:nvPr/>
            </p:nvSpPr>
            <p:spPr bwMode="auto">
              <a:xfrm>
                <a:off x="4994" y="2739"/>
                <a:ext cx="8" cy="0"/>
              </a:xfrm>
              <a:prstGeom prst="line">
                <a:avLst/>
              </a:prstGeom>
              <a:noFill/>
              <a:ln w="5080">
                <a:solidFill>
                  <a:srgbClr val="0000FF"/>
                </a:solidFill>
                <a:round/>
                <a:headEnd/>
                <a:tailEnd/>
              </a:ln>
            </p:spPr>
            <p:txBody>
              <a:bodyPr/>
              <a:lstStyle/>
              <a:p>
                <a:endParaRPr lang="en-US"/>
              </a:p>
            </p:txBody>
          </p:sp>
          <p:sp>
            <p:nvSpPr>
              <p:cNvPr id="254151" name="Line 2052"/>
              <p:cNvSpPr>
                <a:spLocks noChangeShapeType="1"/>
              </p:cNvSpPr>
              <p:nvPr/>
            </p:nvSpPr>
            <p:spPr bwMode="auto">
              <a:xfrm>
                <a:off x="5002" y="2739"/>
                <a:ext cx="7" cy="8"/>
              </a:xfrm>
              <a:prstGeom prst="line">
                <a:avLst/>
              </a:prstGeom>
              <a:noFill/>
              <a:ln w="5080">
                <a:solidFill>
                  <a:srgbClr val="0000FF"/>
                </a:solidFill>
                <a:round/>
                <a:headEnd/>
                <a:tailEnd/>
              </a:ln>
            </p:spPr>
            <p:txBody>
              <a:bodyPr/>
              <a:lstStyle/>
              <a:p>
                <a:endParaRPr lang="en-US"/>
              </a:p>
            </p:txBody>
          </p:sp>
          <p:sp>
            <p:nvSpPr>
              <p:cNvPr id="254152" name="Line 2053"/>
              <p:cNvSpPr>
                <a:spLocks noChangeShapeType="1"/>
              </p:cNvSpPr>
              <p:nvPr/>
            </p:nvSpPr>
            <p:spPr bwMode="auto">
              <a:xfrm>
                <a:off x="5009" y="2747"/>
                <a:ext cx="8" cy="8"/>
              </a:xfrm>
              <a:prstGeom prst="line">
                <a:avLst/>
              </a:prstGeom>
              <a:noFill/>
              <a:ln w="5080">
                <a:solidFill>
                  <a:srgbClr val="0000FF"/>
                </a:solidFill>
                <a:round/>
                <a:headEnd/>
                <a:tailEnd/>
              </a:ln>
            </p:spPr>
            <p:txBody>
              <a:bodyPr/>
              <a:lstStyle/>
              <a:p>
                <a:endParaRPr lang="en-US"/>
              </a:p>
            </p:txBody>
          </p:sp>
          <p:sp>
            <p:nvSpPr>
              <p:cNvPr id="254153" name="Line 2054"/>
              <p:cNvSpPr>
                <a:spLocks noChangeShapeType="1"/>
              </p:cNvSpPr>
              <p:nvPr/>
            </p:nvSpPr>
            <p:spPr bwMode="auto">
              <a:xfrm>
                <a:off x="5017" y="2755"/>
                <a:ext cx="8" cy="0"/>
              </a:xfrm>
              <a:prstGeom prst="line">
                <a:avLst/>
              </a:prstGeom>
              <a:noFill/>
              <a:ln w="5080">
                <a:solidFill>
                  <a:srgbClr val="0000FF"/>
                </a:solidFill>
                <a:round/>
                <a:headEnd/>
                <a:tailEnd/>
              </a:ln>
            </p:spPr>
            <p:txBody>
              <a:bodyPr/>
              <a:lstStyle/>
              <a:p>
                <a:endParaRPr lang="en-US"/>
              </a:p>
            </p:txBody>
          </p:sp>
          <p:sp>
            <p:nvSpPr>
              <p:cNvPr id="254154" name="Line 2055"/>
              <p:cNvSpPr>
                <a:spLocks noChangeShapeType="1"/>
              </p:cNvSpPr>
              <p:nvPr/>
            </p:nvSpPr>
            <p:spPr bwMode="auto">
              <a:xfrm>
                <a:off x="5025" y="2755"/>
                <a:ext cx="8" cy="0"/>
              </a:xfrm>
              <a:prstGeom prst="line">
                <a:avLst/>
              </a:prstGeom>
              <a:noFill/>
              <a:ln w="5080">
                <a:solidFill>
                  <a:srgbClr val="0000FF"/>
                </a:solidFill>
                <a:round/>
                <a:headEnd/>
                <a:tailEnd/>
              </a:ln>
            </p:spPr>
            <p:txBody>
              <a:bodyPr/>
              <a:lstStyle/>
              <a:p>
                <a:endParaRPr lang="en-US"/>
              </a:p>
            </p:txBody>
          </p:sp>
          <p:sp>
            <p:nvSpPr>
              <p:cNvPr id="254155" name="Line 2056"/>
              <p:cNvSpPr>
                <a:spLocks noChangeShapeType="1"/>
              </p:cNvSpPr>
              <p:nvPr/>
            </p:nvSpPr>
            <p:spPr bwMode="auto">
              <a:xfrm>
                <a:off x="5033" y="2755"/>
                <a:ext cx="0" cy="8"/>
              </a:xfrm>
              <a:prstGeom prst="line">
                <a:avLst/>
              </a:prstGeom>
              <a:noFill/>
              <a:ln w="5080">
                <a:solidFill>
                  <a:srgbClr val="0000FF"/>
                </a:solidFill>
                <a:round/>
                <a:headEnd/>
                <a:tailEnd/>
              </a:ln>
            </p:spPr>
            <p:txBody>
              <a:bodyPr/>
              <a:lstStyle/>
              <a:p>
                <a:endParaRPr lang="en-US"/>
              </a:p>
            </p:txBody>
          </p:sp>
          <p:sp>
            <p:nvSpPr>
              <p:cNvPr id="254156" name="Line 2057"/>
              <p:cNvSpPr>
                <a:spLocks noChangeShapeType="1"/>
              </p:cNvSpPr>
              <p:nvPr/>
            </p:nvSpPr>
            <p:spPr bwMode="auto">
              <a:xfrm>
                <a:off x="5033" y="2763"/>
                <a:ext cx="7" cy="7"/>
              </a:xfrm>
              <a:prstGeom prst="line">
                <a:avLst/>
              </a:prstGeom>
              <a:noFill/>
              <a:ln w="5080">
                <a:solidFill>
                  <a:srgbClr val="0000FF"/>
                </a:solidFill>
                <a:round/>
                <a:headEnd/>
                <a:tailEnd/>
              </a:ln>
            </p:spPr>
            <p:txBody>
              <a:bodyPr/>
              <a:lstStyle/>
              <a:p>
                <a:endParaRPr lang="en-US"/>
              </a:p>
            </p:txBody>
          </p:sp>
          <p:sp>
            <p:nvSpPr>
              <p:cNvPr id="254157" name="Line 2058"/>
              <p:cNvSpPr>
                <a:spLocks noChangeShapeType="1"/>
              </p:cNvSpPr>
              <p:nvPr/>
            </p:nvSpPr>
            <p:spPr bwMode="auto">
              <a:xfrm>
                <a:off x="5040" y="2770"/>
                <a:ext cx="8" cy="0"/>
              </a:xfrm>
              <a:prstGeom prst="line">
                <a:avLst/>
              </a:prstGeom>
              <a:noFill/>
              <a:ln w="5080">
                <a:solidFill>
                  <a:srgbClr val="0000FF"/>
                </a:solidFill>
                <a:round/>
                <a:headEnd/>
                <a:tailEnd/>
              </a:ln>
            </p:spPr>
            <p:txBody>
              <a:bodyPr/>
              <a:lstStyle/>
              <a:p>
                <a:endParaRPr lang="en-US"/>
              </a:p>
            </p:txBody>
          </p:sp>
          <p:sp>
            <p:nvSpPr>
              <p:cNvPr id="254158" name="Line 2059"/>
              <p:cNvSpPr>
                <a:spLocks noChangeShapeType="1"/>
              </p:cNvSpPr>
              <p:nvPr/>
            </p:nvSpPr>
            <p:spPr bwMode="auto">
              <a:xfrm>
                <a:off x="5048" y="2770"/>
                <a:ext cx="8" cy="0"/>
              </a:xfrm>
              <a:prstGeom prst="line">
                <a:avLst/>
              </a:prstGeom>
              <a:noFill/>
              <a:ln w="5080">
                <a:solidFill>
                  <a:srgbClr val="0000FF"/>
                </a:solidFill>
                <a:round/>
                <a:headEnd/>
                <a:tailEnd/>
              </a:ln>
            </p:spPr>
            <p:txBody>
              <a:bodyPr/>
              <a:lstStyle/>
              <a:p>
                <a:endParaRPr lang="en-US"/>
              </a:p>
            </p:txBody>
          </p:sp>
          <p:sp>
            <p:nvSpPr>
              <p:cNvPr id="254159" name="Line 2060"/>
              <p:cNvSpPr>
                <a:spLocks noChangeShapeType="1"/>
              </p:cNvSpPr>
              <p:nvPr/>
            </p:nvSpPr>
            <p:spPr bwMode="auto">
              <a:xfrm>
                <a:off x="5056" y="2770"/>
                <a:ext cx="8" cy="8"/>
              </a:xfrm>
              <a:prstGeom prst="line">
                <a:avLst/>
              </a:prstGeom>
              <a:noFill/>
              <a:ln w="5080">
                <a:solidFill>
                  <a:srgbClr val="0000FF"/>
                </a:solidFill>
                <a:round/>
                <a:headEnd/>
                <a:tailEnd/>
              </a:ln>
            </p:spPr>
            <p:txBody>
              <a:bodyPr/>
              <a:lstStyle/>
              <a:p>
                <a:endParaRPr lang="en-US"/>
              </a:p>
            </p:txBody>
          </p:sp>
          <p:sp>
            <p:nvSpPr>
              <p:cNvPr id="254160" name="Line 2061"/>
              <p:cNvSpPr>
                <a:spLocks noChangeShapeType="1"/>
              </p:cNvSpPr>
              <p:nvPr/>
            </p:nvSpPr>
            <p:spPr bwMode="auto">
              <a:xfrm>
                <a:off x="5064" y="2778"/>
                <a:ext cx="8" cy="8"/>
              </a:xfrm>
              <a:prstGeom prst="line">
                <a:avLst/>
              </a:prstGeom>
              <a:noFill/>
              <a:ln w="5080">
                <a:solidFill>
                  <a:srgbClr val="0000FF"/>
                </a:solidFill>
                <a:round/>
                <a:headEnd/>
                <a:tailEnd/>
              </a:ln>
            </p:spPr>
            <p:txBody>
              <a:bodyPr/>
              <a:lstStyle/>
              <a:p>
                <a:endParaRPr lang="en-US"/>
              </a:p>
            </p:txBody>
          </p:sp>
          <p:sp>
            <p:nvSpPr>
              <p:cNvPr id="254161" name="Line 2062"/>
              <p:cNvSpPr>
                <a:spLocks noChangeShapeType="1"/>
              </p:cNvSpPr>
              <p:nvPr/>
            </p:nvSpPr>
            <p:spPr bwMode="auto">
              <a:xfrm>
                <a:off x="5072" y="2786"/>
                <a:ext cx="7" cy="0"/>
              </a:xfrm>
              <a:prstGeom prst="line">
                <a:avLst/>
              </a:prstGeom>
              <a:noFill/>
              <a:ln w="5080">
                <a:solidFill>
                  <a:srgbClr val="0000FF"/>
                </a:solidFill>
                <a:round/>
                <a:headEnd/>
                <a:tailEnd/>
              </a:ln>
            </p:spPr>
            <p:txBody>
              <a:bodyPr/>
              <a:lstStyle/>
              <a:p>
                <a:endParaRPr lang="en-US"/>
              </a:p>
            </p:txBody>
          </p:sp>
          <p:sp>
            <p:nvSpPr>
              <p:cNvPr id="254162" name="Freeform 2063"/>
              <p:cNvSpPr>
                <a:spLocks/>
              </p:cNvSpPr>
              <p:nvPr/>
            </p:nvSpPr>
            <p:spPr bwMode="auto">
              <a:xfrm>
                <a:off x="5079" y="278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63" name="Line 2064"/>
              <p:cNvSpPr>
                <a:spLocks noChangeShapeType="1"/>
              </p:cNvSpPr>
              <p:nvPr/>
            </p:nvSpPr>
            <p:spPr bwMode="auto">
              <a:xfrm>
                <a:off x="5087" y="2794"/>
                <a:ext cx="8" cy="0"/>
              </a:xfrm>
              <a:prstGeom prst="line">
                <a:avLst/>
              </a:prstGeom>
              <a:noFill/>
              <a:ln w="5080">
                <a:solidFill>
                  <a:srgbClr val="0000FF"/>
                </a:solidFill>
                <a:round/>
                <a:headEnd/>
                <a:tailEnd/>
              </a:ln>
            </p:spPr>
            <p:txBody>
              <a:bodyPr/>
              <a:lstStyle/>
              <a:p>
                <a:endParaRPr lang="en-US"/>
              </a:p>
            </p:txBody>
          </p:sp>
          <p:sp>
            <p:nvSpPr>
              <p:cNvPr id="254164" name="Freeform 2065"/>
              <p:cNvSpPr>
                <a:spLocks/>
              </p:cNvSpPr>
              <p:nvPr/>
            </p:nvSpPr>
            <p:spPr bwMode="auto">
              <a:xfrm>
                <a:off x="5095"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165" name="Line 2066"/>
              <p:cNvSpPr>
                <a:spLocks noChangeShapeType="1"/>
              </p:cNvSpPr>
              <p:nvPr/>
            </p:nvSpPr>
            <p:spPr bwMode="auto">
              <a:xfrm>
                <a:off x="5103" y="2801"/>
                <a:ext cx="8" cy="0"/>
              </a:xfrm>
              <a:prstGeom prst="line">
                <a:avLst/>
              </a:prstGeom>
              <a:noFill/>
              <a:ln w="5080">
                <a:solidFill>
                  <a:srgbClr val="0000FF"/>
                </a:solidFill>
                <a:round/>
                <a:headEnd/>
                <a:tailEnd/>
              </a:ln>
            </p:spPr>
            <p:txBody>
              <a:bodyPr/>
              <a:lstStyle/>
              <a:p>
                <a:endParaRPr lang="en-US"/>
              </a:p>
            </p:txBody>
          </p:sp>
          <p:sp>
            <p:nvSpPr>
              <p:cNvPr id="254166" name="Freeform 2067"/>
              <p:cNvSpPr>
                <a:spLocks/>
              </p:cNvSpPr>
              <p:nvPr/>
            </p:nvSpPr>
            <p:spPr bwMode="auto">
              <a:xfrm>
                <a:off x="5111" y="280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167" name="Line 2068"/>
              <p:cNvSpPr>
                <a:spLocks noChangeShapeType="1"/>
              </p:cNvSpPr>
              <p:nvPr/>
            </p:nvSpPr>
            <p:spPr bwMode="auto">
              <a:xfrm>
                <a:off x="5118" y="2809"/>
                <a:ext cx="8" cy="0"/>
              </a:xfrm>
              <a:prstGeom prst="line">
                <a:avLst/>
              </a:prstGeom>
              <a:noFill/>
              <a:ln w="5080">
                <a:solidFill>
                  <a:srgbClr val="0000FF"/>
                </a:solidFill>
                <a:round/>
                <a:headEnd/>
                <a:tailEnd/>
              </a:ln>
            </p:spPr>
            <p:txBody>
              <a:bodyPr/>
              <a:lstStyle/>
              <a:p>
                <a:endParaRPr lang="en-US"/>
              </a:p>
            </p:txBody>
          </p:sp>
          <p:sp>
            <p:nvSpPr>
              <p:cNvPr id="254168" name="Line 2069"/>
              <p:cNvSpPr>
                <a:spLocks noChangeShapeType="1"/>
              </p:cNvSpPr>
              <p:nvPr/>
            </p:nvSpPr>
            <p:spPr bwMode="auto">
              <a:xfrm>
                <a:off x="5126" y="2809"/>
                <a:ext cx="8" cy="8"/>
              </a:xfrm>
              <a:prstGeom prst="line">
                <a:avLst/>
              </a:prstGeom>
              <a:noFill/>
              <a:ln w="5080">
                <a:solidFill>
                  <a:srgbClr val="0000FF"/>
                </a:solidFill>
                <a:round/>
                <a:headEnd/>
                <a:tailEnd/>
              </a:ln>
            </p:spPr>
            <p:txBody>
              <a:bodyPr/>
              <a:lstStyle/>
              <a:p>
                <a:endParaRPr lang="en-US"/>
              </a:p>
            </p:txBody>
          </p:sp>
          <p:sp>
            <p:nvSpPr>
              <p:cNvPr id="254169" name="Line 2070"/>
              <p:cNvSpPr>
                <a:spLocks noChangeShapeType="1"/>
              </p:cNvSpPr>
              <p:nvPr/>
            </p:nvSpPr>
            <p:spPr bwMode="auto">
              <a:xfrm>
                <a:off x="5134" y="2817"/>
                <a:ext cx="8" cy="8"/>
              </a:xfrm>
              <a:prstGeom prst="line">
                <a:avLst/>
              </a:prstGeom>
              <a:noFill/>
              <a:ln w="5080">
                <a:solidFill>
                  <a:srgbClr val="0000FF"/>
                </a:solidFill>
                <a:round/>
                <a:headEnd/>
                <a:tailEnd/>
              </a:ln>
            </p:spPr>
            <p:txBody>
              <a:bodyPr/>
              <a:lstStyle/>
              <a:p>
                <a:endParaRPr lang="en-US"/>
              </a:p>
            </p:txBody>
          </p:sp>
          <p:sp>
            <p:nvSpPr>
              <p:cNvPr id="254170" name="Line 2071"/>
              <p:cNvSpPr>
                <a:spLocks noChangeShapeType="1"/>
              </p:cNvSpPr>
              <p:nvPr/>
            </p:nvSpPr>
            <p:spPr bwMode="auto">
              <a:xfrm>
                <a:off x="5142" y="2825"/>
                <a:ext cx="7" cy="0"/>
              </a:xfrm>
              <a:prstGeom prst="line">
                <a:avLst/>
              </a:prstGeom>
              <a:noFill/>
              <a:ln w="5080">
                <a:solidFill>
                  <a:srgbClr val="0000FF"/>
                </a:solidFill>
                <a:round/>
                <a:headEnd/>
                <a:tailEnd/>
              </a:ln>
            </p:spPr>
            <p:txBody>
              <a:bodyPr/>
              <a:lstStyle/>
              <a:p>
                <a:endParaRPr lang="en-US"/>
              </a:p>
            </p:txBody>
          </p:sp>
          <p:sp>
            <p:nvSpPr>
              <p:cNvPr id="254171" name="Freeform 2072"/>
              <p:cNvSpPr>
                <a:spLocks/>
              </p:cNvSpPr>
              <p:nvPr/>
            </p:nvSpPr>
            <p:spPr bwMode="auto">
              <a:xfrm>
                <a:off x="5149"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72" name="Line 2073"/>
              <p:cNvSpPr>
                <a:spLocks noChangeShapeType="1"/>
              </p:cNvSpPr>
              <p:nvPr/>
            </p:nvSpPr>
            <p:spPr bwMode="auto">
              <a:xfrm>
                <a:off x="5157" y="2833"/>
                <a:ext cx="8" cy="0"/>
              </a:xfrm>
              <a:prstGeom prst="line">
                <a:avLst/>
              </a:prstGeom>
              <a:noFill/>
              <a:ln w="5080">
                <a:solidFill>
                  <a:srgbClr val="0000FF"/>
                </a:solidFill>
                <a:round/>
                <a:headEnd/>
                <a:tailEnd/>
              </a:ln>
            </p:spPr>
            <p:txBody>
              <a:bodyPr/>
              <a:lstStyle/>
              <a:p>
                <a:endParaRPr lang="en-US"/>
              </a:p>
            </p:txBody>
          </p:sp>
          <p:sp>
            <p:nvSpPr>
              <p:cNvPr id="254173" name="Line 2074"/>
              <p:cNvSpPr>
                <a:spLocks noChangeShapeType="1"/>
              </p:cNvSpPr>
              <p:nvPr/>
            </p:nvSpPr>
            <p:spPr bwMode="auto">
              <a:xfrm>
                <a:off x="5165" y="2833"/>
                <a:ext cx="8" cy="0"/>
              </a:xfrm>
              <a:prstGeom prst="line">
                <a:avLst/>
              </a:prstGeom>
              <a:noFill/>
              <a:ln w="5080">
                <a:solidFill>
                  <a:srgbClr val="0000FF"/>
                </a:solidFill>
                <a:round/>
                <a:headEnd/>
                <a:tailEnd/>
              </a:ln>
            </p:spPr>
            <p:txBody>
              <a:bodyPr/>
              <a:lstStyle/>
              <a:p>
                <a:endParaRPr lang="en-US"/>
              </a:p>
            </p:txBody>
          </p:sp>
          <p:sp>
            <p:nvSpPr>
              <p:cNvPr id="254174" name="Freeform 2075"/>
              <p:cNvSpPr>
                <a:spLocks/>
              </p:cNvSpPr>
              <p:nvPr/>
            </p:nvSpPr>
            <p:spPr bwMode="auto">
              <a:xfrm>
                <a:off x="5173" y="283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175" name="Line 2076"/>
              <p:cNvSpPr>
                <a:spLocks noChangeShapeType="1"/>
              </p:cNvSpPr>
              <p:nvPr/>
            </p:nvSpPr>
            <p:spPr bwMode="auto">
              <a:xfrm>
                <a:off x="5181" y="2840"/>
                <a:ext cx="7" cy="0"/>
              </a:xfrm>
              <a:prstGeom prst="line">
                <a:avLst/>
              </a:prstGeom>
              <a:noFill/>
              <a:ln w="5080">
                <a:solidFill>
                  <a:srgbClr val="0000FF"/>
                </a:solidFill>
                <a:round/>
                <a:headEnd/>
                <a:tailEnd/>
              </a:ln>
            </p:spPr>
            <p:txBody>
              <a:bodyPr/>
              <a:lstStyle/>
              <a:p>
                <a:endParaRPr lang="en-US"/>
              </a:p>
            </p:txBody>
          </p:sp>
          <p:sp>
            <p:nvSpPr>
              <p:cNvPr id="254176" name="Freeform 2077"/>
              <p:cNvSpPr>
                <a:spLocks/>
              </p:cNvSpPr>
              <p:nvPr/>
            </p:nvSpPr>
            <p:spPr bwMode="auto">
              <a:xfrm>
                <a:off x="5188" y="28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77" name="Line 2078"/>
              <p:cNvSpPr>
                <a:spLocks noChangeShapeType="1"/>
              </p:cNvSpPr>
              <p:nvPr/>
            </p:nvSpPr>
            <p:spPr bwMode="auto">
              <a:xfrm>
                <a:off x="5196" y="2848"/>
                <a:ext cx="8" cy="0"/>
              </a:xfrm>
              <a:prstGeom prst="line">
                <a:avLst/>
              </a:prstGeom>
              <a:noFill/>
              <a:ln w="5080">
                <a:solidFill>
                  <a:srgbClr val="0000FF"/>
                </a:solidFill>
                <a:round/>
                <a:headEnd/>
                <a:tailEnd/>
              </a:ln>
            </p:spPr>
            <p:txBody>
              <a:bodyPr/>
              <a:lstStyle/>
              <a:p>
                <a:endParaRPr lang="en-US"/>
              </a:p>
            </p:txBody>
          </p:sp>
          <p:sp>
            <p:nvSpPr>
              <p:cNvPr id="254178" name="Line 2079"/>
              <p:cNvSpPr>
                <a:spLocks noChangeShapeType="1"/>
              </p:cNvSpPr>
              <p:nvPr/>
            </p:nvSpPr>
            <p:spPr bwMode="auto">
              <a:xfrm>
                <a:off x="5204" y="2848"/>
                <a:ext cx="8" cy="8"/>
              </a:xfrm>
              <a:prstGeom prst="line">
                <a:avLst/>
              </a:prstGeom>
              <a:noFill/>
              <a:ln w="5080">
                <a:solidFill>
                  <a:srgbClr val="0000FF"/>
                </a:solidFill>
                <a:round/>
                <a:headEnd/>
                <a:tailEnd/>
              </a:ln>
            </p:spPr>
            <p:txBody>
              <a:bodyPr/>
              <a:lstStyle/>
              <a:p>
                <a:endParaRPr lang="en-US"/>
              </a:p>
            </p:txBody>
          </p:sp>
          <p:sp>
            <p:nvSpPr>
              <p:cNvPr id="254179" name="Line 2080"/>
              <p:cNvSpPr>
                <a:spLocks noChangeShapeType="1"/>
              </p:cNvSpPr>
              <p:nvPr/>
            </p:nvSpPr>
            <p:spPr bwMode="auto">
              <a:xfrm>
                <a:off x="5212" y="2856"/>
                <a:ext cx="7" cy="8"/>
              </a:xfrm>
              <a:prstGeom prst="line">
                <a:avLst/>
              </a:prstGeom>
              <a:noFill/>
              <a:ln w="5080">
                <a:solidFill>
                  <a:srgbClr val="0000FF"/>
                </a:solidFill>
                <a:round/>
                <a:headEnd/>
                <a:tailEnd/>
              </a:ln>
            </p:spPr>
            <p:txBody>
              <a:bodyPr/>
              <a:lstStyle/>
              <a:p>
                <a:endParaRPr lang="en-US"/>
              </a:p>
            </p:txBody>
          </p:sp>
          <p:sp>
            <p:nvSpPr>
              <p:cNvPr id="254180" name="Line 2081"/>
              <p:cNvSpPr>
                <a:spLocks noChangeShapeType="1"/>
              </p:cNvSpPr>
              <p:nvPr/>
            </p:nvSpPr>
            <p:spPr bwMode="auto">
              <a:xfrm>
                <a:off x="5219" y="2864"/>
                <a:ext cx="8" cy="0"/>
              </a:xfrm>
              <a:prstGeom prst="line">
                <a:avLst/>
              </a:prstGeom>
              <a:noFill/>
              <a:ln w="5080">
                <a:solidFill>
                  <a:srgbClr val="0000FF"/>
                </a:solidFill>
                <a:round/>
                <a:headEnd/>
                <a:tailEnd/>
              </a:ln>
            </p:spPr>
            <p:txBody>
              <a:bodyPr/>
              <a:lstStyle/>
              <a:p>
                <a:endParaRPr lang="en-US"/>
              </a:p>
            </p:txBody>
          </p:sp>
          <p:sp>
            <p:nvSpPr>
              <p:cNvPr id="254181" name="Line 2082"/>
              <p:cNvSpPr>
                <a:spLocks noChangeShapeType="1"/>
              </p:cNvSpPr>
              <p:nvPr/>
            </p:nvSpPr>
            <p:spPr bwMode="auto">
              <a:xfrm>
                <a:off x="5227" y="2864"/>
                <a:ext cx="8" cy="0"/>
              </a:xfrm>
              <a:prstGeom prst="line">
                <a:avLst/>
              </a:prstGeom>
              <a:noFill/>
              <a:ln w="5080">
                <a:solidFill>
                  <a:srgbClr val="0000FF"/>
                </a:solidFill>
                <a:round/>
                <a:headEnd/>
                <a:tailEnd/>
              </a:ln>
            </p:spPr>
            <p:txBody>
              <a:bodyPr/>
              <a:lstStyle/>
              <a:p>
                <a:endParaRPr lang="en-US"/>
              </a:p>
            </p:txBody>
          </p:sp>
          <p:sp>
            <p:nvSpPr>
              <p:cNvPr id="254182" name="Freeform 2083"/>
              <p:cNvSpPr>
                <a:spLocks/>
              </p:cNvSpPr>
              <p:nvPr/>
            </p:nvSpPr>
            <p:spPr bwMode="auto">
              <a:xfrm>
                <a:off x="5235"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183" name="Line 2084"/>
              <p:cNvSpPr>
                <a:spLocks noChangeShapeType="1"/>
              </p:cNvSpPr>
              <p:nvPr/>
            </p:nvSpPr>
            <p:spPr bwMode="auto">
              <a:xfrm>
                <a:off x="5243" y="2871"/>
                <a:ext cx="8" cy="0"/>
              </a:xfrm>
              <a:prstGeom prst="line">
                <a:avLst/>
              </a:prstGeom>
              <a:noFill/>
              <a:ln w="5080">
                <a:solidFill>
                  <a:srgbClr val="0000FF"/>
                </a:solidFill>
                <a:round/>
                <a:headEnd/>
                <a:tailEnd/>
              </a:ln>
            </p:spPr>
            <p:txBody>
              <a:bodyPr/>
              <a:lstStyle/>
              <a:p>
                <a:endParaRPr lang="en-US"/>
              </a:p>
            </p:txBody>
          </p:sp>
          <p:sp>
            <p:nvSpPr>
              <p:cNvPr id="254184" name="Freeform 2085"/>
              <p:cNvSpPr>
                <a:spLocks/>
              </p:cNvSpPr>
              <p:nvPr/>
            </p:nvSpPr>
            <p:spPr bwMode="auto">
              <a:xfrm>
                <a:off x="5251" y="287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185" name="Line 2086"/>
              <p:cNvSpPr>
                <a:spLocks noChangeShapeType="1"/>
              </p:cNvSpPr>
              <p:nvPr/>
            </p:nvSpPr>
            <p:spPr bwMode="auto">
              <a:xfrm>
                <a:off x="5258" y="2879"/>
                <a:ext cx="8" cy="0"/>
              </a:xfrm>
              <a:prstGeom prst="line">
                <a:avLst/>
              </a:prstGeom>
              <a:noFill/>
              <a:ln w="5080">
                <a:solidFill>
                  <a:srgbClr val="0000FF"/>
                </a:solidFill>
                <a:round/>
                <a:headEnd/>
                <a:tailEnd/>
              </a:ln>
            </p:spPr>
            <p:txBody>
              <a:bodyPr/>
              <a:lstStyle/>
              <a:p>
                <a:endParaRPr lang="en-US"/>
              </a:p>
            </p:txBody>
          </p:sp>
          <p:sp>
            <p:nvSpPr>
              <p:cNvPr id="254186" name="Freeform 2087"/>
              <p:cNvSpPr>
                <a:spLocks/>
              </p:cNvSpPr>
              <p:nvPr/>
            </p:nvSpPr>
            <p:spPr bwMode="auto">
              <a:xfrm>
                <a:off x="5266"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87" name="Line 2088"/>
              <p:cNvSpPr>
                <a:spLocks noChangeShapeType="1"/>
              </p:cNvSpPr>
              <p:nvPr/>
            </p:nvSpPr>
            <p:spPr bwMode="auto">
              <a:xfrm>
                <a:off x="5274" y="2887"/>
                <a:ext cx="8" cy="0"/>
              </a:xfrm>
              <a:prstGeom prst="line">
                <a:avLst/>
              </a:prstGeom>
              <a:noFill/>
              <a:ln w="5080">
                <a:solidFill>
                  <a:srgbClr val="0000FF"/>
                </a:solidFill>
                <a:round/>
                <a:headEnd/>
                <a:tailEnd/>
              </a:ln>
            </p:spPr>
            <p:txBody>
              <a:bodyPr/>
              <a:lstStyle/>
              <a:p>
                <a:endParaRPr lang="en-US"/>
              </a:p>
            </p:txBody>
          </p:sp>
          <p:sp>
            <p:nvSpPr>
              <p:cNvPr id="254188" name="Line 2089"/>
              <p:cNvSpPr>
                <a:spLocks noChangeShapeType="1"/>
              </p:cNvSpPr>
              <p:nvPr/>
            </p:nvSpPr>
            <p:spPr bwMode="auto">
              <a:xfrm>
                <a:off x="5282" y="2887"/>
                <a:ext cx="7" cy="0"/>
              </a:xfrm>
              <a:prstGeom prst="line">
                <a:avLst/>
              </a:prstGeom>
              <a:noFill/>
              <a:ln w="5080">
                <a:solidFill>
                  <a:srgbClr val="0000FF"/>
                </a:solidFill>
                <a:round/>
                <a:headEnd/>
                <a:tailEnd/>
              </a:ln>
            </p:spPr>
            <p:txBody>
              <a:bodyPr/>
              <a:lstStyle/>
              <a:p>
                <a:endParaRPr lang="en-US"/>
              </a:p>
            </p:txBody>
          </p:sp>
          <p:sp>
            <p:nvSpPr>
              <p:cNvPr id="254189" name="Freeform 2090"/>
              <p:cNvSpPr>
                <a:spLocks/>
              </p:cNvSpPr>
              <p:nvPr/>
            </p:nvSpPr>
            <p:spPr bwMode="auto">
              <a:xfrm>
                <a:off x="5289" y="288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90" name="Line 2091"/>
              <p:cNvSpPr>
                <a:spLocks noChangeShapeType="1"/>
              </p:cNvSpPr>
              <p:nvPr/>
            </p:nvSpPr>
            <p:spPr bwMode="auto">
              <a:xfrm>
                <a:off x="5297" y="2895"/>
                <a:ext cx="8" cy="0"/>
              </a:xfrm>
              <a:prstGeom prst="line">
                <a:avLst/>
              </a:prstGeom>
              <a:noFill/>
              <a:ln w="5080">
                <a:solidFill>
                  <a:srgbClr val="0000FF"/>
                </a:solidFill>
                <a:round/>
                <a:headEnd/>
                <a:tailEnd/>
              </a:ln>
            </p:spPr>
            <p:txBody>
              <a:bodyPr/>
              <a:lstStyle/>
              <a:p>
                <a:endParaRPr lang="en-US"/>
              </a:p>
            </p:txBody>
          </p:sp>
          <p:sp>
            <p:nvSpPr>
              <p:cNvPr id="254191" name="Freeform 2092"/>
              <p:cNvSpPr>
                <a:spLocks/>
              </p:cNvSpPr>
              <p:nvPr/>
            </p:nvSpPr>
            <p:spPr bwMode="auto">
              <a:xfrm>
                <a:off x="5305"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92" name="Line 2093"/>
              <p:cNvSpPr>
                <a:spLocks noChangeShapeType="1"/>
              </p:cNvSpPr>
              <p:nvPr/>
            </p:nvSpPr>
            <p:spPr bwMode="auto">
              <a:xfrm>
                <a:off x="5313" y="2903"/>
                <a:ext cx="8" cy="0"/>
              </a:xfrm>
              <a:prstGeom prst="line">
                <a:avLst/>
              </a:prstGeom>
              <a:noFill/>
              <a:ln w="5080">
                <a:solidFill>
                  <a:srgbClr val="0000FF"/>
                </a:solidFill>
                <a:round/>
                <a:headEnd/>
                <a:tailEnd/>
              </a:ln>
            </p:spPr>
            <p:txBody>
              <a:bodyPr/>
              <a:lstStyle/>
              <a:p>
                <a:endParaRPr lang="en-US"/>
              </a:p>
            </p:txBody>
          </p:sp>
          <p:sp>
            <p:nvSpPr>
              <p:cNvPr id="254193" name="Line 2094"/>
              <p:cNvSpPr>
                <a:spLocks noChangeShapeType="1"/>
              </p:cNvSpPr>
              <p:nvPr/>
            </p:nvSpPr>
            <p:spPr bwMode="auto">
              <a:xfrm>
                <a:off x="5321" y="2903"/>
                <a:ext cx="0" cy="0"/>
              </a:xfrm>
              <a:prstGeom prst="line">
                <a:avLst/>
              </a:prstGeom>
              <a:noFill/>
              <a:ln w="5080">
                <a:solidFill>
                  <a:srgbClr val="0000FF"/>
                </a:solidFill>
                <a:round/>
                <a:headEnd/>
                <a:tailEnd/>
              </a:ln>
            </p:spPr>
            <p:txBody>
              <a:bodyPr/>
              <a:lstStyle/>
              <a:p>
                <a:endParaRPr lang="en-US"/>
              </a:p>
            </p:txBody>
          </p:sp>
          <p:sp>
            <p:nvSpPr>
              <p:cNvPr id="254194" name="Line 2095"/>
              <p:cNvSpPr>
                <a:spLocks noChangeShapeType="1"/>
              </p:cNvSpPr>
              <p:nvPr/>
            </p:nvSpPr>
            <p:spPr bwMode="auto">
              <a:xfrm>
                <a:off x="5321" y="2903"/>
                <a:ext cx="7" cy="7"/>
              </a:xfrm>
              <a:prstGeom prst="line">
                <a:avLst/>
              </a:prstGeom>
              <a:noFill/>
              <a:ln w="5080">
                <a:solidFill>
                  <a:srgbClr val="0000FF"/>
                </a:solidFill>
                <a:round/>
                <a:headEnd/>
                <a:tailEnd/>
              </a:ln>
            </p:spPr>
            <p:txBody>
              <a:bodyPr/>
              <a:lstStyle/>
              <a:p>
                <a:endParaRPr lang="en-US"/>
              </a:p>
            </p:txBody>
          </p:sp>
          <p:sp>
            <p:nvSpPr>
              <p:cNvPr id="254195" name="Freeform 2096"/>
              <p:cNvSpPr>
                <a:spLocks/>
              </p:cNvSpPr>
              <p:nvPr/>
            </p:nvSpPr>
            <p:spPr bwMode="auto">
              <a:xfrm>
                <a:off x="5328" y="291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196" name="Line 2097"/>
              <p:cNvSpPr>
                <a:spLocks noChangeShapeType="1"/>
              </p:cNvSpPr>
              <p:nvPr/>
            </p:nvSpPr>
            <p:spPr bwMode="auto">
              <a:xfrm flipV="1">
                <a:off x="5336" y="2910"/>
                <a:ext cx="8" cy="8"/>
              </a:xfrm>
              <a:prstGeom prst="line">
                <a:avLst/>
              </a:prstGeom>
              <a:noFill/>
              <a:ln w="5080">
                <a:solidFill>
                  <a:srgbClr val="0000FF"/>
                </a:solidFill>
                <a:round/>
                <a:headEnd/>
                <a:tailEnd/>
              </a:ln>
            </p:spPr>
            <p:txBody>
              <a:bodyPr/>
              <a:lstStyle/>
              <a:p>
                <a:endParaRPr lang="en-US"/>
              </a:p>
            </p:txBody>
          </p:sp>
          <p:sp>
            <p:nvSpPr>
              <p:cNvPr id="254197" name="Freeform 2098"/>
              <p:cNvSpPr>
                <a:spLocks/>
              </p:cNvSpPr>
              <p:nvPr/>
            </p:nvSpPr>
            <p:spPr bwMode="auto">
              <a:xfrm>
                <a:off x="5344" y="2895"/>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198" name="Freeform 2099"/>
              <p:cNvSpPr>
                <a:spLocks/>
              </p:cNvSpPr>
              <p:nvPr/>
            </p:nvSpPr>
            <p:spPr bwMode="auto">
              <a:xfrm>
                <a:off x="5352" y="2895"/>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0000FF"/>
                </a:solidFill>
                <a:prstDash val="solid"/>
                <a:round/>
                <a:headEnd/>
                <a:tailEnd/>
              </a:ln>
            </p:spPr>
            <p:txBody>
              <a:bodyPr/>
              <a:lstStyle/>
              <a:p>
                <a:endParaRPr lang="en-US"/>
              </a:p>
            </p:txBody>
          </p:sp>
          <p:sp>
            <p:nvSpPr>
              <p:cNvPr id="254199" name="Freeform 2100"/>
              <p:cNvSpPr>
                <a:spLocks/>
              </p:cNvSpPr>
              <p:nvPr/>
            </p:nvSpPr>
            <p:spPr bwMode="auto">
              <a:xfrm>
                <a:off x="5359" y="291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200" name="Freeform 2101"/>
              <p:cNvSpPr>
                <a:spLocks/>
              </p:cNvSpPr>
              <p:nvPr/>
            </p:nvSpPr>
            <p:spPr bwMode="auto">
              <a:xfrm>
                <a:off x="5367" y="29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01" name="Line 2102"/>
              <p:cNvSpPr>
                <a:spLocks noChangeShapeType="1"/>
              </p:cNvSpPr>
              <p:nvPr/>
            </p:nvSpPr>
            <p:spPr bwMode="auto">
              <a:xfrm>
                <a:off x="5375" y="2926"/>
                <a:ext cx="8" cy="0"/>
              </a:xfrm>
              <a:prstGeom prst="line">
                <a:avLst/>
              </a:prstGeom>
              <a:noFill/>
              <a:ln w="5080">
                <a:solidFill>
                  <a:srgbClr val="0000FF"/>
                </a:solidFill>
                <a:round/>
                <a:headEnd/>
                <a:tailEnd/>
              </a:ln>
            </p:spPr>
            <p:txBody>
              <a:bodyPr/>
              <a:lstStyle/>
              <a:p>
                <a:endParaRPr lang="en-US"/>
              </a:p>
            </p:txBody>
          </p:sp>
          <p:sp>
            <p:nvSpPr>
              <p:cNvPr id="254202" name="Freeform 2103"/>
              <p:cNvSpPr>
                <a:spLocks/>
              </p:cNvSpPr>
              <p:nvPr/>
            </p:nvSpPr>
            <p:spPr bwMode="auto">
              <a:xfrm>
                <a:off x="5383" y="292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03" name="Line 2104"/>
              <p:cNvSpPr>
                <a:spLocks noChangeShapeType="1"/>
              </p:cNvSpPr>
              <p:nvPr/>
            </p:nvSpPr>
            <p:spPr bwMode="auto">
              <a:xfrm>
                <a:off x="5391" y="2934"/>
                <a:ext cx="7" cy="0"/>
              </a:xfrm>
              <a:prstGeom prst="line">
                <a:avLst/>
              </a:prstGeom>
              <a:noFill/>
              <a:ln w="5080">
                <a:solidFill>
                  <a:srgbClr val="0000FF"/>
                </a:solidFill>
                <a:round/>
                <a:headEnd/>
                <a:tailEnd/>
              </a:ln>
            </p:spPr>
            <p:txBody>
              <a:bodyPr/>
              <a:lstStyle/>
              <a:p>
                <a:endParaRPr lang="en-US"/>
              </a:p>
            </p:txBody>
          </p:sp>
          <p:sp>
            <p:nvSpPr>
              <p:cNvPr id="254204" name="Freeform 2105"/>
              <p:cNvSpPr>
                <a:spLocks/>
              </p:cNvSpPr>
              <p:nvPr/>
            </p:nvSpPr>
            <p:spPr bwMode="auto">
              <a:xfrm>
                <a:off x="5398"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205" name="Line 2106"/>
              <p:cNvSpPr>
                <a:spLocks noChangeShapeType="1"/>
              </p:cNvSpPr>
              <p:nvPr/>
            </p:nvSpPr>
            <p:spPr bwMode="auto">
              <a:xfrm>
                <a:off x="5406" y="2941"/>
                <a:ext cx="8" cy="0"/>
              </a:xfrm>
              <a:prstGeom prst="line">
                <a:avLst/>
              </a:prstGeom>
              <a:noFill/>
              <a:ln w="5080">
                <a:solidFill>
                  <a:srgbClr val="0000FF"/>
                </a:solidFill>
                <a:round/>
                <a:headEnd/>
                <a:tailEnd/>
              </a:ln>
            </p:spPr>
            <p:txBody>
              <a:bodyPr/>
              <a:lstStyle/>
              <a:p>
                <a:endParaRPr lang="en-US"/>
              </a:p>
            </p:txBody>
          </p:sp>
          <p:sp>
            <p:nvSpPr>
              <p:cNvPr id="254206" name="Line 2107"/>
              <p:cNvSpPr>
                <a:spLocks noChangeShapeType="1"/>
              </p:cNvSpPr>
              <p:nvPr/>
            </p:nvSpPr>
            <p:spPr bwMode="auto">
              <a:xfrm>
                <a:off x="5414" y="2941"/>
                <a:ext cx="8" cy="0"/>
              </a:xfrm>
              <a:prstGeom prst="line">
                <a:avLst/>
              </a:prstGeom>
              <a:noFill/>
              <a:ln w="5080">
                <a:solidFill>
                  <a:srgbClr val="0000FF"/>
                </a:solidFill>
                <a:round/>
                <a:headEnd/>
                <a:tailEnd/>
              </a:ln>
            </p:spPr>
            <p:txBody>
              <a:bodyPr/>
              <a:lstStyle/>
              <a:p>
                <a:endParaRPr lang="en-US"/>
              </a:p>
            </p:txBody>
          </p:sp>
          <p:sp>
            <p:nvSpPr>
              <p:cNvPr id="254207" name="Line 2108"/>
              <p:cNvSpPr>
                <a:spLocks noChangeShapeType="1"/>
              </p:cNvSpPr>
              <p:nvPr/>
            </p:nvSpPr>
            <p:spPr bwMode="auto">
              <a:xfrm flipV="1">
                <a:off x="5422" y="2934"/>
                <a:ext cx="7" cy="7"/>
              </a:xfrm>
              <a:prstGeom prst="line">
                <a:avLst/>
              </a:prstGeom>
              <a:noFill/>
              <a:ln w="5080">
                <a:solidFill>
                  <a:srgbClr val="0000FF"/>
                </a:solidFill>
                <a:round/>
                <a:headEnd/>
                <a:tailEnd/>
              </a:ln>
            </p:spPr>
            <p:txBody>
              <a:bodyPr/>
              <a:lstStyle/>
              <a:p>
                <a:endParaRPr lang="en-US"/>
              </a:p>
            </p:txBody>
          </p:sp>
          <p:sp>
            <p:nvSpPr>
              <p:cNvPr id="254208" name="Freeform 2109"/>
              <p:cNvSpPr>
                <a:spLocks/>
              </p:cNvSpPr>
              <p:nvPr/>
            </p:nvSpPr>
            <p:spPr bwMode="auto">
              <a:xfrm>
                <a:off x="5429" y="2918"/>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09" name="Freeform 2110"/>
              <p:cNvSpPr>
                <a:spLocks/>
              </p:cNvSpPr>
              <p:nvPr/>
            </p:nvSpPr>
            <p:spPr bwMode="auto">
              <a:xfrm>
                <a:off x="5437" y="2918"/>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0000FF"/>
                </a:solidFill>
                <a:prstDash val="solid"/>
                <a:round/>
                <a:headEnd/>
                <a:tailEnd/>
              </a:ln>
            </p:spPr>
            <p:txBody>
              <a:bodyPr/>
              <a:lstStyle/>
              <a:p>
                <a:endParaRPr lang="en-US"/>
              </a:p>
            </p:txBody>
          </p:sp>
          <p:sp>
            <p:nvSpPr>
              <p:cNvPr id="254210" name="Line 2111"/>
              <p:cNvSpPr>
                <a:spLocks noChangeShapeType="1"/>
              </p:cNvSpPr>
              <p:nvPr/>
            </p:nvSpPr>
            <p:spPr bwMode="auto">
              <a:xfrm>
                <a:off x="5445" y="2941"/>
                <a:ext cx="8" cy="8"/>
              </a:xfrm>
              <a:prstGeom prst="line">
                <a:avLst/>
              </a:prstGeom>
              <a:noFill/>
              <a:ln w="5080">
                <a:solidFill>
                  <a:srgbClr val="0000FF"/>
                </a:solidFill>
                <a:round/>
                <a:headEnd/>
                <a:tailEnd/>
              </a:ln>
            </p:spPr>
            <p:txBody>
              <a:bodyPr/>
              <a:lstStyle/>
              <a:p>
                <a:endParaRPr lang="en-US"/>
              </a:p>
            </p:txBody>
          </p:sp>
          <p:sp>
            <p:nvSpPr>
              <p:cNvPr id="254211" name="Line 2112"/>
              <p:cNvSpPr>
                <a:spLocks noChangeShapeType="1"/>
              </p:cNvSpPr>
              <p:nvPr/>
            </p:nvSpPr>
            <p:spPr bwMode="auto">
              <a:xfrm>
                <a:off x="5453" y="2949"/>
                <a:ext cx="8" cy="0"/>
              </a:xfrm>
              <a:prstGeom prst="line">
                <a:avLst/>
              </a:prstGeom>
              <a:noFill/>
              <a:ln w="5080">
                <a:solidFill>
                  <a:srgbClr val="0000FF"/>
                </a:solidFill>
                <a:round/>
                <a:headEnd/>
                <a:tailEnd/>
              </a:ln>
            </p:spPr>
            <p:txBody>
              <a:bodyPr/>
              <a:lstStyle/>
              <a:p>
                <a:endParaRPr lang="en-US"/>
              </a:p>
            </p:txBody>
          </p:sp>
          <p:sp>
            <p:nvSpPr>
              <p:cNvPr id="254212" name="Line 2113"/>
              <p:cNvSpPr>
                <a:spLocks noChangeShapeType="1"/>
              </p:cNvSpPr>
              <p:nvPr/>
            </p:nvSpPr>
            <p:spPr bwMode="auto">
              <a:xfrm>
                <a:off x="5461" y="2949"/>
                <a:ext cx="7" cy="0"/>
              </a:xfrm>
              <a:prstGeom prst="line">
                <a:avLst/>
              </a:prstGeom>
              <a:noFill/>
              <a:ln w="5080">
                <a:solidFill>
                  <a:srgbClr val="0000FF"/>
                </a:solidFill>
                <a:round/>
                <a:headEnd/>
                <a:tailEnd/>
              </a:ln>
            </p:spPr>
            <p:txBody>
              <a:bodyPr/>
              <a:lstStyle/>
              <a:p>
                <a:endParaRPr lang="en-US"/>
              </a:p>
            </p:txBody>
          </p:sp>
          <p:sp>
            <p:nvSpPr>
              <p:cNvPr id="254213" name="Freeform 2114"/>
              <p:cNvSpPr>
                <a:spLocks/>
              </p:cNvSpPr>
              <p:nvPr/>
            </p:nvSpPr>
            <p:spPr bwMode="auto">
              <a:xfrm>
                <a:off x="5468"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14" name="Line 2115"/>
              <p:cNvSpPr>
                <a:spLocks noChangeShapeType="1"/>
              </p:cNvSpPr>
              <p:nvPr/>
            </p:nvSpPr>
            <p:spPr bwMode="auto">
              <a:xfrm>
                <a:off x="5476" y="2957"/>
                <a:ext cx="8" cy="0"/>
              </a:xfrm>
              <a:prstGeom prst="line">
                <a:avLst/>
              </a:prstGeom>
              <a:noFill/>
              <a:ln w="5080">
                <a:solidFill>
                  <a:srgbClr val="0000FF"/>
                </a:solidFill>
                <a:round/>
                <a:headEnd/>
                <a:tailEnd/>
              </a:ln>
            </p:spPr>
            <p:txBody>
              <a:bodyPr/>
              <a:lstStyle/>
              <a:p>
                <a:endParaRPr lang="en-US"/>
              </a:p>
            </p:txBody>
          </p:sp>
          <p:sp>
            <p:nvSpPr>
              <p:cNvPr id="254215" name="Line 2116"/>
              <p:cNvSpPr>
                <a:spLocks noChangeShapeType="1"/>
              </p:cNvSpPr>
              <p:nvPr/>
            </p:nvSpPr>
            <p:spPr bwMode="auto">
              <a:xfrm>
                <a:off x="5484" y="2957"/>
                <a:ext cx="8" cy="0"/>
              </a:xfrm>
              <a:prstGeom prst="line">
                <a:avLst/>
              </a:prstGeom>
              <a:noFill/>
              <a:ln w="5080">
                <a:solidFill>
                  <a:srgbClr val="0000FF"/>
                </a:solidFill>
                <a:round/>
                <a:headEnd/>
                <a:tailEnd/>
              </a:ln>
            </p:spPr>
            <p:txBody>
              <a:bodyPr/>
              <a:lstStyle/>
              <a:p>
                <a:endParaRPr lang="en-US"/>
              </a:p>
            </p:txBody>
          </p:sp>
          <p:sp>
            <p:nvSpPr>
              <p:cNvPr id="254216" name="Line 2117"/>
              <p:cNvSpPr>
                <a:spLocks noChangeShapeType="1"/>
              </p:cNvSpPr>
              <p:nvPr/>
            </p:nvSpPr>
            <p:spPr bwMode="auto">
              <a:xfrm>
                <a:off x="5492" y="2957"/>
                <a:ext cx="7" cy="0"/>
              </a:xfrm>
              <a:prstGeom prst="line">
                <a:avLst/>
              </a:prstGeom>
              <a:noFill/>
              <a:ln w="5080">
                <a:solidFill>
                  <a:srgbClr val="0000FF"/>
                </a:solidFill>
                <a:round/>
                <a:headEnd/>
                <a:tailEnd/>
              </a:ln>
            </p:spPr>
            <p:txBody>
              <a:bodyPr/>
              <a:lstStyle/>
              <a:p>
                <a:endParaRPr lang="en-US"/>
              </a:p>
            </p:txBody>
          </p:sp>
          <p:sp>
            <p:nvSpPr>
              <p:cNvPr id="254217" name="Line 2118"/>
              <p:cNvSpPr>
                <a:spLocks noChangeShapeType="1"/>
              </p:cNvSpPr>
              <p:nvPr/>
            </p:nvSpPr>
            <p:spPr bwMode="auto">
              <a:xfrm>
                <a:off x="5499" y="2957"/>
                <a:ext cx="8" cy="0"/>
              </a:xfrm>
              <a:prstGeom prst="line">
                <a:avLst/>
              </a:prstGeom>
              <a:noFill/>
              <a:ln w="5080">
                <a:solidFill>
                  <a:srgbClr val="0000FF"/>
                </a:solidFill>
                <a:round/>
                <a:headEnd/>
                <a:tailEnd/>
              </a:ln>
            </p:spPr>
            <p:txBody>
              <a:bodyPr/>
              <a:lstStyle/>
              <a:p>
                <a:endParaRPr lang="en-US"/>
              </a:p>
            </p:txBody>
          </p:sp>
          <p:sp>
            <p:nvSpPr>
              <p:cNvPr id="254218" name="Line 2119"/>
              <p:cNvSpPr>
                <a:spLocks noChangeShapeType="1"/>
              </p:cNvSpPr>
              <p:nvPr/>
            </p:nvSpPr>
            <p:spPr bwMode="auto">
              <a:xfrm>
                <a:off x="5507" y="2957"/>
                <a:ext cx="8" cy="0"/>
              </a:xfrm>
              <a:prstGeom prst="line">
                <a:avLst/>
              </a:prstGeom>
              <a:noFill/>
              <a:ln w="5080">
                <a:solidFill>
                  <a:srgbClr val="0000FF"/>
                </a:solidFill>
                <a:round/>
                <a:headEnd/>
                <a:tailEnd/>
              </a:ln>
            </p:spPr>
            <p:txBody>
              <a:bodyPr/>
              <a:lstStyle/>
              <a:p>
                <a:endParaRPr lang="en-US"/>
              </a:p>
            </p:txBody>
          </p:sp>
          <p:sp>
            <p:nvSpPr>
              <p:cNvPr id="254219" name="Freeform 2120"/>
              <p:cNvSpPr>
                <a:spLocks/>
              </p:cNvSpPr>
              <p:nvPr/>
            </p:nvSpPr>
            <p:spPr bwMode="auto">
              <a:xfrm>
                <a:off x="5515" y="295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20" name="Freeform 2121"/>
              <p:cNvSpPr>
                <a:spLocks/>
              </p:cNvSpPr>
              <p:nvPr/>
            </p:nvSpPr>
            <p:spPr bwMode="auto">
              <a:xfrm>
                <a:off x="5523" y="2934"/>
                <a:ext cx="8" cy="23"/>
              </a:xfrm>
              <a:custGeom>
                <a:avLst/>
                <a:gdLst>
                  <a:gd name="T0" fmla="*/ 0 w 8"/>
                  <a:gd name="T1" fmla="*/ 23 h 23"/>
                  <a:gd name="T2" fmla="*/ 0 w 8"/>
                  <a:gd name="T3" fmla="*/ 7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221" name="Freeform 2122"/>
              <p:cNvSpPr>
                <a:spLocks/>
              </p:cNvSpPr>
              <p:nvPr/>
            </p:nvSpPr>
            <p:spPr bwMode="auto">
              <a:xfrm>
                <a:off x="5531" y="2934"/>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0000FF"/>
                </a:solidFill>
                <a:prstDash val="solid"/>
                <a:round/>
                <a:headEnd/>
                <a:tailEnd/>
              </a:ln>
            </p:spPr>
            <p:txBody>
              <a:bodyPr/>
              <a:lstStyle/>
              <a:p>
                <a:endParaRPr lang="en-US"/>
              </a:p>
            </p:txBody>
          </p:sp>
          <p:sp>
            <p:nvSpPr>
              <p:cNvPr id="254222" name="Line 2123"/>
              <p:cNvSpPr>
                <a:spLocks noChangeShapeType="1"/>
              </p:cNvSpPr>
              <p:nvPr/>
            </p:nvSpPr>
            <p:spPr bwMode="auto">
              <a:xfrm>
                <a:off x="5538" y="2949"/>
                <a:ext cx="8" cy="16"/>
              </a:xfrm>
              <a:prstGeom prst="line">
                <a:avLst/>
              </a:prstGeom>
              <a:noFill/>
              <a:ln w="5080">
                <a:solidFill>
                  <a:srgbClr val="0000FF"/>
                </a:solidFill>
                <a:round/>
                <a:headEnd/>
                <a:tailEnd/>
              </a:ln>
            </p:spPr>
            <p:txBody>
              <a:bodyPr/>
              <a:lstStyle/>
              <a:p>
                <a:endParaRPr lang="en-US"/>
              </a:p>
            </p:txBody>
          </p:sp>
          <p:sp>
            <p:nvSpPr>
              <p:cNvPr id="254223" name="Line 2124"/>
              <p:cNvSpPr>
                <a:spLocks noChangeShapeType="1"/>
              </p:cNvSpPr>
              <p:nvPr/>
            </p:nvSpPr>
            <p:spPr bwMode="auto">
              <a:xfrm>
                <a:off x="5546" y="2965"/>
                <a:ext cx="8" cy="8"/>
              </a:xfrm>
              <a:prstGeom prst="line">
                <a:avLst/>
              </a:prstGeom>
              <a:noFill/>
              <a:ln w="5080">
                <a:solidFill>
                  <a:srgbClr val="0000FF"/>
                </a:solidFill>
                <a:round/>
                <a:headEnd/>
                <a:tailEnd/>
              </a:ln>
            </p:spPr>
            <p:txBody>
              <a:bodyPr/>
              <a:lstStyle/>
              <a:p>
                <a:endParaRPr lang="en-US"/>
              </a:p>
            </p:txBody>
          </p:sp>
          <p:sp>
            <p:nvSpPr>
              <p:cNvPr id="254224" name="Line 2125"/>
              <p:cNvSpPr>
                <a:spLocks noChangeShapeType="1"/>
              </p:cNvSpPr>
              <p:nvPr/>
            </p:nvSpPr>
            <p:spPr bwMode="auto">
              <a:xfrm>
                <a:off x="5554" y="2973"/>
                <a:ext cx="8" cy="0"/>
              </a:xfrm>
              <a:prstGeom prst="line">
                <a:avLst/>
              </a:prstGeom>
              <a:noFill/>
              <a:ln w="5080">
                <a:solidFill>
                  <a:srgbClr val="0000FF"/>
                </a:solidFill>
                <a:round/>
                <a:headEnd/>
                <a:tailEnd/>
              </a:ln>
            </p:spPr>
            <p:txBody>
              <a:bodyPr/>
              <a:lstStyle/>
              <a:p>
                <a:endParaRPr lang="en-US"/>
              </a:p>
            </p:txBody>
          </p:sp>
          <p:sp>
            <p:nvSpPr>
              <p:cNvPr id="254225" name="Line 2126"/>
              <p:cNvSpPr>
                <a:spLocks noChangeShapeType="1"/>
              </p:cNvSpPr>
              <p:nvPr/>
            </p:nvSpPr>
            <p:spPr bwMode="auto">
              <a:xfrm>
                <a:off x="5562" y="2973"/>
                <a:ext cx="7" cy="0"/>
              </a:xfrm>
              <a:prstGeom prst="line">
                <a:avLst/>
              </a:prstGeom>
              <a:noFill/>
              <a:ln w="5080">
                <a:solidFill>
                  <a:srgbClr val="0000FF"/>
                </a:solidFill>
                <a:round/>
                <a:headEnd/>
                <a:tailEnd/>
              </a:ln>
            </p:spPr>
            <p:txBody>
              <a:bodyPr/>
              <a:lstStyle/>
              <a:p>
                <a:endParaRPr lang="en-US"/>
              </a:p>
            </p:txBody>
          </p:sp>
          <p:sp>
            <p:nvSpPr>
              <p:cNvPr id="254226" name="Line 2127"/>
              <p:cNvSpPr>
                <a:spLocks noChangeShapeType="1"/>
              </p:cNvSpPr>
              <p:nvPr/>
            </p:nvSpPr>
            <p:spPr bwMode="auto">
              <a:xfrm>
                <a:off x="5569" y="2973"/>
                <a:ext cx="8" cy="0"/>
              </a:xfrm>
              <a:prstGeom prst="line">
                <a:avLst/>
              </a:prstGeom>
              <a:noFill/>
              <a:ln w="5080">
                <a:solidFill>
                  <a:srgbClr val="0000FF"/>
                </a:solidFill>
                <a:round/>
                <a:headEnd/>
                <a:tailEnd/>
              </a:ln>
            </p:spPr>
            <p:txBody>
              <a:bodyPr/>
              <a:lstStyle/>
              <a:p>
                <a:endParaRPr lang="en-US"/>
              </a:p>
            </p:txBody>
          </p:sp>
          <p:sp>
            <p:nvSpPr>
              <p:cNvPr id="254227" name="Line 2128"/>
              <p:cNvSpPr>
                <a:spLocks noChangeShapeType="1"/>
              </p:cNvSpPr>
              <p:nvPr/>
            </p:nvSpPr>
            <p:spPr bwMode="auto">
              <a:xfrm>
                <a:off x="5577" y="2973"/>
                <a:ext cx="8" cy="0"/>
              </a:xfrm>
              <a:prstGeom prst="line">
                <a:avLst/>
              </a:prstGeom>
              <a:noFill/>
              <a:ln w="5080">
                <a:solidFill>
                  <a:srgbClr val="0000FF"/>
                </a:solidFill>
                <a:round/>
                <a:headEnd/>
                <a:tailEnd/>
              </a:ln>
            </p:spPr>
            <p:txBody>
              <a:bodyPr/>
              <a:lstStyle/>
              <a:p>
                <a:endParaRPr lang="en-US"/>
              </a:p>
            </p:txBody>
          </p:sp>
          <p:sp>
            <p:nvSpPr>
              <p:cNvPr id="254228" name="Line 2129"/>
              <p:cNvSpPr>
                <a:spLocks noChangeShapeType="1"/>
              </p:cNvSpPr>
              <p:nvPr/>
            </p:nvSpPr>
            <p:spPr bwMode="auto">
              <a:xfrm>
                <a:off x="5585" y="2973"/>
                <a:ext cx="8" cy="0"/>
              </a:xfrm>
              <a:prstGeom prst="line">
                <a:avLst/>
              </a:prstGeom>
              <a:noFill/>
              <a:ln w="5080">
                <a:solidFill>
                  <a:srgbClr val="0000FF"/>
                </a:solidFill>
                <a:round/>
                <a:headEnd/>
                <a:tailEnd/>
              </a:ln>
            </p:spPr>
            <p:txBody>
              <a:bodyPr/>
              <a:lstStyle/>
              <a:p>
                <a:endParaRPr lang="en-US"/>
              </a:p>
            </p:txBody>
          </p:sp>
          <p:sp>
            <p:nvSpPr>
              <p:cNvPr id="254229" name="Line 2130"/>
              <p:cNvSpPr>
                <a:spLocks noChangeShapeType="1"/>
              </p:cNvSpPr>
              <p:nvPr/>
            </p:nvSpPr>
            <p:spPr bwMode="auto">
              <a:xfrm>
                <a:off x="5593" y="2973"/>
                <a:ext cx="8" cy="0"/>
              </a:xfrm>
              <a:prstGeom prst="line">
                <a:avLst/>
              </a:prstGeom>
              <a:noFill/>
              <a:ln w="5080">
                <a:solidFill>
                  <a:srgbClr val="0000FF"/>
                </a:solidFill>
                <a:round/>
                <a:headEnd/>
                <a:tailEnd/>
              </a:ln>
            </p:spPr>
            <p:txBody>
              <a:bodyPr/>
              <a:lstStyle/>
              <a:p>
                <a:endParaRPr lang="en-US"/>
              </a:p>
            </p:txBody>
          </p:sp>
          <p:sp>
            <p:nvSpPr>
              <p:cNvPr id="254230" name="Freeform 2131"/>
              <p:cNvSpPr>
                <a:spLocks/>
              </p:cNvSpPr>
              <p:nvPr/>
            </p:nvSpPr>
            <p:spPr bwMode="auto">
              <a:xfrm>
                <a:off x="5601"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00FF"/>
                </a:solidFill>
                <a:prstDash val="solid"/>
                <a:round/>
                <a:headEnd/>
                <a:tailEnd/>
              </a:ln>
            </p:spPr>
            <p:txBody>
              <a:bodyPr/>
              <a:lstStyle/>
              <a:p>
                <a:endParaRPr lang="en-US"/>
              </a:p>
            </p:txBody>
          </p:sp>
          <p:sp>
            <p:nvSpPr>
              <p:cNvPr id="254231" name="Line 2132"/>
              <p:cNvSpPr>
                <a:spLocks noChangeShapeType="1"/>
              </p:cNvSpPr>
              <p:nvPr/>
            </p:nvSpPr>
            <p:spPr bwMode="auto">
              <a:xfrm>
                <a:off x="5608" y="2980"/>
                <a:ext cx="8" cy="0"/>
              </a:xfrm>
              <a:prstGeom prst="line">
                <a:avLst/>
              </a:prstGeom>
              <a:noFill/>
              <a:ln w="5080">
                <a:solidFill>
                  <a:srgbClr val="0000FF"/>
                </a:solidFill>
                <a:round/>
                <a:headEnd/>
                <a:tailEnd/>
              </a:ln>
            </p:spPr>
            <p:txBody>
              <a:bodyPr/>
              <a:lstStyle/>
              <a:p>
                <a:endParaRPr lang="en-US"/>
              </a:p>
            </p:txBody>
          </p:sp>
          <p:sp>
            <p:nvSpPr>
              <p:cNvPr id="254232" name="Line 2133"/>
              <p:cNvSpPr>
                <a:spLocks noChangeShapeType="1"/>
              </p:cNvSpPr>
              <p:nvPr/>
            </p:nvSpPr>
            <p:spPr bwMode="auto">
              <a:xfrm>
                <a:off x="5616" y="2980"/>
                <a:ext cx="0" cy="0"/>
              </a:xfrm>
              <a:prstGeom prst="line">
                <a:avLst/>
              </a:prstGeom>
              <a:noFill/>
              <a:ln w="5080">
                <a:solidFill>
                  <a:srgbClr val="0000FF"/>
                </a:solidFill>
                <a:round/>
                <a:headEnd/>
                <a:tailEnd/>
              </a:ln>
            </p:spPr>
            <p:txBody>
              <a:bodyPr/>
              <a:lstStyle/>
              <a:p>
                <a:endParaRPr lang="en-US"/>
              </a:p>
            </p:txBody>
          </p:sp>
          <p:sp>
            <p:nvSpPr>
              <p:cNvPr id="254233" name="Line 2134"/>
              <p:cNvSpPr>
                <a:spLocks noChangeShapeType="1"/>
              </p:cNvSpPr>
              <p:nvPr/>
            </p:nvSpPr>
            <p:spPr bwMode="auto">
              <a:xfrm>
                <a:off x="5616" y="2980"/>
                <a:ext cx="8" cy="0"/>
              </a:xfrm>
              <a:prstGeom prst="line">
                <a:avLst/>
              </a:prstGeom>
              <a:noFill/>
              <a:ln w="5080">
                <a:solidFill>
                  <a:srgbClr val="0000FF"/>
                </a:solidFill>
                <a:round/>
                <a:headEnd/>
                <a:tailEnd/>
              </a:ln>
            </p:spPr>
            <p:txBody>
              <a:bodyPr/>
              <a:lstStyle/>
              <a:p>
                <a:endParaRPr lang="en-US"/>
              </a:p>
            </p:txBody>
          </p:sp>
          <p:sp>
            <p:nvSpPr>
              <p:cNvPr id="254234" name="Line 2135"/>
              <p:cNvSpPr>
                <a:spLocks noChangeShapeType="1"/>
              </p:cNvSpPr>
              <p:nvPr/>
            </p:nvSpPr>
            <p:spPr bwMode="auto">
              <a:xfrm>
                <a:off x="5624" y="2980"/>
                <a:ext cx="8" cy="0"/>
              </a:xfrm>
              <a:prstGeom prst="line">
                <a:avLst/>
              </a:prstGeom>
              <a:noFill/>
              <a:ln w="5080">
                <a:solidFill>
                  <a:srgbClr val="0000FF"/>
                </a:solidFill>
                <a:round/>
                <a:headEnd/>
                <a:tailEnd/>
              </a:ln>
            </p:spPr>
            <p:txBody>
              <a:bodyPr/>
              <a:lstStyle/>
              <a:p>
                <a:endParaRPr lang="en-US"/>
              </a:p>
            </p:txBody>
          </p:sp>
          <p:sp>
            <p:nvSpPr>
              <p:cNvPr id="254235" name="Line 2136"/>
              <p:cNvSpPr>
                <a:spLocks noChangeShapeType="1"/>
              </p:cNvSpPr>
              <p:nvPr/>
            </p:nvSpPr>
            <p:spPr bwMode="auto">
              <a:xfrm>
                <a:off x="5632" y="2980"/>
                <a:ext cx="7" cy="0"/>
              </a:xfrm>
              <a:prstGeom prst="line">
                <a:avLst/>
              </a:prstGeom>
              <a:noFill/>
              <a:ln w="5080">
                <a:solidFill>
                  <a:srgbClr val="0000FF"/>
                </a:solidFill>
                <a:round/>
                <a:headEnd/>
                <a:tailEnd/>
              </a:ln>
            </p:spPr>
            <p:txBody>
              <a:bodyPr/>
              <a:lstStyle/>
              <a:p>
                <a:endParaRPr lang="en-US"/>
              </a:p>
            </p:txBody>
          </p:sp>
          <p:sp>
            <p:nvSpPr>
              <p:cNvPr id="254236" name="Line 2137"/>
              <p:cNvSpPr>
                <a:spLocks noChangeShapeType="1"/>
              </p:cNvSpPr>
              <p:nvPr/>
            </p:nvSpPr>
            <p:spPr bwMode="auto">
              <a:xfrm>
                <a:off x="5639" y="2980"/>
                <a:ext cx="8" cy="0"/>
              </a:xfrm>
              <a:prstGeom prst="line">
                <a:avLst/>
              </a:prstGeom>
              <a:noFill/>
              <a:ln w="5080">
                <a:solidFill>
                  <a:srgbClr val="0000FF"/>
                </a:solidFill>
                <a:round/>
                <a:headEnd/>
                <a:tailEnd/>
              </a:ln>
            </p:spPr>
            <p:txBody>
              <a:bodyPr/>
              <a:lstStyle/>
              <a:p>
                <a:endParaRPr lang="en-US"/>
              </a:p>
            </p:txBody>
          </p:sp>
          <p:sp>
            <p:nvSpPr>
              <p:cNvPr id="254237" name="Line 2138"/>
              <p:cNvSpPr>
                <a:spLocks noChangeShapeType="1"/>
              </p:cNvSpPr>
              <p:nvPr/>
            </p:nvSpPr>
            <p:spPr bwMode="auto">
              <a:xfrm flipV="1">
                <a:off x="5647" y="2973"/>
                <a:ext cx="8" cy="7"/>
              </a:xfrm>
              <a:prstGeom prst="line">
                <a:avLst/>
              </a:prstGeom>
              <a:noFill/>
              <a:ln w="5080">
                <a:solidFill>
                  <a:srgbClr val="0000FF"/>
                </a:solidFill>
                <a:round/>
                <a:headEnd/>
                <a:tailEnd/>
              </a:ln>
            </p:spPr>
            <p:txBody>
              <a:bodyPr/>
              <a:lstStyle/>
              <a:p>
                <a:endParaRPr lang="en-US"/>
              </a:p>
            </p:txBody>
          </p:sp>
          <p:sp>
            <p:nvSpPr>
              <p:cNvPr id="254238" name="Freeform 2139"/>
              <p:cNvSpPr>
                <a:spLocks/>
              </p:cNvSpPr>
              <p:nvPr/>
            </p:nvSpPr>
            <p:spPr bwMode="auto">
              <a:xfrm>
                <a:off x="5655" y="296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39" name="Freeform 2140"/>
              <p:cNvSpPr>
                <a:spLocks/>
              </p:cNvSpPr>
              <p:nvPr/>
            </p:nvSpPr>
            <p:spPr bwMode="auto">
              <a:xfrm>
                <a:off x="5663" y="2965"/>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240" name="Freeform 2141"/>
              <p:cNvSpPr>
                <a:spLocks/>
              </p:cNvSpPr>
              <p:nvPr/>
            </p:nvSpPr>
            <p:spPr bwMode="auto">
              <a:xfrm>
                <a:off x="5671" y="298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241" name="Line 2142"/>
              <p:cNvSpPr>
                <a:spLocks noChangeShapeType="1"/>
              </p:cNvSpPr>
              <p:nvPr/>
            </p:nvSpPr>
            <p:spPr bwMode="auto">
              <a:xfrm>
                <a:off x="5678" y="2980"/>
                <a:ext cx="8" cy="0"/>
              </a:xfrm>
              <a:prstGeom prst="line">
                <a:avLst/>
              </a:prstGeom>
              <a:noFill/>
              <a:ln w="5080">
                <a:solidFill>
                  <a:srgbClr val="0000FF"/>
                </a:solidFill>
                <a:round/>
                <a:headEnd/>
                <a:tailEnd/>
              </a:ln>
            </p:spPr>
            <p:txBody>
              <a:bodyPr/>
              <a:lstStyle/>
              <a:p>
                <a:endParaRPr lang="en-US"/>
              </a:p>
            </p:txBody>
          </p:sp>
          <p:sp>
            <p:nvSpPr>
              <p:cNvPr id="254242" name="Freeform 2143"/>
              <p:cNvSpPr>
                <a:spLocks/>
              </p:cNvSpPr>
              <p:nvPr/>
            </p:nvSpPr>
            <p:spPr bwMode="auto">
              <a:xfrm>
                <a:off x="5686" y="29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243" name="Freeform 2144"/>
              <p:cNvSpPr>
                <a:spLocks/>
              </p:cNvSpPr>
              <p:nvPr/>
            </p:nvSpPr>
            <p:spPr bwMode="auto">
              <a:xfrm>
                <a:off x="5694" y="29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44" name="Line 2145"/>
              <p:cNvSpPr>
                <a:spLocks noChangeShapeType="1"/>
              </p:cNvSpPr>
              <p:nvPr/>
            </p:nvSpPr>
            <p:spPr bwMode="auto">
              <a:xfrm>
                <a:off x="5702" y="2980"/>
                <a:ext cx="7" cy="0"/>
              </a:xfrm>
              <a:prstGeom prst="line">
                <a:avLst/>
              </a:prstGeom>
              <a:noFill/>
              <a:ln w="5080">
                <a:solidFill>
                  <a:srgbClr val="0000FF"/>
                </a:solidFill>
                <a:round/>
                <a:headEnd/>
                <a:tailEnd/>
              </a:ln>
            </p:spPr>
            <p:txBody>
              <a:bodyPr/>
              <a:lstStyle/>
              <a:p>
                <a:endParaRPr lang="en-US"/>
              </a:p>
            </p:txBody>
          </p:sp>
          <p:sp>
            <p:nvSpPr>
              <p:cNvPr id="254245" name="Freeform 2146"/>
              <p:cNvSpPr>
                <a:spLocks/>
              </p:cNvSpPr>
              <p:nvPr/>
            </p:nvSpPr>
            <p:spPr bwMode="auto">
              <a:xfrm>
                <a:off x="5709" y="29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246" name="Freeform 2147"/>
              <p:cNvSpPr>
                <a:spLocks/>
              </p:cNvSpPr>
              <p:nvPr/>
            </p:nvSpPr>
            <p:spPr bwMode="auto">
              <a:xfrm>
                <a:off x="5717" y="29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47" name="Freeform 2148"/>
              <p:cNvSpPr>
                <a:spLocks/>
              </p:cNvSpPr>
              <p:nvPr/>
            </p:nvSpPr>
            <p:spPr bwMode="auto">
              <a:xfrm>
                <a:off x="5725"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48" name="Freeform 2149"/>
              <p:cNvSpPr>
                <a:spLocks/>
              </p:cNvSpPr>
              <p:nvPr/>
            </p:nvSpPr>
            <p:spPr bwMode="auto">
              <a:xfrm>
                <a:off x="5733" y="2973"/>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00FF"/>
                </a:solidFill>
                <a:prstDash val="solid"/>
                <a:round/>
                <a:headEnd/>
                <a:tailEnd/>
              </a:ln>
            </p:spPr>
            <p:txBody>
              <a:bodyPr/>
              <a:lstStyle/>
              <a:p>
                <a:endParaRPr lang="en-US"/>
              </a:p>
            </p:txBody>
          </p:sp>
          <p:sp>
            <p:nvSpPr>
              <p:cNvPr id="254249" name="Freeform 2150"/>
              <p:cNvSpPr>
                <a:spLocks/>
              </p:cNvSpPr>
              <p:nvPr/>
            </p:nvSpPr>
            <p:spPr bwMode="auto">
              <a:xfrm>
                <a:off x="5741" y="298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250" name="Line 2151"/>
              <p:cNvSpPr>
                <a:spLocks noChangeShapeType="1"/>
              </p:cNvSpPr>
              <p:nvPr/>
            </p:nvSpPr>
            <p:spPr bwMode="auto">
              <a:xfrm>
                <a:off x="5748" y="2988"/>
                <a:ext cx="8" cy="0"/>
              </a:xfrm>
              <a:prstGeom prst="line">
                <a:avLst/>
              </a:prstGeom>
              <a:noFill/>
              <a:ln w="5080">
                <a:solidFill>
                  <a:srgbClr val="0000FF"/>
                </a:solidFill>
                <a:round/>
                <a:headEnd/>
                <a:tailEnd/>
              </a:ln>
            </p:spPr>
            <p:txBody>
              <a:bodyPr/>
              <a:lstStyle/>
              <a:p>
                <a:endParaRPr lang="en-US"/>
              </a:p>
            </p:txBody>
          </p:sp>
          <p:sp>
            <p:nvSpPr>
              <p:cNvPr id="254251" name="Line 2152"/>
              <p:cNvSpPr>
                <a:spLocks noChangeShapeType="1"/>
              </p:cNvSpPr>
              <p:nvPr/>
            </p:nvSpPr>
            <p:spPr bwMode="auto">
              <a:xfrm>
                <a:off x="5756" y="2988"/>
                <a:ext cx="8" cy="0"/>
              </a:xfrm>
              <a:prstGeom prst="line">
                <a:avLst/>
              </a:prstGeom>
              <a:noFill/>
              <a:ln w="5080">
                <a:solidFill>
                  <a:srgbClr val="0000FF"/>
                </a:solidFill>
                <a:round/>
                <a:headEnd/>
                <a:tailEnd/>
              </a:ln>
            </p:spPr>
            <p:txBody>
              <a:bodyPr/>
              <a:lstStyle/>
              <a:p>
                <a:endParaRPr lang="en-US"/>
              </a:p>
            </p:txBody>
          </p:sp>
          <p:sp>
            <p:nvSpPr>
              <p:cNvPr id="254252" name="Line 2153"/>
              <p:cNvSpPr>
                <a:spLocks noChangeShapeType="1"/>
              </p:cNvSpPr>
              <p:nvPr/>
            </p:nvSpPr>
            <p:spPr bwMode="auto">
              <a:xfrm>
                <a:off x="5764" y="2988"/>
                <a:ext cx="8" cy="0"/>
              </a:xfrm>
              <a:prstGeom prst="line">
                <a:avLst/>
              </a:prstGeom>
              <a:noFill/>
              <a:ln w="5080">
                <a:solidFill>
                  <a:srgbClr val="0000FF"/>
                </a:solidFill>
                <a:round/>
                <a:headEnd/>
                <a:tailEnd/>
              </a:ln>
            </p:spPr>
            <p:txBody>
              <a:bodyPr/>
              <a:lstStyle/>
              <a:p>
                <a:endParaRPr lang="en-US"/>
              </a:p>
            </p:txBody>
          </p:sp>
          <p:sp>
            <p:nvSpPr>
              <p:cNvPr id="254253" name="Line 2154"/>
              <p:cNvSpPr>
                <a:spLocks noChangeShapeType="1"/>
              </p:cNvSpPr>
              <p:nvPr/>
            </p:nvSpPr>
            <p:spPr bwMode="auto">
              <a:xfrm>
                <a:off x="5772" y="2988"/>
                <a:ext cx="7" cy="0"/>
              </a:xfrm>
              <a:prstGeom prst="line">
                <a:avLst/>
              </a:prstGeom>
              <a:noFill/>
              <a:ln w="5080">
                <a:solidFill>
                  <a:srgbClr val="0000FF"/>
                </a:solidFill>
                <a:round/>
                <a:headEnd/>
                <a:tailEnd/>
              </a:ln>
            </p:spPr>
            <p:txBody>
              <a:bodyPr/>
              <a:lstStyle/>
              <a:p>
                <a:endParaRPr lang="en-US"/>
              </a:p>
            </p:txBody>
          </p:sp>
          <p:sp>
            <p:nvSpPr>
              <p:cNvPr id="254254" name="Line 2155"/>
              <p:cNvSpPr>
                <a:spLocks noChangeShapeType="1"/>
              </p:cNvSpPr>
              <p:nvPr/>
            </p:nvSpPr>
            <p:spPr bwMode="auto">
              <a:xfrm>
                <a:off x="5779" y="2988"/>
                <a:ext cx="8" cy="0"/>
              </a:xfrm>
              <a:prstGeom prst="line">
                <a:avLst/>
              </a:prstGeom>
              <a:noFill/>
              <a:ln w="5080">
                <a:solidFill>
                  <a:srgbClr val="0000FF"/>
                </a:solidFill>
                <a:round/>
                <a:headEnd/>
                <a:tailEnd/>
              </a:ln>
            </p:spPr>
            <p:txBody>
              <a:bodyPr/>
              <a:lstStyle/>
              <a:p>
                <a:endParaRPr lang="en-US"/>
              </a:p>
            </p:txBody>
          </p:sp>
          <p:sp>
            <p:nvSpPr>
              <p:cNvPr id="254255" name="Line 2156"/>
              <p:cNvSpPr>
                <a:spLocks noChangeShapeType="1"/>
              </p:cNvSpPr>
              <p:nvPr/>
            </p:nvSpPr>
            <p:spPr bwMode="auto">
              <a:xfrm>
                <a:off x="5787" y="2988"/>
                <a:ext cx="8" cy="0"/>
              </a:xfrm>
              <a:prstGeom prst="line">
                <a:avLst/>
              </a:prstGeom>
              <a:noFill/>
              <a:ln w="5080">
                <a:solidFill>
                  <a:srgbClr val="0000FF"/>
                </a:solidFill>
                <a:round/>
                <a:headEnd/>
                <a:tailEnd/>
              </a:ln>
            </p:spPr>
            <p:txBody>
              <a:bodyPr/>
              <a:lstStyle/>
              <a:p>
                <a:endParaRPr lang="en-US"/>
              </a:p>
            </p:txBody>
          </p:sp>
          <p:sp>
            <p:nvSpPr>
              <p:cNvPr id="254256" name="Line 2157"/>
              <p:cNvSpPr>
                <a:spLocks noChangeShapeType="1"/>
              </p:cNvSpPr>
              <p:nvPr/>
            </p:nvSpPr>
            <p:spPr bwMode="auto">
              <a:xfrm>
                <a:off x="5795" y="2988"/>
                <a:ext cx="8" cy="0"/>
              </a:xfrm>
              <a:prstGeom prst="line">
                <a:avLst/>
              </a:prstGeom>
              <a:noFill/>
              <a:ln w="5080">
                <a:solidFill>
                  <a:srgbClr val="0000FF"/>
                </a:solidFill>
                <a:round/>
                <a:headEnd/>
                <a:tailEnd/>
              </a:ln>
            </p:spPr>
            <p:txBody>
              <a:bodyPr/>
              <a:lstStyle/>
              <a:p>
                <a:endParaRPr lang="en-US"/>
              </a:p>
            </p:txBody>
          </p:sp>
          <p:sp>
            <p:nvSpPr>
              <p:cNvPr id="254257" name="Line 2158"/>
              <p:cNvSpPr>
                <a:spLocks noChangeShapeType="1"/>
              </p:cNvSpPr>
              <p:nvPr/>
            </p:nvSpPr>
            <p:spPr bwMode="auto">
              <a:xfrm>
                <a:off x="5803" y="2988"/>
                <a:ext cx="8" cy="0"/>
              </a:xfrm>
              <a:prstGeom prst="line">
                <a:avLst/>
              </a:prstGeom>
              <a:noFill/>
              <a:ln w="5080">
                <a:solidFill>
                  <a:srgbClr val="0000FF"/>
                </a:solidFill>
                <a:round/>
                <a:headEnd/>
                <a:tailEnd/>
              </a:ln>
            </p:spPr>
            <p:txBody>
              <a:bodyPr/>
              <a:lstStyle/>
              <a:p>
                <a:endParaRPr lang="en-US"/>
              </a:p>
            </p:txBody>
          </p:sp>
          <p:sp>
            <p:nvSpPr>
              <p:cNvPr id="254258" name="Line 2159"/>
              <p:cNvSpPr>
                <a:spLocks noChangeShapeType="1"/>
              </p:cNvSpPr>
              <p:nvPr/>
            </p:nvSpPr>
            <p:spPr bwMode="auto">
              <a:xfrm>
                <a:off x="5811" y="2988"/>
                <a:ext cx="7" cy="0"/>
              </a:xfrm>
              <a:prstGeom prst="line">
                <a:avLst/>
              </a:prstGeom>
              <a:noFill/>
              <a:ln w="5080">
                <a:solidFill>
                  <a:srgbClr val="0000FF"/>
                </a:solidFill>
                <a:round/>
                <a:headEnd/>
                <a:tailEnd/>
              </a:ln>
            </p:spPr>
            <p:txBody>
              <a:bodyPr/>
              <a:lstStyle/>
              <a:p>
                <a:endParaRPr lang="en-US"/>
              </a:p>
            </p:txBody>
          </p:sp>
          <p:sp>
            <p:nvSpPr>
              <p:cNvPr id="254259" name="Line 2160"/>
              <p:cNvSpPr>
                <a:spLocks noChangeShapeType="1"/>
              </p:cNvSpPr>
              <p:nvPr/>
            </p:nvSpPr>
            <p:spPr bwMode="auto">
              <a:xfrm>
                <a:off x="5818" y="2988"/>
                <a:ext cx="8" cy="0"/>
              </a:xfrm>
              <a:prstGeom prst="line">
                <a:avLst/>
              </a:prstGeom>
              <a:noFill/>
              <a:ln w="5080">
                <a:solidFill>
                  <a:srgbClr val="0000FF"/>
                </a:solidFill>
                <a:round/>
                <a:headEnd/>
                <a:tailEnd/>
              </a:ln>
            </p:spPr>
            <p:txBody>
              <a:bodyPr/>
              <a:lstStyle/>
              <a:p>
                <a:endParaRPr lang="en-US"/>
              </a:p>
            </p:txBody>
          </p:sp>
          <p:sp>
            <p:nvSpPr>
              <p:cNvPr id="254260" name="Line 2161"/>
              <p:cNvSpPr>
                <a:spLocks noChangeShapeType="1"/>
              </p:cNvSpPr>
              <p:nvPr/>
            </p:nvSpPr>
            <p:spPr bwMode="auto">
              <a:xfrm>
                <a:off x="5826" y="2988"/>
                <a:ext cx="8" cy="0"/>
              </a:xfrm>
              <a:prstGeom prst="line">
                <a:avLst/>
              </a:prstGeom>
              <a:noFill/>
              <a:ln w="5080">
                <a:solidFill>
                  <a:srgbClr val="0000FF"/>
                </a:solidFill>
                <a:round/>
                <a:headEnd/>
                <a:tailEnd/>
              </a:ln>
            </p:spPr>
            <p:txBody>
              <a:bodyPr/>
              <a:lstStyle/>
              <a:p>
                <a:endParaRPr lang="en-US"/>
              </a:p>
            </p:txBody>
          </p:sp>
          <p:sp>
            <p:nvSpPr>
              <p:cNvPr id="254261" name="Line 2162"/>
              <p:cNvSpPr>
                <a:spLocks noChangeShapeType="1"/>
              </p:cNvSpPr>
              <p:nvPr/>
            </p:nvSpPr>
            <p:spPr bwMode="auto">
              <a:xfrm>
                <a:off x="5834" y="2988"/>
                <a:ext cx="8" cy="0"/>
              </a:xfrm>
              <a:prstGeom prst="line">
                <a:avLst/>
              </a:prstGeom>
              <a:noFill/>
              <a:ln w="5080">
                <a:solidFill>
                  <a:srgbClr val="0000FF"/>
                </a:solidFill>
                <a:round/>
                <a:headEnd/>
                <a:tailEnd/>
              </a:ln>
            </p:spPr>
            <p:txBody>
              <a:bodyPr/>
              <a:lstStyle/>
              <a:p>
                <a:endParaRPr lang="en-US"/>
              </a:p>
            </p:txBody>
          </p:sp>
          <p:sp>
            <p:nvSpPr>
              <p:cNvPr id="254262" name="Line 2163"/>
              <p:cNvSpPr>
                <a:spLocks noChangeShapeType="1"/>
              </p:cNvSpPr>
              <p:nvPr/>
            </p:nvSpPr>
            <p:spPr bwMode="auto">
              <a:xfrm>
                <a:off x="5842" y="2988"/>
                <a:ext cx="7" cy="0"/>
              </a:xfrm>
              <a:prstGeom prst="line">
                <a:avLst/>
              </a:prstGeom>
              <a:noFill/>
              <a:ln w="5080">
                <a:solidFill>
                  <a:srgbClr val="0000FF"/>
                </a:solidFill>
                <a:round/>
                <a:headEnd/>
                <a:tailEnd/>
              </a:ln>
            </p:spPr>
            <p:txBody>
              <a:bodyPr/>
              <a:lstStyle/>
              <a:p>
                <a:endParaRPr lang="en-US"/>
              </a:p>
            </p:txBody>
          </p:sp>
          <p:sp>
            <p:nvSpPr>
              <p:cNvPr id="254263" name="Line 2164"/>
              <p:cNvSpPr>
                <a:spLocks noChangeShapeType="1"/>
              </p:cNvSpPr>
              <p:nvPr/>
            </p:nvSpPr>
            <p:spPr bwMode="auto">
              <a:xfrm>
                <a:off x="5849" y="2988"/>
                <a:ext cx="8" cy="0"/>
              </a:xfrm>
              <a:prstGeom prst="line">
                <a:avLst/>
              </a:prstGeom>
              <a:noFill/>
              <a:ln w="5080">
                <a:solidFill>
                  <a:srgbClr val="0000FF"/>
                </a:solidFill>
                <a:round/>
                <a:headEnd/>
                <a:tailEnd/>
              </a:ln>
            </p:spPr>
            <p:txBody>
              <a:bodyPr/>
              <a:lstStyle/>
              <a:p>
                <a:endParaRPr lang="en-US"/>
              </a:p>
            </p:txBody>
          </p:sp>
          <p:sp>
            <p:nvSpPr>
              <p:cNvPr id="254264" name="Line 2165"/>
              <p:cNvSpPr>
                <a:spLocks noChangeShapeType="1"/>
              </p:cNvSpPr>
              <p:nvPr/>
            </p:nvSpPr>
            <p:spPr bwMode="auto">
              <a:xfrm>
                <a:off x="5857" y="2988"/>
                <a:ext cx="8" cy="0"/>
              </a:xfrm>
              <a:prstGeom prst="line">
                <a:avLst/>
              </a:prstGeom>
              <a:noFill/>
              <a:ln w="5080">
                <a:solidFill>
                  <a:srgbClr val="0000FF"/>
                </a:solidFill>
                <a:round/>
                <a:headEnd/>
                <a:tailEnd/>
              </a:ln>
            </p:spPr>
            <p:txBody>
              <a:bodyPr/>
              <a:lstStyle/>
              <a:p>
                <a:endParaRPr lang="en-US"/>
              </a:p>
            </p:txBody>
          </p:sp>
          <p:sp>
            <p:nvSpPr>
              <p:cNvPr id="254265" name="Line 2166"/>
              <p:cNvSpPr>
                <a:spLocks noChangeShapeType="1"/>
              </p:cNvSpPr>
              <p:nvPr/>
            </p:nvSpPr>
            <p:spPr bwMode="auto">
              <a:xfrm>
                <a:off x="5865" y="2988"/>
                <a:ext cx="8" cy="0"/>
              </a:xfrm>
              <a:prstGeom prst="line">
                <a:avLst/>
              </a:prstGeom>
              <a:noFill/>
              <a:ln w="5080">
                <a:solidFill>
                  <a:srgbClr val="0000FF"/>
                </a:solidFill>
                <a:round/>
                <a:headEnd/>
                <a:tailEnd/>
              </a:ln>
            </p:spPr>
            <p:txBody>
              <a:bodyPr/>
              <a:lstStyle/>
              <a:p>
                <a:endParaRPr lang="en-US"/>
              </a:p>
            </p:txBody>
          </p:sp>
          <p:sp>
            <p:nvSpPr>
              <p:cNvPr id="254266" name="Line 2167"/>
              <p:cNvSpPr>
                <a:spLocks noChangeShapeType="1"/>
              </p:cNvSpPr>
              <p:nvPr/>
            </p:nvSpPr>
            <p:spPr bwMode="auto">
              <a:xfrm>
                <a:off x="5873" y="2988"/>
                <a:ext cx="8" cy="0"/>
              </a:xfrm>
              <a:prstGeom prst="line">
                <a:avLst/>
              </a:prstGeom>
              <a:noFill/>
              <a:ln w="5080">
                <a:solidFill>
                  <a:srgbClr val="0000FF"/>
                </a:solidFill>
                <a:round/>
                <a:headEnd/>
                <a:tailEnd/>
              </a:ln>
            </p:spPr>
            <p:txBody>
              <a:bodyPr/>
              <a:lstStyle/>
              <a:p>
                <a:endParaRPr lang="en-US"/>
              </a:p>
            </p:txBody>
          </p:sp>
          <p:sp>
            <p:nvSpPr>
              <p:cNvPr id="254267" name="Freeform 2168"/>
              <p:cNvSpPr>
                <a:spLocks/>
              </p:cNvSpPr>
              <p:nvPr/>
            </p:nvSpPr>
            <p:spPr bwMode="auto">
              <a:xfrm>
                <a:off x="5881" y="298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268" name="Freeform 2169"/>
              <p:cNvSpPr>
                <a:spLocks/>
              </p:cNvSpPr>
              <p:nvPr/>
            </p:nvSpPr>
            <p:spPr bwMode="auto">
              <a:xfrm>
                <a:off x="5888" y="29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69" name="Line 2170"/>
              <p:cNvSpPr>
                <a:spLocks noChangeShapeType="1"/>
              </p:cNvSpPr>
              <p:nvPr/>
            </p:nvSpPr>
            <p:spPr bwMode="auto">
              <a:xfrm>
                <a:off x="5896" y="2988"/>
                <a:ext cx="8" cy="0"/>
              </a:xfrm>
              <a:prstGeom prst="line">
                <a:avLst/>
              </a:prstGeom>
              <a:noFill/>
              <a:ln w="5080">
                <a:solidFill>
                  <a:srgbClr val="0000FF"/>
                </a:solidFill>
                <a:round/>
                <a:headEnd/>
                <a:tailEnd/>
              </a:ln>
            </p:spPr>
            <p:txBody>
              <a:bodyPr/>
              <a:lstStyle/>
              <a:p>
                <a:endParaRPr lang="en-US"/>
              </a:p>
            </p:txBody>
          </p:sp>
          <p:sp>
            <p:nvSpPr>
              <p:cNvPr id="254270" name="Freeform 2171"/>
              <p:cNvSpPr>
                <a:spLocks/>
              </p:cNvSpPr>
              <p:nvPr/>
            </p:nvSpPr>
            <p:spPr bwMode="auto">
              <a:xfrm>
                <a:off x="5904" y="298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0000FF"/>
                </a:solidFill>
                <a:prstDash val="solid"/>
                <a:round/>
                <a:headEnd/>
                <a:tailEnd/>
              </a:ln>
            </p:spPr>
            <p:txBody>
              <a:bodyPr/>
              <a:lstStyle/>
              <a:p>
                <a:endParaRPr lang="en-US"/>
              </a:p>
            </p:txBody>
          </p:sp>
          <p:sp>
            <p:nvSpPr>
              <p:cNvPr id="254271" name="Line 2172"/>
              <p:cNvSpPr>
                <a:spLocks noChangeShapeType="1"/>
              </p:cNvSpPr>
              <p:nvPr/>
            </p:nvSpPr>
            <p:spPr bwMode="auto">
              <a:xfrm>
                <a:off x="5912" y="2996"/>
                <a:ext cx="0" cy="0"/>
              </a:xfrm>
              <a:prstGeom prst="line">
                <a:avLst/>
              </a:prstGeom>
              <a:noFill/>
              <a:ln w="5080">
                <a:solidFill>
                  <a:srgbClr val="0000FF"/>
                </a:solidFill>
                <a:round/>
                <a:headEnd/>
                <a:tailEnd/>
              </a:ln>
            </p:spPr>
            <p:txBody>
              <a:bodyPr/>
              <a:lstStyle/>
              <a:p>
                <a:endParaRPr lang="en-US"/>
              </a:p>
            </p:txBody>
          </p:sp>
          <p:sp>
            <p:nvSpPr>
              <p:cNvPr id="254272" name="Freeform 2173"/>
              <p:cNvSpPr>
                <a:spLocks/>
              </p:cNvSpPr>
              <p:nvPr/>
            </p:nvSpPr>
            <p:spPr bwMode="auto">
              <a:xfrm>
                <a:off x="5912" y="2988"/>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273" name="Freeform 2174"/>
              <p:cNvSpPr>
                <a:spLocks/>
              </p:cNvSpPr>
              <p:nvPr/>
            </p:nvSpPr>
            <p:spPr bwMode="auto">
              <a:xfrm>
                <a:off x="5919"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74" name="Line 2175"/>
              <p:cNvSpPr>
                <a:spLocks noChangeShapeType="1"/>
              </p:cNvSpPr>
              <p:nvPr/>
            </p:nvSpPr>
            <p:spPr bwMode="auto">
              <a:xfrm>
                <a:off x="5927" y="2996"/>
                <a:ext cx="8" cy="0"/>
              </a:xfrm>
              <a:prstGeom prst="line">
                <a:avLst/>
              </a:prstGeom>
              <a:noFill/>
              <a:ln w="5080">
                <a:solidFill>
                  <a:srgbClr val="0000FF"/>
                </a:solidFill>
                <a:round/>
                <a:headEnd/>
                <a:tailEnd/>
              </a:ln>
            </p:spPr>
            <p:txBody>
              <a:bodyPr/>
              <a:lstStyle/>
              <a:p>
                <a:endParaRPr lang="en-US"/>
              </a:p>
            </p:txBody>
          </p:sp>
          <p:sp>
            <p:nvSpPr>
              <p:cNvPr id="254275" name="Line 2176"/>
              <p:cNvSpPr>
                <a:spLocks noChangeShapeType="1"/>
              </p:cNvSpPr>
              <p:nvPr/>
            </p:nvSpPr>
            <p:spPr bwMode="auto">
              <a:xfrm>
                <a:off x="5935" y="2996"/>
                <a:ext cx="8" cy="0"/>
              </a:xfrm>
              <a:prstGeom prst="line">
                <a:avLst/>
              </a:prstGeom>
              <a:noFill/>
              <a:ln w="5080">
                <a:solidFill>
                  <a:srgbClr val="0000FF"/>
                </a:solidFill>
                <a:round/>
                <a:headEnd/>
                <a:tailEnd/>
              </a:ln>
            </p:spPr>
            <p:txBody>
              <a:bodyPr/>
              <a:lstStyle/>
              <a:p>
                <a:endParaRPr lang="en-US"/>
              </a:p>
            </p:txBody>
          </p:sp>
          <p:sp>
            <p:nvSpPr>
              <p:cNvPr id="254276" name="Line 2177"/>
              <p:cNvSpPr>
                <a:spLocks noChangeShapeType="1"/>
              </p:cNvSpPr>
              <p:nvPr/>
            </p:nvSpPr>
            <p:spPr bwMode="auto">
              <a:xfrm>
                <a:off x="5943" y="2996"/>
                <a:ext cx="8" cy="0"/>
              </a:xfrm>
              <a:prstGeom prst="line">
                <a:avLst/>
              </a:prstGeom>
              <a:noFill/>
              <a:ln w="5080">
                <a:solidFill>
                  <a:srgbClr val="0000FF"/>
                </a:solidFill>
                <a:round/>
                <a:headEnd/>
                <a:tailEnd/>
              </a:ln>
            </p:spPr>
            <p:txBody>
              <a:bodyPr/>
              <a:lstStyle/>
              <a:p>
                <a:endParaRPr lang="en-US"/>
              </a:p>
            </p:txBody>
          </p:sp>
          <p:sp>
            <p:nvSpPr>
              <p:cNvPr id="254277" name="Line 2178"/>
              <p:cNvSpPr>
                <a:spLocks noChangeShapeType="1"/>
              </p:cNvSpPr>
              <p:nvPr/>
            </p:nvSpPr>
            <p:spPr bwMode="auto">
              <a:xfrm>
                <a:off x="5951" y="2996"/>
                <a:ext cx="7" cy="0"/>
              </a:xfrm>
              <a:prstGeom prst="line">
                <a:avLst/>
              </a:prstGeom>
              <a:noFill/>
              <a:ln w="5080">
                <a:solidFill>
                  <a:srgbClr val="0000FF"/>
                </a:solidFill>
                <a:round/>
                <a:headEnd/>
                <a:tailEnd/>
              </a:ln>
            </p:spPr>
            <p:txBody>
              <a:bodyPr/>
              <a:lstStyle/>
              <a:p>
                <a:endParaRPr lang="en-US"/>
              </a:p>
            </p:txBody>
          </p:sp>
          <p:sp>
            <p:nvSpPr>
              <p:cNvPr id="254278" name="Line 2179"/>
              <p:cNvSpPr>
                <a:spLocks noChangeShapeType="1"/>
              </p:cNvSpPr>
              <p:nvPr/>
            </p:nvSpPr>
            <p:spPr bwMode="auto">
              <a:xfrm>
                <a:off x="5958" y="2996"/>
                <a:ext cx="8" cy="0"/>
              </a:xfrm>
              <a:prstGeom prst="line">
                <a:avLst/>
              </a:prstGeom>
              <a:noFill/>
              <a:ln w="5080">
                <a:solidFill>
                  <a:srgbClr val="0000FF"/>
                </a:solidFill>
                <a:round/>
                <a:headEnd/>
                <a:tailEnd/>
              </a:ln>
            </p:spPr>
            <p:txBody>
              <a:bodyPr/>
              <a:lstStyle/>
              <a:p>
                <a:endParaRPr lang="en-US"/>
              </a:p>
            </p:txBody>
          </p:sp>
          <p:sp>
            <p:nvSpPr>
              <p:cNvPr id="254279" name="Line 2180"/>
              <p:cNvSpPr>
                <a:spLocks noChangeShapeType="1"/>
              </p:cNvSpPr>
              <p:nvPr/>
            </p:nvSpPr>
            <p:spPr bwMode="auto">
              <a:xfrm>
                <a:off x="5966" y="2996"/>
                <a:ext cx="8" cy="0"/>
              </a:xfrm>
              <a:prstGeom prst="line">
                <a:avLst/>
              </a:prstGeom>
              <a:noFill/>
              <a:ln w="5080">
                <a:solidFill>
                  <a:srgbClr val="0000FF"/>
                </a:solidFill>
                <a:round/>
                <a:headEnd/>
                <a:tailEnd/>
              </a:ln>
            </p:spPr>
            <p:txBody>
              <a:bodyPr/>
              <a:lstStyle/>
              <a:p>
                <a:endParaRPr lang="en-US"/>
              </a:p>
            </p:txBody>
          </p:sp>
          <p:sp>
            <p:nvSpPr>
              <p:cNvPr id="254280" name="Line 2181"/>
              <p:cNvSpPr>
                <a:spLocks noChangeShapeType="1"/>
              </p:cNvSpPr>
              <p:nvPr/>
            </p:nvSpPr>
            <p:spPr bwMode="auto">
              <a:xfrm>
                <a:off x="5974" y="2996"/>
                <a:ext cx="8" cy="0"/>
              </a:xfrm>
              <a:prstGeom prst="line">
                <a:avLst/>
              </a:prstGeom>
              <a:noFill/>
              <a:ln w="5080">
                <a:solidFill>
                  <a:srgbClr val="0000FF"/>
                </a:solidFill>
                <a:round/>
                <a:headEnd/>
                <a:tailEnd/>
              </a:ln>
            </p:spPr>
            <p:txBody>
              <a:bodyPr/>
              <a:lstStyle/>
              <a:p>
                <a:endParaRPr lang="en-US"/>
              </a:p>
            </p:txBody>
          </p:sp>
          <p:sp>
            <p:nvSpPr>
              <p:cNvPr id="254281" name="Freeform 2182"/>
              <p:cNvSpPr>
                <a:spLocks/>
              </p:cNvSpPr>
              <p:nvPr/>
            </p:nvSpPr>
            <p:spPr bwMode="auto">
              <a:xfrm>
                <a:off x="5982" y="2996"/>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282" name="Freeform 2183"/>
              <p:cNvSpPr>
                <a:spLocks/>
              </p:cNvSpPr>
              <p:nvPr/>
            </p:nvSpPr>
            <p:spPr bwMode="auto">
              <a:xfrm>
                <a:off x="5989"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83" name="Line 2184"/>
              <p:cNvSpPr>
                <a:spLocks noChangeShapeType="1"/>
              </p:cNvSpPr>
              <p:nvPr/>
            </p:nvSpPr>
            <p:spPr bwMode="auto">
              <a:xfrm>
                <a:off x="5997" y="2996"/>
                <a:ext cx="8" cy="0"/>
              </a:xfrm>
              <a:prstGeom prst="line">
                <a:avLst/>
              </a:prstGeom>
              <a:noFill/>
              <a:ln w="5080">
                <a:solidFill>
                  <a:srgbClr val="0000FF"/>
                </a:solidFill>
                <a:round/>
                <a:headEnd/>
                <a:tailEnd/>
              </a:ln>
            </p:spPr>
            <p:txBody>
              <a:bodyPr/>
              <a:lstStyle/>
              <a:p>
                <a:endParaRPr lang="en-US"/>
              </a:p>
            </p:txBody>
          </p:sp>
          <p:sp>
            <p:nvSpPr>
              <p:cNvPr id="254284" name="Line 2185"/>
              <p:cNvSpPr>
                <a:spLocks noChangeShapeType="1"/>
              </p:cNvSpPr>
              <p:nvPr/>
            </p:nvSpPr>
            <p:spPr bwMode="auto">
              <a:xfrm>
                <a:off x="6005" y="2996"/>
                <a:ext cx="8" cy="0"/>
              </a:xfrm>
              <a:prstGeom prst="line">
                <a:avLst/>
              </a:prstGeom>
              <a:noFill/>
              <a:ln w="5080">
                <a:solidFill>
                  <a:srgbClr val="0000FF"/>
                </a:solidFill>
                <a:round/>
                <a:headEnd/>
                <a:tailEnd/>
              </a:ln>
            </p:spPr>
            <p:txBody>
              <a:bodyPr/>
              <a:lstStyle/>
              <a:p>
                <a:endParaRPr lang="en-US"/>
              </a:p>
            </p:txBody>
          </p:sp>
          <p:sp>
            <p:nvSpPr>
              <p:cNvPr id="254285" name="Line 2186"/>
              <p:cNvSpPr>
                <a:spLocks noChangeShapeType="1"/>
              </p:cNvSpPr>
              <p:nvPr/>
            </p:nvSpPr>
            <p:spPr bwMode="auto">
              <a:xfrm>
                <a:off x="6013" y="2996"/>
                <a:ext cx="8" cy="0"/>
              </a:xfrm>
              <a:prstGeom prst="line">
                <a:avLst/>
              </a:prstGeom>
              <a:noFill/>
              <a:ln w="5080">
                <a:solidFill>
                  <a:srgbClr val="0000FF"/>
                </a:solidFill>
                <a:round/>
                <a:headEnd/>
                <a:tailEnd/>
              </a:ln>
            </p:spPr>
            <p:txBody>
              <a:bodyPr/>
              <a:lstStyle/>
              <a:p>
                <a:endParaRPr lang="en-US"/>
              </a:p>
            </p:txBody>
          </p:sp>
          <p:sp>
            <p:nvSpPr>
              <p:cNvPr id="254286" name="Freeform 2187"/>
              <p:cNvSpPr>
                <a:spLocks/>
              </p:cNvSpPr>
              <p:nvPr/>
            </p:nvSpPr>
            <p:spPr bwMode="auto">
              <a:xfrm>
                <a:off x="6021" y="2996"/>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287" name="Freeform 2188"/>
              <p:cNvSpPr>
                <a:spLocks/>
              </p:cNvSpPr>
              <p:nvPr/>
            </p:nvSpPr>
            <p:spPr bwMode="auto">
              <a:xfrm>
                <a:off x="6028"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88" name="Freeform 2189"/>
              <p:cNvSpPr>
                <a:spLocks/>
              </p:cNvSpPr>
              <p:nvPr/>
            </p:nvSpPr>
            <p:spPr bwMode="auto">
              <a:xfrm>
                <a:off x="6036"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89" name="Freeform 2190"/>
              <p:cNvSpPr>
                <a:spLocks/>
              </p:cNvSpPr>
              <p:nvPr/>
            </p:nvSpPr>
            <p:spPr bwMode="auto">
              <a:xfrm>
                <a:off x="6044"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90" name="Line 2191"/>
              <p:cNvSpPr>
                <a:spLocks noChangeShapeType="1"/>
              </p:cNvSpPr>
              <p:nvPr/>
            </p:nvSpPr>
            <p:spPr bwMode="auto">
              <a:xfrm>
                <a:off x="6052" y="2996"/>
                <a:ext cx="7" cy="0"/>
              </a:xfrm>
              <a:prstGeom prst="line">
                <a:avLst/>
              </a:prstGeom>
              <a:noFill/>
              <a:ln w="5080">
                <a:solidFill>
                  <a:srgbClr val="0000FF"/>
                </a:solidFill>
                <a:round/>
                <a:headEnd/>
                <a:tailEnd/>
              </a:ln>
            </p:spPr>
            <p:txBody>
              <a:bodyPr/>
              <a:lstStyle/>
              <a:p>
                <a:endParaRPr lang="en-US"/>
              </a:p>
            </p:txBody>
          </p:sp>
          <p:sp>
            <p:nvSpPr>
              <p:cNvPr id="254291" name="Line 2192"/>
              <p:cNvSpPr>
                <a:spLocks noChangeShapeType="1"/>
              </p:cNvSpPr>
              <p:nvPr/>
            </p:nvSpPr>
            <p:spPr bwMode="auto">
              <a:xfrm>
                <a:off x="6059" y="2996"/>
                <a:ext cx="8" cy="0"/>
              </a:xfrm>
              <a:prstGeom prst="line">
                <a:avLst/>
              </a:prstGeom>
              <a:noFill/>
              <a:ln w="5080">
                <a:solidFill>
                  <a:srgbClr val="0000FF"/>
                </a:solidFill>
                <a:round/>
                <a:headEnd/>
                <a:tailEnd/>
              </a:ln>
            </p:spPr>
            <p:txBody>
              <a:bodyPr/>
              <a:lstStyle/>
              <a:p>
                <a:endParaRPr lang="en-US"/>
              </a:p>
            </p:txBody>
          </p:sp>
          <p:sp>
            <p:nvSpPr>
              <p:cNvPr id="254292" name="Line 2193"/>
              <p:cNvSpPr>
                <a:spLocks noChangeShapeType="1"/>
              </p:cNvSpPr>
              <p:nvPr/>
            </p:nvSpPr>
            <p:spPr bwMode="auto">
              <a:xfrm>
                <a:off x="6067" y="2996"/>
                <a:ext cx="8" cy="0"/>
              </a:xfrm>
              <a:prstGeom prst="line">
                <a:avLst/>
              </a:prstGeom>
              <a:noFill/>
              <a:ln w="5080">
                <a:solidFill>
                  <a:srgbClr val="0000FF"/>
                </a:solidFill>
                <a:round/>
                <a:headEnd/>
                <a:tailEnd/>
              </a:ln>
            </p:spPr>
            <p:txBody>
              <a:bodyPr/>
              <a:lstStyle/>
              <a:p>
                <a:endParaRPr lang="en-US"/>
              </a:p>
            </p:txBody>
          </p:sp>
          <p:sp>
            <p:nvSpPr>
              <p:cNvPr id="254293" name="Line 2194"/>
              <p:cNvSpPr>
                <a:spLocks noChangeShapeType="1"/>
              </p:cNvSpPr>
              <p:nvPr/>
            </p:nvSpPr>
            <p:spPr bwMode="auto">
              <a:xfrm>
                <a:off x="6075" y="2996"/>
                <a:ext cx="8" cy="0"/>
              </a:xfrm>
              <a:prstGeom prst="line">
                <a:avLst/>
              </a:prstGeom>
              <a:noFill/>
              <a:ln w="5080">
                <a:solidFill>
                  <a:srgbClr val="0000FF"/>
                </a:solidFill>
                <a:round/>
                <a:headEnd/>
                <a:tailEnd/>
              </a:ln>
            </p:spPr>
            <p:txBody>
              <a:bodyPr/>
              <a:lstStyle/>
              <a:p>
                <a:endParaRPr lang="en-US"/>
              </a:p>
            </p:txBody>
          </p:sp>
          <p:sp>
            <p:nvSpPr>
              <p:cNvPr id="254294" name="Line 2195"/>
              <p:cNvSpPr>
                <a:spLocks noChangeShapeType="1"/>
              </p:cNvSpPr>
              <p:nvPr/>
            </p:nvSpPr>
            <p:spPr bwMode="auto">
              <a:xfrm>
                <a:off x="6083" y="2996"/>
                <a:ext cx="8" cy="0"/>
              </a:xfrm>
              <a:prstGeom prst="line">
                <a:avLst/>
              </a:prstGeom>
              <a:noFill/>
              <a:ln w="5080">
                <a:solidFill>
                  <a:srgbClr val="0000FF"/>
                </a:solidFill>
                <a:round/>
                <a:headEnd/>
                <a:tailEnd/>
              </a:ln>
            </p:spPr>
            <p:txBody>
              <a:bodyPr/>
              <a:lstStyle/>
              <a:p>
                <a:endParaRPr lang="en-US"/>
              </a:p>
            </p:txBody>
          </p:sp>
          <p:sp>
            <p:nvSpPr>
              <p:cNvPr id="254295" name="Line 2196"/>
              <p:cNvSpPr>
                <a:spLocks noChangeShapeType="1"/>
              </p:cNvSpPr>
              <p:nvPr/>
            </p:nvSpPr>
            <p:spPr bwMode="auto">
              <a:xfrm>
                <a:off x="6091" y="2996"/>
                <a:ext cx="7" cy="0"/>
              </a:xfrm>
              <a:prstGeom prst="line">
                <a:avLst/>
              </a:prstGeom>
              <a:noFill/>
              <a:ln w="5080">
                <a:solidFill>
                  <a:srgbClr val="0000FF"/>
                </a:solidFill>
                <a:round/>
                <a:headEnd/>
                <a:tailEnd/>
              </a:ln>
            </p:spPr>
            <p:txBody>
              <a:bodyPr/>
              <a:lstStyle/>
              <a:p>
                <a:endParaRPr lang="en-US"/>
              </a:p>
            </p:txBody>
          </p:sp>
          <p:sp>
            <p:nvSpPr>
              <p:cNvPr id="254296" name="Line 2197"/>
              <p:cNvSpPr>
                <a:spLocks noChangeShapeType="1"/>
              </p:cNvSpPr>
              <p:nvPr/>
            </p:nvSpPr>
            <p:spPr bwMode="auto">
              <a:xfrm>
                <a:off x="6098" y="2996"/>
                <a:ext cx="8" cy="0"/>
              </a:xfrm>
              <a:prstGeom prst="line">
                <a:avLst/>
              </a:prstGeom>
              <a:noFill/>
              <a:ln w="5080">
                <a:solidFill>
                  <a:srgbClr val="0000FF"/>
                </a:solidFill>
                <a:round/>
                <a:headEnd/>
                <a:tailEnd/>
              </a:ln>
            </p:spPr>
            <p:txBody>
              <a:bodyPr/>
              <a:lstStyle/>
              <a:p>
                <a:endParaRPr lang="en-US"/>
              </a:p>
            </p:txBody>
          </p:sp>
          <p:sp>
            <p:nvSpPr>
              <p:cNvPr id="254297" name="Freeform 2198"/>
              <p:cNvSpPr>
                <a:spLocks/>
              </p:cNvSpPr>
              <p:nvPr/>
            </p:nvSpPr>
            <p:spPr bwMode="auto">
              <a:xfrm>
                <a:off x="6106"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98" name="Line 2199"/>
              <p:cNvSpPr>
                <a:spLocks noChangeShapeType="1"/>
              </p:cNvSpPr>
              <p:nvPr/>
            </p:nvSpPr>
            <p:spPr bwMode="auto">
              <a:xfrm>
                <a:off x="6114" y="3004"/>
                <a:ext cx="8" cy="0"/>
              </a:xfrm>
              <a:prstGeom prst="line">
                <a:avLst/>
              </a:prstGeom>
              <a:noFill/>
              <a:ln w="5080">
                <a:solidFill>
                  <a:srgbClr val="0000FF"/>
                </a:solidFill>
                <a:round/>
                <a:headEnd/>
                <a:tailEnd/>
              </a:ln>
            </p:spPr>
            <p:txBody>
              <a:bodyPr/>
              <a:lstStyle/>
              <a:p>
                <a:endParaRPr lang="en-US"/>
              </a:p>
            </p:txBody>
          </p:sp>
          <p:sp>
            <p:nvSpPr>
              <p:cNvPr id="254299" name="Line 2200"/>
              <p:cNvSpPr>
                <a:spLocks noChangeShapeType="1"/>
              </p:cNvSpPr>
              <p:nvPr/>
            </p:nvSpPr>
            <p:spPr bwMode="auto">
              <a:xfrm>
                <a:off x="6122" y="3004"/>
                <a:ext cx="7" cy="0"/>
              </a:xfrm>
              <a:prstGeom prst="line">
                <a:avLst/>
              </a:prstGeom>
              <a:noFill/>
              <a:ln w="5080">
                <a:solidFill>
                  <a:srgbClr val="0000FF"/>
                </a:solidFill>
                <a:round/>
                <a:headEnd/>
                <a:tailEnd/>
              </a:ln>
            </p:spPr>
            <p:txBody>
              <a:bodyPr/>
              <a:lstStyle/>
              <a:p>
                <a:endParaRPr lang="en-US"/>
              </a:p>
            </p:txBody>
          </p:sp>
          <p:sp>
            <p:nvSpPr>
              <p:cNvPr id="254300" name="Freeform 2201"/>
              <p:cNvSpPr>
                <a:spLocks/>
              </p:cNvSpPr>
              <p:nvPr/>
            </p:nvSpPr>
            <p:spPr bwMode="auto">
              <a:xfrm>
                <a:off x="6129" y="300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01" name="Line 2202"/>
              <p:cNvSpPr>
                <a:spLocks noChangeShapeType="1"/>
              </p:cNvSpPr>
              <p:nvPr/>
            </p:nvSpPr>
            <p:spPr bwMode="auto">
              <a:xfrm>
                <a:off x="6137" y="3012"/>
                <a:ext cx="8" cy="0"/>
              </a:xfrm>
              <a:prstGeom prst="line">
                <a:avLst/>
              </a:prstGeom>
              <a:noFill/>
              <a:ln w="5080">
                <a:solidFill>
                  <a:srgbClr val="0000FF"/>
                </a:solidFill>
                <a:round/>
                <a:headEnd/>
                <a:tailEnd/>
              </a:ln>
            </p:spPr>
            <p:txBody>
              <a:bodyPr/>
              <a:lstStyle/>
              <a:p>
                <a:endParaRPr lang="en-US"/>
              </a:p>
            </p:txBody>
          </p:sp>
          <p:sp>
            <p:nvSpPr>
              <p:cNvPr id="254302" name="Line 2203"/>
              <p:cNvSpPr>
                <a:spLocks noChangeShapeType="1"/>
              </p:cNvSpPr>
              <p:nvPr/>
            </p:nvSpPr>
            <p:spPr bwMode="auto">
              <a:xfrm>
                <a:off x="6145" y="3012"/>
                <a:ext cx="8" cy="0"/>
              </a:xfrm>
              <a:prstGeom prst="line">
                <a:avLst/>
              </a:prstGeom>
              <a:noFill/>
              <a:ln w="5080">
                <a:solidFill>
                  <a:srgbClr val="0000FF"/>
                </a:solidFill>
                <a:round/>
                <a:headEnd/>
                <a:tailEnd/>
              </a:ln>
            </p:spPr>
            <p:txBody>
              <a:bodyPr/>
              <a:lstStyle/>
              <a:p>
                <a:endParaRPr lang="en-US"/>
              </a:p>
            </p:txBody>
          </p:sp>
          <p:sp>
            <p:nvSpPr>
              <p:cNvPr id="254303" name="Freeform 2204"/>
              <p:cNvSpPr>
                <a:spLocks/>
              </p:cNvSpPr>
              <p:nvPr/>
            </p:nvSpPr>
            <p:spPr bwMode="auto">
              <a:xfrm>
                <a:off x="6153" y="300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04" name="Line 2205"/>
              <p:cNvSpPr>
                <a:spLocks noChangeShapeType="1"/>
              </p:cNvSpPr>
              <p:nvPr/>
            </p:nvSpPr>
            <p:spPr bwMode="auto">
              <a:xfrm>
                <a:off x="6161" y="3004"/>
                <a:ext cx="7" cy="0"/>
              </a:xfrm>
              <a:prstGeom prst="line">
                <a:avLst/>
              </a:prstGeom>
              <a:noFill/>
              <a:ln w="5080">
                <a:solidFill>
                  <a:srgbClr val="0000FF"/>
                </a:solidFill>
                <a:round/>
                <a:headEnd/>
                <a:tailEnd/>
              </a:ln>
            </p:spPr>
            <p:txBody>
              <a:bodyPr/>
              <a:lstStyle/>
              <a:p>
                <a:endParaRPr lang="en-US"/>
              </a:p>
            </p:txBody>
          </p:sp>
          <p:sp>
            <p:nvSpPr>
              <p:cNvPr id="254305" name="Line 2206"/>
              <p:cNvSpPr>
                <a:spLocks noChangeShapeType="1"/>
              </p:cNvSpPr>
              <p:nvPr/>
            </p:nvSpPr>
            <p:spPr bwMode="auto">
              <a:xfrm>
                <a:off x="6168" y="3004"/>
                <a:ext cx="8" cy="0"/>
              </a:xfrm>
              <a:prstGeom prst="line">
                <a:avLst/>
              </a:prstGeom>
              <a:noFill/>
              <a:ln w="5080">
                <a:solidFill>
                  <a:srgbClr val="0000FF"/>
                </a:solidFill>
                <a:round/>
                <a:headEnd/>
                <a:tailEnd/>
              </a:ln>
            </p:spPr>
            <p:txBody>
              <a:bodyPr/>
              <a:lstStyle/>
              <a:p>
                <a:endParaRPr lang="en-US"/>
              </a:p>
            </p:txBody>
          </p:sp>
          <p:sp>
            <p:nvSpPr>
              <p:cNvPr id="254306" name="Line 2207"/>
              <p:cNvSpPr>
                <a:spLocks noChangeShapeType="1"/>
              </p:cNvSpPr>
              <p:nvPr/>
            </p:nvSpPr>
            <p:spPr bwMode="auto">
              <a:xfrm>
                <a:off x="6176" y="3004"/>
                <a:ext cx="8" cy="0"/>
              </a:xfrm>
              <a:prstGeom prst="line">
                <a:avLst/>
              </a:prstGeom>
              <a:noFill/>
              <a:ln w="5080">
                <a:solidFill>
                  <a:srgbClr val="0000FF"/>
                </a:solidFill>
                <a:round/>
                <a:headEnd/>
                <a:tailEnd/>
              </a:ln>
            </p:spPr>
            <p:txBody>
              <a:bodyPr/>
              <a:lstStyle/>
              <a:p>
                <a:endParaRPr lang="en-US"/>
              </a:p>
            </p:txBody>
          </p:sp>
          <p:sp>
            <p:nvSpPr>
              <p:cNvPr id="254307" name="Line 2208"/>
              <p:cNvSpPr>
                <a:spLocks noChangeShapeType="1"/>
              </p:cNvSpPr>
              <p:nvPr/>
            </p:nvSpPr>
            <p:spPr bwMode="auto">
              <a:xfrm>
                <a:off x="6184" y="3004"/>
                <a:ext cx="8" cy="0"/>
              </a:xfrm>
              <a:prstGeom prst="line">
                <a:avLst/>
              </a:prstGeom>
              <a:noFill/>
              <a:ln w="5080">
                <a:solidFill>
                  <a:srgbClr val="0000FF"/>
                </a:solidFill>
                <a:round/>
                <a:headEnd/>
                <a:tailEnd/>
              </a:ln>
            </p:spPr>
            <p:txBody>
              <a:bodyPr/>
              <a:lstStyle/>
              <a:p>
                <a:endParaRPr lang="en-US"/>
              </a:p>
            </p:txBody>
          </p:sp>
          <p:sp>
            <p:nvSpPr>
              <p:cNvPr id="254308" name="Freeform 2209"/>
              <p:cNvSpPr>
                <a:spLocks/>
              </p:cNvSpPr>
              <p:nvPr/>
            </p:nvSpPr>
            <p:spPr bwMode="auto">
              <a:xfrm>
                <a:off x="6192" y="2996"/>
                <a:ext cx="8" cy="8"/>
              </a:xfrm>
              <a:custGeom>
                <a:avLst/>
                <a:gdLst>
                  <a:gd name="T0" fmla="*/ 0 w 8"/>
                  <a:gd name="T1" fmla="*/ 8 h 8"/>
                  <a:gd name="T2" fmla="*/ 8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0"/>
                    </a:lnTo>
                  </a:path>
                </a:pathLst>
              </a:custGeom>
              <a:noFill/>
              <a:ln w="5080">
                <a:solidFill>
                  <a:srgbClr val="0000FF"/>
                </a:solidFill>
                <a:prstDash val="solid"/>
                <a:round/>
                <a:headEnd/>
                <a:tailEnd/>
              </a:ln>
            </p:spPr>
            <p:txBody>
              <a:bodyPr/>
              <a:lstStyle/>
              <a:p>
                <a:endParaRPr lang="en-US"/>
              </a:p>
            </p:txBody>
          </p:sp>
          <p:sp>
            <p:nvSpPr>
              <p:cNvPr id="254309" name="Line 2210"/>
              <p:cNvSpPr>
                <a:spLocks noChangeShapeType="1"/>
              </p:cNvSpPr>
              <p:nvPr/>
            </p:nvSpPr>
            <p:spPr bwMode="auto">
              <a:xfrm>
                <a:off x="6200" y="2996"/>
                <a:ext cx="0" cy="0"/>
              </a:xfrm>
              <a:prstGeom prst="line">
                <a:avLst/>
              </a:prstGeom>
              <a:noFill/>
              <a:ln w="5080">
                <a:solidFill>
                  <a:srgbClr val="0000FF"/>
                </a:solidFill>
                <a:round/>
                <a:headEnd/>
                <a:tailEnd/>
              </a:ln>
            </p:spPr>
            <p:txBody>
              <a:bodyPr/>
              <a:lstStyle/>
              <a:p>
                <a:endParaRPr lang="en-US"/>
              </a:p>
            </p:txBody>
          </p:sp>
          <p:sp>
            <p:nvSpPr>
              <p:cNvPr id="254310" name="Freeform 2211"/>
              <p:cNvSpPr>
                <a:spLocks/>
              </p:cNvSpPr>
              <p:nvPr/>
            </p:nvSpPr>
            <p:spPr bwMode="auto">
              <a:xfrm>
                <a:off x="6200" y="2996"/>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311" name="Freeform 2212"/>
              <p:cNvSpPr>
                <a:spLocks/>
              </p:cNvSpPr>
              <p:nvPr/>
            </p:nvSpPr>
            <p:spPr bwMode="auto">
              <a:xfrm>
                <a:off x="6207"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312" name="Line 2213"/>
              <p:cNvSpPr>
                <a:spLocks noChangeShapeType="1"/>
              </p:cNvSpPr>
              <p:nvPr/>
            </p:nvSpPr>
            <p:spPr bwMode="auto">
              <a:xfrm>
                <a:off x="6215" y="2996"/>
                <a:ext cx="8" cy="0"/>
              </a:xfrm>
              <a:prstGeom prst="line">
                <a:avLst/>
              </a:prstGeom>
              <a:noFill/>
              <a:ln w="5080">
                <a:solidFill>
                  <a:srgbClr val="0000FF"/>
                </a:solidFill>
                <a:round/>
                <a:headEnd/>
                <a:tailEnd/>
              </a:ln>
            </p:spPr>
            <p:txBody>
              <a:bodyPr/>
              <a:lstStyle/>
              <a:p>
                <a:endParaRPr lang="en-US"/>
              </a:p>
            </p:txBody>
          </p:sp>
          <p:sp>
            <p:nvSpPr>
              <p:cNvPr id="254313" name="Freeform 2214"/>
              <p:cNvSpPr>
                <a:spLocks/>
              </p:cNvSpPr>
              <p:nvPr/>
            </p:nvSpPr>
            <p:spPr bwMode="auto">
              <a:xfrm>
                <a:off x="6223"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14" name="Line 2215"/>
              <p:cNvSpPr>
                <a:spLocks noChangeShapeType="1"/>
              </p:cNvSpPr>
              <p:nvPr/>
            </p:nvSpPr>
            <p:spPr bwMode="auto">
              <a:xfrm>
                <a:off x="6231" y="3004"/>
                <a:ext cx="7" cy="0"/>
              </a:xfrm>
              <a:prstGeom prst="line">
                <a:avLst/>
              </a:prstGeom>
              <a:noFill/>
              <a:ln w="5080">
                <a:solidFill>
                  <a:srgbClr val="0000FF"/>
                </a:solidFill>
                <a:round/>
                <a:headEnd/>
                <a:tailEnd/>
              </a:ln>
            </p:spPr>
            <p:txBody>
              <a:bodyPr/>
              <a:lstStyle/>
              <a:p>
                <a:endParaRPr lang="en-US"/>
              </a:p>
            </p:txBody>
          </p:sp>
          <p:sp>
            <p:nvSpPr>
              <p:cNvPr id="254315" name="Line 2216"/>
              <p:cNvSpPr>
                <a:spLocks noChangeShapeType="1"/>
              </p:cNvSpPr>
              <p:nvPr/>
            </p:nvSpPr>
            <p:spPr bwMode="auto">
              <a:xfrm>
                <a:off x="6238" y="3004"/>
                <a:ext cx="8" cy="0"/>
              </a:xfrm>
              <a:prstGeom prst="line">
                <a:avLst/>
              </a:prstGeom>
              <a:noFill/>
              <a:ln w="5080">
                <a:solidFill>
                  <a:srgbClr val="0000FF"/>
                </a:solidFill>
                <a:round/>
                <a:headEnd/>
                <a:tailEnd/>
              </a:ln>
            </p:spPr>
            <p:txBody>
              <a:bodyPr/>
              <a:lstStyle/>
              <a:p>
                <a:endParaRPr lang="en-US"/>
              </a:p>
            </p:txBody>
          </p:sp>
          <p:sp>
            <p:nvSpPr>
              <p:cNvPr id="254316" name="Line 2217"/>
              <p:cNvSpPr>
                <a:spLocks noChangeShapeType="1"/>
              </p:cNvSpPr>
              <p:nvPr/>
            </p:nvSpPr>
            <p:spPr bwMode="auto">
              <a:xfrm>
                <a:off x="6246" y="3004"/>
                <a:ext cx="8" cy="0"/>
              </a:xfrm>
              <a:prstGeom prst="line">
                <a:avLst/>
              </a:prstGeom>
              <a:noFill/>
              <a:ln w="5080">
                <a:solidFill>
                  <a:srgbClr val="0000FF"/>
                </a:solidFill>
                <a:round/>
                <a:headEnd/>
                <a:tailEnd/>
              </a:ln>
            </p:spPr>
            <p:txBody>
              <a:bodyPr/>
              <a:lstStyle/>
              <a:p>
                <a:endParaRPr lang="en-US"/>
              </a:p>
            </p:txBody>
          </p:sp>
          <p:sp>
            <p:nvSpPr>
              <p:cNvPr id="254317" name="Freeform 2218"/>
              <p:cNvSpPr>
                <a:spLocks/>
              </p:cNvSpPr>
              <p:nvPr/>
            </p:nvSpPr>
            <p:spPr bwMode="auto">
              <a:xfrm>
                <a:off x="778" y="146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4318" name="Freeform 2219"/>
              <p:cNvSpPr>
                <a:spLocks/>
              </p:cNvSpPr>
              <p:nvPr/>
            </p:nvSpPr>
            <p:spPr bwMode="auto">
              <a:xfrm>
                <a:off x="786" y="1463"/>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319" name="Line 2220"/>
              <p:cNvSpPr>
                <a:spLocks noChangeShapeType="1"/>
              </p:cNvSpPr>
              <p:nvPr/>
            </p:nvSpPr>
            <p:spPr bwMode="auto">
              <a:xfrm>
                <a:off x="793" y="1463"/>
                <a:ext cx="8" cy="8"/>
              </a:xfrm>
              <a:prstGeom prst="line">
                <a:avLst/>
              </a:prstGeom>
              <a:noFill/>
              <a:ln w="5080">
                <a:solidFill>
                  <a:srgbClr val="993366"/>
                </a:solidFill>
                <a:round/>
                <a:headEnd/>
                <a:tailEnd/>
              </a:ln>
            </p:spPr>
            <p:txBody>
              <a:bodyPr/>
              <a:lstStyle/>
              <a:p>
                <a:endParaRPr lang="en-US"/>
              </a:p>
            </p:txBody>
          </p:sp>
          <p:sp>
            <p:nvSpPr>
              <p:cNvPr id="254320" name="Freeform 2221"/>
              <p:cNvSpPr>
                <a:spLocks/>
              </p:cNvSpPr>
              <p:nvPr/>
            </p:nvSpPr>
            <p:spPr bwMode="auto">
              <a:xfrm>
                <a:off x="801" y="1471"/>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993366"/>
                </a:solidFill>
                <a:prstDash val="solid"/>
                <a:round/>
                <a:headEnd/>
                <a:tailEnd/>
              </a:ln>
            </p:spPr>
            <p:txBody>
              <a:bodyPr/>
              <a:lstStyle/>
              <a:p>
                <a:endParaRPr lang="en-US"/>
              </a:p>
            </p:txBody>
          </p:sp>
          <p:sp>
            <p:nvSpPr>
              <p:cNvPr id="254321" name="Freeform 2222"/>
              <p:cNvSpPr>
                <a:spLocks/>
              </p:cNvSpPr>
              <p:nvPr/>
            </p:nvSpPr>
            <p:spPr bwMode="auto">
              <a:xfrm>
                <a:off x="809" y="1479"/>
                <a:ext cx="8" cy="31"/>
              </a:xfrm>
              <a:custGeom>
                <a:avLst/>
                <a:gdLst>
                  <a:gd name="T0" fmla="*/ 0 w 8"/>
                  <a:gd name="T1" fmla="*/ 31 h 31"/>
                  <a:gd name="T2" fmla="*/ 0 w 8"/>
                  <a:gd name="T3" fmla="*/ 23 h 31"/>
                  <a:gd name="T4" fmla="*/ 0 w 8"/>
                  <a:gd name="T5" fmla="*/ 15 h 31"/>
                  <a:gd name="T6" fmla="*/ 8 w 8"/>
                  <a:gd name="T7" fmla="*/ 7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7"/>
                    </a:lnTo>
                    <a:lnTo>
                      <a:pt x="8" y="0"/>
                    </a:lnTo>
                  </a:path>
                </a:pathLst>
              </a:custGeom>
              <a:noFill/>
              <a:ln w="5080">
                <a:solidFill>
                  <a:srgbClr val="993366"/>
                </a:solidFill>
                <a:prstDash val="solid"/>
                <a:round/>
                <a:headEnd/>
                <a:tailEnd/>
              </a:ln>
            </p:spPr>
            <p:txBody>
              <a:bodyPr/>
              <a:lstStyle/>
              <a:p>
                <a:endParaRPr lang="en-US"/>
              </a:p>
            </p:txBody>
          </p:sp>
          <p:sp>
            <p:nvSpPr>
              <p:cNvPr id="254322" name="Freeform 2223"/>
              <p:cNvSpPr>
                <a:spLocks/>
              </p:cNvSpPr>
              <p:nvPr/>
            </p:nvSpPr>
            <p:spPr bwMode="auto">
              <a:xfrm>
                <a:off x="817" y="1479"/>
                <a:ext cx="8" cy="7"/>
              </a:xfrm>
              <a:custGeom>
                <a:avLst/>
                <a:gdLst>
                  <a:gd name="T0" fmla="*/ 0 w 8"/>
                  <a:gd name="T1" fmla="*/ 0 h 7"/>
                  <a:gd name="T2" fmla="*/ 0 w 8"/>
                  <a:gd name="T3" fmla="*/ 0 h 7"/>
                  <a:gd name="T4" fmla="*/ 0 w 8"/>
                  <a:gd name="T5" fmla="*/ 7 h 7"/>
                  <a:gd name="T6" fmla="*/ 8 w 8"/>
                  <a:gd name="T7" fmla="*/ 7 h 7"/>
                  <a:gd name="T8" fmla="*/ 8 w 8"/>
                  <a:gd name="T9" fmla="*/ 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0" y="0"/>
                    </a:lnTo>
                    <a:lnTo>
                      <a:pt x="0" y="7"/>
                    </a:lnTo>
                    <a:lnTo>
                      <a:pt x="8" y="7"/>
                    </a:lnTo>
                  </a:path>
                </a:pathLst>
              </a:custGeom>
              <a:noFill/>
              <a:ln w="5080">
                <a:solidFill>
                  <a:srgbClr val="993366"/>
                </a:solidFill>
                <a:prstDash val="solid"/>
                <a:round/>
                <a:headEnd/>
                <a:tailEnd/>
              </a:ln>
            </p:spPr>
            <p:txBody>
              <a:bodyPr/>
              <a:lstStyle/>
              <a:p>
                <a:endParaRPr lang="en-US"/>
              </a:p>
            </p:txBody>
          </p:sp>
          <p:sp>
            <p:nvSpPr>
              <p:cNvPr id="254323" name="Freeform 2224"/>
              <p:cNvSpPr>
                <a:spLocks/>
              </p:cNvSpPr>
              <p:nvPr/>
            </p:nvSpPr>
            <p:spPr bwMode="auto">
              <a:xfrm>
                <a:off x="825" y="1440"/>
                <a:ext cx="7" cy="46"/>
              </a:xfrm>
              <a:custGeom>
                <a:avLst/>
                <a:gdLst>
                  <a:gd name="T0" fmla="*/ 0 w 7"/>
                  <a:gd name="T1" fmla="*/ 46 h 46"/>
                  <a:gd name="T2" fmla="*/ 0 w 7"/>
                  <a:gd name="T3" fmla="*/ 31 h 46"/>
                  <a:gd name="T4" fmla="*/ 7 w 7"/>
                  <a:gd name="T5" fmla="*/ 0 h 46"/>
                  <a:gd name="T6" fmla="*/ 0 60000 65536"/>
                  <a:gd name="T7" fmla="*/ 0 60000 65536"/>
                  <a:gd name="T8" fmla="*/ 0 60000 65536"/>
                  <a:gd name="T9" fmla="*/ 0 w 7"/>
                  <a:gd name="T10" fmla="*/ 0 h 46"/>
                  <a:gd name="T11" fmla="*/ 7 w 7"/>
                  <a:gd name="T12" fmla="*/ 46 h 46"/>
                </a:gdLst>
                <a:ahLst/>
                <a:cxnLst>
                  <a:cxn ang="T6">
                    <a:pos x="T0" y="T1"/>
                  </a:cxn>
                  <a:cxn ang="T7">
                    <a:pos x="T2" y="T3"/>
                  </a:cxn>
                  <a:cxn ang="T8">
                    <a:pos x="T4" y="T5"/>
                  </a:cxn>
                </a:cxnLst>
                <a:rect l="T9" t="T10" r="T11" b="T12"/>
                <a:pathLst>
                  <a:path w="7" h="46">
                    <a:moveTo>
                      <a:pt x="0" y="46"/>
                    </a:moveTo>
                    <a:lnTo>
                      <a:pt x="0" y="31"/>
                    </a:lnTo>
                    <a:lnTo>
                      <a:pt x="7" y="0"/>
                    </a:lnTo>
                  </a:path>
                </a:pathLst>
              </a:custGeom>
              <a:noFill/>
              <a:ln w="5080">
                <a:solidFill>
                  <a:srgbClr val="993366"/>
                </a:solidFill>
                <a:prstDash val="solid"/>
                <a:round/>
                <a:headEnd/>
                <a:tailEnd/>
              </a:ln>
            </p:spPr>
            <p:txBody>
              <a:bodyPr/>
              <a:lstStyle/>
              <a:p>
                <a:endParaRPr lang="en-US"/>
              </a:p>
            </p:txBody>
          </p:sp>
        </p:grpSp>
        <p:grpSp>
          <p:nvGrpSpPr>
            <p:cNvPr id="226323" name="Group 2225"/>
            <p:cNvGrpSpPr>
              <a:grpSpLocks/>
            </p:cNvGrpSpPr>
            <p:nvPr/>
          </p:nvGrpSpPr>
          <p:grpSpPr bwMode="auto">
            <a:xfrm>
              <a:off x="832" y="1167"/>
              <a:ext cx="1517" cy="810"/>
              <a:chOff x="832" y="1167"/>
              <a:chExt cx="1517" cy="810"/>
            </a:xfrm>
          </p:grpSpPr>
          <p:sp>
            <p:nvSpPr>
              <p:cNvPr id="253924" name="Freeform 2226"/>
              <p:cNvSpPr>
                <a:spLocks/>
              </p:cNvSpPr>
              <p:nvPr/>
            </p:nvSpPr>
            <p:spPr bwMode="auto">
              <a:xfrm>
                <a:off x="832" y="1292"/>
                <a:ext cx="8" cy="148"/>
              </a:xfrm>
              <a:custGeom>
                <a:avLst/>
                <a:gdLst>
                  <a:gd name="T0" fmla="*/ 0 w 8"/>
                  <a:gd name="T1" fmla="*/ 148 h 148"/>
                  <a:gd name="T2" fmla="*/ 0 w 8"/>
                  <a:gd name="T3" fmla="*/ 117 h 148"/>
                  <a:gd name="T4" fmla="*/ 0 w 8"/>
                  <a:gd name="T5" fmla="*/ 70 h 148"/>
                  <a:gd name="T6" fmla="*/ 8 w 8"/>
                  <a:gd name="T7" fmla="*/ 31 h 148"/>
                  <a:gd name="T8" fmla="*/ 8 w 8"/>
                  <a:gd name="T9" fmla="*/ 15 h 148"/>
                  <a:gd name="T10" fmla="*/ 8 w 8"/>
                  <a:gd name="T11" fmla="*/ 0 h 148"/>
                  <a:gd name="T12" fmla="*/ 0 60000 65536"/>
                  <a:gd name="T13" fmla="*/ 0 60000 65536"/>
                  <a:gd name="T14" fmla="*/ 0 60000 65536"/>
                  <a:gd name="T15" fmla="*/ 0 60000 65536"/>
                  <a:gd name="T16" fmla="*/ 0 60000 65536"/>
                  <a:gd name="T17" fmla="*/ 0 60000 65536"/>
                  <a:gd name="T18" fmla="*/ 0 w 8"/>
                  <a:gd name="T19" fmla="*/ 0 h 148"/>
                  <a:gd name="T20" fmla="*/ 8 w 8"/>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8" h="148">
                    <a:moveTo>
                      <a:pt x="0" y="148"/>
                    </a:moveTo>
                    <a:lnTo>
                      <a:pt x="0" y="117"/>
                    </a:lnTo>
                    <a:lnTo>
                      <a:pt x="0" y="70"/>
                    </a:lnTo>
                    <a:lnTo>
                      <a:pt x="8" y="31"/>
                    </a:lnTo>
                    <a:lnTo>
                      <a:pt x="8" y="15"/>
                    </a:lnTo>
                    <a:lnTo>
                      <a:pt x="8" y="0"/>
                    </a:lnTo>
                  </a:path>
                </a:pathLst>
              </a:custGeom>
              <a:noFill/>
              <a:ln w="5080">
                <a:solidFill>
                  <a:srgbClr val="993366"/>
                </a:solidFill>
                <a:prstDash val="solid"/>
                <a:round/>
                <a:headEnd/>
                <a:tailEnd/>
              </a:ln>
            </p:spPr>
            <p:txBody>
              <a:bodyPr/>
              <a:lstStyle/>
              <a:p>
                <a:endParaRPr lang="en-US"/>
              </a:p>
            </p:txBody>
          </p:sp>
          <p:sp>
            <p:nvSpPr>
              <p:cNvPr id="253925" name="Freeform 2227"/>
              <p:cNvSpPr>
                <a:spLocks/>
              </p:cNvSpPr>
              <p:nvPr/>
            </p:nvSpPr>
            <p:spPr bwMode="auto">
              <a:xfrm>
                <a:off x="840" y="1292"/>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926" name="Freeform 2228"/>
              <p:cNvSpPr>
                <a:spLocks/>
              </p:cNvSpPr>
              <p:nvPr/>
            </p:nvSpPr>
            <p:spPr bwMode="auto">
              <a:xfrm>
                <a:off x="848" y="1167"/>
                <a:ext cx="8" cy="133"/>
              </a:xfrm>
              <a:custGeom>
                <a:avLst/>
                <a:gdLst>
                  <a:gd name="T0" fmla="*/ 0 w 8"/>
                  <a:gd name="T1" fmla="*/ 133 h 133"/>
                  <a:gd name="T2" fmla="*/ 0 w 8"/>
                  <a:gd name="T3" fmla="*/ 125 h 133"/>
                  <a:gd name="T4" fmla="*/ 0 w 8"/>
                  <a:gd name="T5" fmla="*/ 101 h 133"/>
                  <a:gd name="T6" fmla="*/ 0 w 8"/>
                  <a:gd name="T7" fmla="*/ 63 h 133"/>
                  <a:gd name="T8" fmla="*/ 8 w 8"/>
                  <a:gd name="T9" fmla="*/ 24 h 133"/>
                  <a:gd name="T10" fmla="*/ 8 w 8"/>
                  <a:gd name="T11" fmla="*/ 8 h 133"/>
                  <a:gd name="T12" fmla="*/ 8 w 8"/>
                  <a:gd name="T13" fmla="*/ 0 h 133"/>
                  <a:gd name="T14" fmla="*/ 0 60000 65536"/>
                  <a:gd name="T15" fmla="*/ 0 60000 65536"/>
                  <a:gd name="T16" fmla="*/ 0 60000 65536"/>
                  <a:gd name="T17" fmla="*/ 0 60000 65536"/>
                  <a:gd name="T18" fmla="*/ 0 60000 65536"/>
                  <a:gd name="T19" fmla="*/ 0 60000 65536"/>
                  <a:gd name="T20" fmla="*/ 0 60000 65536"/>
                  <a:gd name="T21" fmla="*/ 0 w 8"/>
                  <a:gd name="T22" fmla="*/ 0 h 133"/>
                  <a:gd name="T23" fmla="*/ 8 w 8"/>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3">
                    <a:moveTo>
                      <a:pt x="0" y="133"/>
                    </a:moveTo>
                    <a:lnTo>
                      <a:pt x="0" y="125"/>
                    </a:lnTo>
                    <a:lnTo>
                      <a:pt x="0" y="101"/>
                    </a:lnTo>
                    <a:lnTo>
                      <a:pt x="0" y="63"/>
                    </a:lnTo>
                    <a:lnTo>
                      <a:pt x="8" y="24"/>
                    </a:lnTo>
                    <a:lnTo>
                      <a:pt x="8" y="8"/>
                    </a:lnTo>
                    <a:lnTo>
                      <a:pt x="8" y="0"/>
                    </a:lnTo>
                  </a:path>
                </a:pathLst>
              </a:custGeom>
              <a:noFill/>
              <a:ln w="5080">
                <a:solidFill>
                  <a:srgbClr val="993366"/>
                </a:solidFill>
                <a:prstDash val="solid"/>
                <a:round/>
                <a:headEnd/>
                <a:tailEnd/>
              </a:ln>
            </p:spPr>
            <p:txBody>
              <a:bodyPr/>
              <a:lstStyle/>
              <a:p>
                <a:endParaRPr lang="en-US"/>
              </a:p>
            </p:txBody>
          </p:sp>
          <p:sp>
            <p:nvSpPr>
              <p:cNvPr id="253927" name="Freeform 2229"/>
              <p:cNvSpPr>
                <a:spLocks/>
              </p:cNvSpPr>
              <p:nvPr/>
            </p:nvSpPr>
            <p:spPr bwMode="auto">
              <a:xfrm>
                <a:off x="856" y="1167"/>
                <a:ext cx="7" cy="55"/>
              </a:xfrm>
              <a:custGeom>
                <a:avLst/>
                <a:gdLst>
                  <a:gd name="T0" fmla="*/ 0 w 7"/>
                  <a:gd name="T1" fmla="*/ 0 h 55"/>
                  <a:gd name="T2" fmla="*/ 0 w 7"/>
                  <a:gd name="T3" fmla="*/ 0 h 55"/>
                  <a:gd name="T4" fmla="*/ 0 w 7"/>
                  <a:gd name="T5" fmla="*/ 0 h 55"/>
                  <a:gd name="T6" fmla="*/ 0 w 7"/>
                  <a:gd name="T7" fmla="*/ 16 h 55"/>
                  <a:gd name="T8" fmla="*/ 7 w 7"/>
                  <a:gd name="T9" fmla="*/ 39 h 55"/>
                  <a:gd name="T10" fmla="*/ 7 w 7"/>
                  <a:gd name="T11" fmla="*/ 55 h 55"/>
                  <a:gd name="T12" fmla="*/ 0 60000 65536"/>
                  <a:gd name="T13" fmla="*/ 0 60000 65536"/>
                  <a:gd name="T14" fmla="*/ 0 60000 65536"/>
                  <a:gd name="T15" fmla="*/ 0 60000 65536"/>
                  <a:gd name="T16" fmla="*/ 0 60000 65536"/>
                  <a:gd name="T17" fmla="*/ 0 60000 65536"/>
                  <a:gd name="T18" fmla="*/ 0 w 7"/>
                  <a:gd name="T19" fmla="*/ 0 h 55"/>
                  <a:gd name="T20" fmla="*/ 7 w 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 h="55">
                    <a:moveTo>
                      <a:pt x="0" y="0"/>
                    </a:moveTo>
                    <a:lnTo>
                      <a:pt x="0" y="0"/>
                    </a:lnTo>
                    <a:lnTo>
                      <a:pt x="0" y="16"/>
                    </a:lnTo>
                    <a:lnTo>
                      <a:pt x="7" y="39"/>
                    </a:lnTo>
                    <a:lnTo>
                      <a:pt x="7" y="55"/>
                    </a:lnTo>
                  </a:path>
                </a:pathLst>
              </a:custGeom>
              <a:noFill/>
              <a:ln w="5080">
                <a:solidFill>
                  <a:srgbClr val="993366"/>
                </a:solidFill>
                <a:prstDash val="solid"/>
                <a:round/>
                <a:headEnd/>
                <a:tailEnd/>
              </a:ln>
            </p:spPr>
            <p:txBody>
              <a:bodyPr/>
              <a:lstStyle/>
              <a:p>
                <a:endParaRPr lang="en-US"/>
              </a:p>
            </p:txBody>
          </p:sp>
          <p:sp>
            <p:nvSpPr>
              <p:cNvPr id="253928" name="Freeform 2230"/>
              <p:cNvSpPr>
                <a:spLocks/>
              </p:cNvSpPr>
              <p:nvPr/>
            </p:nvSpPr>
            <p:spPr bwMode="auto">
              <a:xfrm>
                <a:off x="863" y="12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929" name="Freeform 2231"/>
              <p:cNvSpPr>
                <a:spLocks/>
              </p:cNvSpPr>
              <p:nvPr/>
            </p:nvSpPr>
            <p:spPr bwMode="auto">
              <a:xfrm>
                <a:off x="871" y="1230"/>
                <a:ext cx="8" cy="163"/>
              </a:xfrm>
              <a:custGeom>
                <a:avLst/>
                <a:gdLst>
                  <a:gd name="T0" fmla="*/ 0 w 8"/>
                  <a:gd name="T1" fmla="*/ 0 h 163"/>
                  <a:gd name="T2" fmla="*/ 0 w 8"/>
                  <a:gd name="T3" fmla="*/ 15 h 163"/>
                  <a:gd name="T4" fmla="*/ 0 w 8"/>
                  <a:gd name="T5" fmla="*/ 31 h 163"/>
                  <a:gd name="T6" fmla="*/ 0 w 8"/>
                  <a:gd name="T7" fmla="*/ 77 h 163"/>
                  <a:gd name="T8" fmla="*/ 8 w 8"/>
                  <a:gd name="T9" fmla="*/ 132 h 163"/>
                  <a:gd name="T10" fmla="*/ 8 w 8"/>
                  <a:gd name="T11" fmla="*/ 147 h 163"/>
                  <a:gd name="T12" fmla="*/ 8 w 8"/>
                  <a:gd name="T13" fmla="*/ 163 h 163"/>
                  <a:gd name="T14" fmla="*/ 0 60000 65536"/>
                  <a:gd name="T15" fmla="*/ 0 60000 65536"/>
                  <a:gd name="T16" fmla="*/ 0 60000 65536"/>
                  <a:gd name="T17" fmla="*/ 0 60000 65536"/>
                  <a:gd name="T18" fmla="*/ 0 60000 65536"/>
                  <a:gd name="T19" fmla="*/ 0 60000 65536"/>
                  <a:gd name="T20" fmla="*/ 0 60000 65536"/>
                  <a:gd name="T21" fmla="*/ 0 w 8"/>
                  <a:gd name="T22" fmla="*/ 0 h 163"/>
                  <a:gd name="T23" fmla="*/ 8 w 8"/>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3">
                    <a:moveTo>
                      <a:pt x="0" y="0"/>
                    </a:moveTo>
                    <a:lnTo>
                      <a:pt x="0" y="15"/>
                    </a:lnTo>
                    <a:lnTo>
                      <a:pt x="0" y="31"/>
                    </a:lnTo>
                    <a:lnTo>
                      <a:pt x="0" y="77"/>
                    </a:lnTo>
                    <a:lnTo>
                      <a:pt x="8" y="132"/>
                    </a:lnTo>
                    <a:lnTo>
                      <a:pt x="8" y="147"/>
                    </a:lnTo>
                    <a:lnTo>
                      <a:pt x="8" y="163"/>
                    </a:lnTo>
                  </a:path>
                </a:pathLst>
              </a:custGeom>
              <a:noFill/>
              <a:ln w="5080">
                <a:solidFill>
                  <a:srgbClr val="993366"/>
                </a:solidFill>
                <a:prstDash val="solid"/>
                <a:round/>
                <a:headEnd/>
                <a:tailEnd/>
              </a:ln>
            </p:spPr>
            <p:txBody>
              <a:bodyPr/>
              <a:lstStyle/>
              <a:p>
                <a:endParaRPr lang="en-US"/>
              </a:p>
            </p:txBody>
          </p:sp>
          <p:sp>
            <p:nvSpPr>
              <p:cNvPr id="253930" name="Freeform 2232"/>
              <p:cNvSpPr>
                <a:spLocks/>
              </p:cNvSpPr>
              <p:nvPr/>
            </p:nvSpPr>
            <p:spPr bwMode="auto">
              <a:xfrm>
                <a:off x="879" y="13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31" name="Freeform 2233"/>
              <p:cNvSpPr>
                <a:spLocks/>
              </p:cNvSpPr>
              <p:nvPr/>
            </p:nvSpPr>
            <p:spPr bwMode="auto">
              <a:xfrm>
                <a:off x="887" y="1409"/>
                <a:ext cx="8" cy="93"/>
              </a:xfrm>
              <a:custGeom>
                <a:avLst/>
                <a:gdLst>
                  <a:gd name="T0" fmla="*/ 0 w 8"/>
                  <a:gd name="T1" fmla="*/ 0 h 93"/>
                  <a:gd name="T2" fmla="*/ 0 w 8"/>
                  <a:gd name="T3" fmla="*/ 23 h 93"/>
                  <a:gd name="T4" fmla="*/ 0 w 8"/>
                  <a:gd name="T5" fmla="*/ 46 h 93"/>
                  <a:gd name="T6" fmla="*/ 8 w 8"/>
                  <a:gd name="T7" fmla="*/ 77 h 93"/>
                  <a:gd name="T8" fmla="*/ 8 w 8"/>
                  <a:gd name="T9" fmla="*/ 93 h 93"/>
                  <a:gd name="T10" fmla="*/ 0 60000 65536"/>
                  <a:gd name="T11" fmla="*/ 0 60000 65536"/>
                  <a:gd name="T12" fmla="*/ 0 60000 65536"/>
                  <a:gd name="T13" fmla="*/ 0 60000 65536"/>
                  <a:gd name="T14" fmla="*/ 0 60000 65536"/>
                  <a:gd name="T15" fmla="*/ 0 w 8"/>
                  <a:gd name="T16" fmla="*/ 0 h 93"/>
                  <a:gd name="T17" fmla="*/ 8 w 8"/>
                  <a:gd name="T18" fmla="*/ 93 h 93"/>
                </a:gdLst>
                <a:ahLst/>
                <a:cxnLst>
                  <a:cxn ang="T10">
                    <a:pos x="T0" y="T1"/>
                  </a:cxn>
                  <a:cxn ang="T11">
                    <a:pos x="T2" y="T3"/>
                  </a:cxn>
                  <a:cxn ang="T12">
                    <a:pos x="T4" y="T5"/>
                  </a:cxn>
                  <a:cxn ang="T13">
                    <a:pos x="T6" y="T7"/>
                  </a:cxn>
                  <a:cxn ang="T14">
                    <a:pos x="T8" y="T9"/>
                  </a:cxn>
                </a:cxnLst>
                <a:rect l="T15" t="T16" r="T17" b="T18"/>
                <a:pathLst>
                  <a:path w="8" h="93">
                    <a:moveTo>
                      <a:pt x="0" y="0"/>
                    </a:moveTo>
                    <a:lnTo>
                      <a:pt x="0" y="23"/>
                    </a:lnTo>
                    <a:lnTo>
                      <a:pt x="0" y="46"/>
                    </a:lnTo>
                    <a:lnTo>
                      <a:pt x="8" y="77"/>
                    </a:lnTo>
                    <a:lnTo>
                      <a:pt x="8" y="93"/>
                    </a:lnTo>
                  </a:path>
                </a:pathLst>
              </a:custGeom>
              <a:noFill/>
              <a:ln w="5080">
                <a:solidFill>
                  <a:srgbClr val="993366"/>
                </a:solidFill>
                <a:prstDash val="solid"/>
                <a:round/>
                <a:headEnd/>
                <a:tailEnd/>
              </a:ln>
            </p:spPr>
            <p:txBody>
              <a:bodyPr/>
              <a:lstStyle/>
              <a:p>
                <a:endParaRPr lang="en-US"/>
              </a:p>
            </p:txBody>
          </p:sp>
          <p:sp>
            <p:nvSpPr>
              <p:cNvPr id="253932" name="Freeform 2234"/>
              <p:cNvSpPr>
                <a:spLocks/>
              </p:cNvSpPr>
              <p:nvPr/>
            </p:nvSpPr>
            <p:spPr bwMode="auto">
              <a:xfrm>
                <a:off x="895" y="1479"/>
                <a:ext cx="7" cy="23"/>
              </a:xfrm>
              <a:custGeom>
                <a:avLst/>
                <a:gdLst>
                  <a:gd name="T0" fmla="*/ 0 w 7"/>
                  <a:gd name="T1" fmla="*/ 23 h 23"/>
                  <a:gd name="T2" fmla="*/ 0 w 7"/>
                  <a:gd name="T3" fmla="*/ 23 h 23"/>
                  <a:gd name="T4" fmla="*/ 0 w 7"/>
                  <a:gd name="T5" fmla="*/ 15 h 23"/>
                  <a:gd name="T6" fmla="*/ 7 w 7"/>
                  <a:gd name="T7" fmla="*/ 7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7"/>
                    </a:lnTo>
                    <a:lnTo>
                      <a:pt x="7" y="0"/>
                    </a:lnTo>
                  </a:path>
                </a:pathLst>
              </a:custGeom>
              <a:noFill/>
              <a:ln w="5080">
                <a:solidFill>
                  <a:srgbClr val="993366"/>
                </a:solidFill>
                <a:prstDash val="solid"/>
                <a:round/>
                <a:headEnd/>
                <a:tailEnd/>
              </a:ln>
            </p:spPr>
            <p:txBody>
              <a:bodyPr/>
              <a:lstStyle/>
              <a:p>
                <a:endParaRPr lang="en-US"/>
              </a:p>
            </p:txBody>
          </p:sp>
          <p:sp>
            <p:nvSpPr>
              <p:cNvPr id="253933" name="Freeform 2235"/>
              <p:cNvSpPr>
                <a:spLocks/>
              </p:cNvSpPr>
              <p:nvPr/>
            </p:nvSpPr>
            <p:spPr bwMode="auto">
              <a:xfrm>
                <a:off x="902" y="1479"/>
                <a:ext cx="8" cy="15"/>
              </a:xfrm>
              <a:custGeom>
                <a:avLst/>
                <a:gdLst>
                  <a:gd name="T0" fmla="*/ 0 w 8"/>
                  <a:gd name="T1" fmla="*/ 0 h 15"/>
                  <a:gd name="T2" fmla="*/ 0 w 8"/>
                  <a:gd name="T3" fmla="*/ 0 h 15"/>
                  <a:gd name="T4" fmla="*/ 0 w 8"/>
                  <a:gd name="T5" fmla="*/ 7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7"/>
                    </a:lnTo>
                    <a:lnTo>
                      <a:pt x="8" y="15"/>
                    </a:lnTo>
                  </a:path>
                </a:pathLst>
              </a:custGeom>
              <a:noFill/>
              <a:ln w="5080">
                <a:solidFill>
                  <a:srgbClr val="993366"/>
                </a:solidFill>
                <a:prstDash val="solid"/>
                <a:round/>
                <a:headEnd/>
                <a:tailEnd/>
              </a:ln>
            </p:spPr>
            <p:txBody>
              <a:bodyPr/>
              <a:lstStyle/>
              <a:p>
                <a:endParaRPr lang="en-US"/>
              </a:p>
            </p:txBody>
          </p:sp>
          <p:sp>
            <p:nvSpPr>
              <p:cNvPr id="253934" name="Freeform 2236"/>
              <p:cNvSpPr>
                <a:spLocks/>
              </p:cNvSpPr>
              <p:nvPr/>
            </p:nvSpPr>
            <p:spPr bwMode="auto">
              <a:xfrm>
                <a:off x="910" y="1471"/>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993366"/>
                </a:solidFill>
                <a:prstDash val="solid"/>
                <a:round/>
                <a:headEnd/>
                <a:tailEnd/>
              </a:ln>
            </p:spPr>
            <p:txBody>
              <a:bodyPr/>
              <a:lstStyle/>
              <a:p>
                <a:endParaRPr lang="en-US"/>
              </a:p>
            </p:txBody>
          </p:sp>
          <p:sp>
            <p:nvSpPr>
              <p:cNvPr id="253935" name="Freeform 2237"/>
              <p:cNvSpPr>
                <a:spLocks/>
              </p:cNvSpPr>
              <p:nvPr/>
            </p:nvSpPr>
            <p:spPr bwMode="auto">
              <a:xfrm>
                <a:off x="918" y="1432"/>
                <a:ext cx="8" cy="39"/>
              </a:xfrm>
              <a:custGeom>
                <a:avLst/>
                <a:gdLst>
                  <a:gd name="T0" fmla="*/ 0 w 8"/>
                  <a:gd name="T1" fmla="*/ 39 h 39"/>
                  <a:gd name="T2" fmla="*/ 8 w 8"/>
                  <a:gd name="T3" fmla="*/ 15 h 39"/>
                  <a:gd name="T4" fmla="*/ 8 w 8"/>
                  <a:gd name="T5" fmla="*/ 8 h 39"/>
                  <a:gd name="T6" fmla="*/ 8 w 8"/>
                  <a:gd name="T7" fmla="*/ 0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39"/>
                    </a:moveTo>
                    <a:lnTo>
                      <a:pt x="8" y="15"/>
                    </a:lnTo>
                    <a:lnTo>
                      <a:pt x="8" y="8"/>
                    </a:lnTo>
                    <a:lnTo>
                      <a:pt x="8" y="0"/>
                    </a:lnTo>
                  </a:path>
                </a:pathLst>
              </a:custGeom>
              <a:noFill/>
              <a:ln w="5080">
                <a:solidFill>
                  <a:srgbClr val="993366"/>
                </a:solidFill>
                <a:prstDash val="solid"/>
                <a:round/>
                <a:headEnd/>
                <a:tailEnd/>
              </a:ln>
            </p:spPr>
            <p:txBody>
              <a:bodyPr/>
              <a:lstStyle/>
              <a:p>
                <a:endParaRPr lang="en-US"/>
              </a:p>
            </p:txBody>
          </p:sp>
          <p:sp>
            <p:nvSpPr>
              <p:cNvPr id="253936" name="Freeform 2238"/>
              <p:cNvSpPr>
                <a:spLocks/>
              </p:cNvSpPr>
              <p:nvPr/>
            </p:nvSpPr>
            <p:spPr bwMode="auto">
              <a:xfrm>
                <a:off x="926" y="1432"/>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993366"/>
                </a:solidFill>
                <a:prstDash val="solid"/>
                <a:round/>
                <a:headEnd/>
                <a:tailEnd/>
              </a:ln>
            </p:spPr>
            <p:txBody>
              <a:bodyPr/>
              <a:lstStyle/>
              <a:p>
                <a:endParaRPr lang="en-US"/>
              </a:p>
            </p:txBody>
          </p:sp>
          <p:sp>
            <p:nvSpPr>
              <p:cNvPr id="253937" name="Freeform 2239"/>
              <p:cNvSpPr>
                <a:spLocks/>
              </p:cNvSpPr>
              <p:nvPr/>
            </p:nvSpPr>
            <p:spPr bwMode="auto">
              <a:xfrm>
                <a:off x="926" y="1440"/>
                <a:ext cx="7" cy="23"/>
              </a:xfrm>
              <a:custGeom>
                <a:avLst/>
                <a:gdLst>
                  <a:gd name="T0" fmla="*/ 0 w 7"/>
                  <a:gd name="T1" fmla="*/ 0 h 23"/>
                  <a:gd name="T2" fmla="*/ 0 w 7"/>
                  <a:gd name="T3" fmla="*/ 7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7"/>
                    </a:lnTo>
                    <a:lnTo>
                      <a:pt x="7" y="23"/>
                    </a:lnTo>
                  </a:path>
                </a:pathLst>
              </a:custGeom>
              <a:noFill/>
              <a:ln w="5080">
                <a:solidFill>
                  <a:srgbClr val="993366"/>
                </a:solidFill>
                <a:prstDash val="solid"/>
                <a:round/>
                <a:headEnd/>
                <a:tailEnd/>
              </a:ln>
            </p:spPr>
            <p:txBody>
              <a:bodyPr/>
              <a:lstStyle/>
              <a:p>
                <a:endParaRPr lang="en-US"/>
              </a:p>
            </p:txBody>
          </p:sp>
          <p:sp>
            <p:nvSpPr>
              <p:cNvPr id="253938" name="Freeform 2240"/>
              <p:cNvSpPr>
                <a:spLocks/>
              </p:cNvSpPr>
              <p:nvPr/>
            </p:nvSpPr>
            <p:spPr bwMode="auto">
              <a:xfrm>
                <a:off x="933" y="14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39" name="Freeform 2241"/>
              <p:cNvSpPr>
                <a:spLocks/>
              </p:cNvSpPr>
              <p:nvPr/>
            </p:nvSpPr>
            <p:spPr bwMode="auto">
              <a:xfrm>
                <a:off x="941" y="1447"/>
                <a:ext cx="8" cy="32"/>
              </a:xfrm>
              <a:custGeom>
                <a:avLst/>
                <a:gdLst>
                  <a:gd name="T0" fmla="*/ 0 w 8"/>
                  <a:gd name="T1" fmla="*/ 32 h 32"/>
                  <a:gd name="T2" fmla="*/ 0 w 8"/>
                  <a:gd name="T3" fmla="*/ 24 h 32"/>
                  <a:gd name="T4" fmla="*/ 0 w 8"/>
                  <a:gd name="T5" fmla="*/ 16 h 32"/>
                  <a:gd name="T6" fmla="*/ 8 w 8"/>
                  <a:gd name="T7" fmla="*/ 8 h 32"/>
                  <a:gd name="T8" fmla="*/ 8 w 8"/>
                  <a:gd name="T9" fmla="*/ 0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32"/>
                    </a:moveTo>
                    <a:lnTo>
                      <a:pt x="0" y="24"/>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940" name="Freeform 2242"/>
              <p:cNvSpPr>
                <a:spLocks/>
              </p:cNvSpPr>
              <p:nvPr/>
            </p:nvSpPr>
            <p:spPr bwMode="auto">
              <a:xfrm>
                <a:off x="949" y="144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941" name="Freeform 2243"/>
              <p:cNvSpPr>
                <a:spLocks/>
              </p:cNvSpPr>
              <p:nvPr/>
            </p:nvSpPr>
            <p:spPr bwMode="auto">
              <a:xfrm>
                <a:off x="957" y="145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42" name="Line 2244"/>
              <p:cNvSpPr>
                <a:spLocks noChangeShapeType="1"/>
              </p:cNvSpPr>
              <p:nvPr/>
            </p:nvSpPr>
            <p:spPr bwMode="auto">
              <a:xfrm>
                <a:off x="965" y="1471"/>
                <a:ext cx="7" cy="0"/>
              </a:xfrm>
              <a:prstGeom prst="line">
                <a:avLst/>
              </a:prstGeom>
              <a:noFill/>
              <a:ln w="5080">
                <a:solidFill>
                  <a:srgbClr val="993366"/>
                </a:solidFill>
                <a:round/>
                <a:headEnd/>
                <a:tailEnd/>
              </a:ln>
            </p:spPr>
            <p:txBody>
              <a:bodyPr/>
              <a:lstStyle/>
              <a:p>
                <a:endParaRPr lang="en-US"/>
              </a:p>
            </p:txBody>
          </p:sp>
          <p:sp>
            <p:nvSpPr>
              <p:cNvPr id="253943" name="Freeform 2245"/>
              <p:cNvSpPr>
                <a:spLocks/>
              </p:cNvSpPr>
              <p:nvPr/>
            </p:nvSpPr>
            <p:spPr bwMode="auto">
              <a:xfrm>
                <a:off x="972" y="1463"/>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44" name="Freeform 2246"/>
              <p:cNvSpPr>
                <a:spLocks/>
              </p:cNvSpPr>
              <p:nvPr/>
            </p:nvSpPr>
            <p:spPr bwMode="auto">
              <a:xfrm>
                <a:off x="980" y="1463"/>
                <a:ext cx="8" cy="93"/>
              </a:xfrm>
              <a:custGeom>
                <a:avLst/>
                <a:gdLst>
                  <a:gd name="T0" fmla="*/ 0 w 8"/>
                  <a:gd name="T1" fmla="*/ 0 h 93"/>
                  <a:gd name="T2" fmla="*/ 0 w 8"/>
                  <a:gd name="T3" fmla="*/ 16 h 93"/>
                  <a:gd name="T4" fmla="*/ 0 w 8"/>
                  <a:gd name="T5" fmla="*/ 47 h 93"/>
                  <a:gd name="T6" fmla="*/ 8 w 8"/>
                  <a:gd name="T7" fmla="*/ 70 h 93"/>
                  <a:gd name="T8" fmla="*/ 8 w 8"/>
                  <a:gd name="T9" fmla="*/ 93 h 93"/>
                  <a:gd name="T10" fmla="*/ 0 60000 65536"/>
                  <a:gd name="T11" fmla="*/ 0 60000 65536"/>
                  <a:gd name="T12" fmla="*/ 0 60000 65536"/>
                  <a:gd name="T13" fmla="*/ 0 60000 65536"/>
                  <a:gd name="T14" fmla="*/ 0 60000 65536"/>
                  <a:gd name="T15" fmla="*/ 0 w 8"/>
                  <a:gd name="T16" fmla="*/ 0 h 93"/>
                  <a:gd name="T17" fmla="*/ 8 w 8"/>
                  <a:gd name="T18" fmla="*/ 93 h 93"/>
                </a:gdLst>
                <a:ahLst/>
                <a:cxnLst>
                  <a:cxn ang="T10">
                    <a:pos x="T0" y="T1"/>
                  </a:cxn>
                  <a:cxn ang="T11">
                    <a:pos x="T2" y="T3"/>
                  </a:cxn>
                  <a:cxn ang="T12">
                    <a:pos x="T4" y="T5"/>
                  </a:cxn>
                  <a:cxn ang="T13">
                    <a:pos x="T6" y="T7"/>
                  </a:cxn>
                  <a:cxn ang="T14">
                    <a:pos x="T8" y="T9"/>
                  </a:cxn>
                </a:cxnLst>
                <a:rect l="T15" t="T16" r="T17" b="T18"/>
                <a:pathLst>
                  <a:path w="8" h="93">
                    <a:moveTo>
                      <a:pt x="0" y="0"/>
                    </a:moveTo>
                    <a:lnTo>
                      <a:pt x="0" y="16"/>
                    </a:lnTo>
                    <a:lnTo>
                      <a:pt x="0" y="47"/>
                    </a:lnTo>
                    <a:lnTo>
                      <a:pt x="8" y="70"/>
                    </a:lnTo>
                    <a:lnTo>
                      <a:pt x="8" y="93"/>
                    </a:lnTo>
                  </a:path>
                </a:pathLst>
              </a:custGeom>
              <a:noFill/>
              <a:ln w="5080">
                <a:solidFill>
                  <a:srgbClr val="993366"/>
                </a:solidFill>
                <a:prstDash val="solid"/>
                <a:round/>
                <a:headEnd/>
                <a:tailEnd/>
              </a:ln>
            </p:spPr>
            <p:txBody>
              <a:bodyPr/>
              <a:lstStyle/>
              <a:p>
                <a:endParaRPr lang="en-US"/>
              </a:p>
            </p:txBody>
          </p:sp>
          <p:sp>
            <p:nvSpPr>
              <p:cNvPr id="253945" name="Freeform 2247"/>
              <p:cNvSpPr>
                <a:spLocks/>
              </p:cNvSpPr>
              <p:nvPr/>
            </p:nvSpPr>
            <p:spPr bwMode="auto">
              <a:xfrm>
                <a:off x="988" y="1556"/>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993366"/>
                </a:solidFill>
                <a:prstDash val="solid"/>
                <a:round/>
                <a:headEnd/>
                <a:tailEnd/>
              </a:ln>
            </p:spPr>
            <p:txBody>
              <a:bodyPr/>
              <a:lstStyle/>
              <a:p>
                <a:endParaRPr lang="en-US"/>
              </a:p>
            </p:txBody>
          </p:sp>
          <p:sp>
            <p:nvSpPr>
              <p:cNvPr id="253946" name="Freeform 2248"/>
              <p:cNvSpPr>
                <a:spLocks/>
              </p:cNvSpPr>
              <p:nvPr/>
            </p:nvSpPr>
            <p:spPr bwMode="auto">
              <a:xfrm>
                <a:off x="996" y="158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947" name="Freeform 2249"/>
              <p:cNvSpPr>
                <a:spLocks/>
              </p:cNvSpPr>
              <p:nvPr/>
            </p:nvSpPr>
            <p:spPr bwMode="auto">
              <a:xfrm>
                <a:off x="1003" y="1510"/>
                <a:ext cx="8" cy="70"/>
              </a:xfrm>
              <a:custGeom>
                <a:avLst/>
                <a:gdLst>
                  <a:gd name="T0" fmla="*/ 0 w 8"/>
                  <a:gd name="T1" fmla="*/ 70 h 70"/>
                  <a:gd name="T2" fmla="*/ 0 w 8"/>
                  <a:gd name="T3" fmla="*/ 46 h 70"/>
                  <a:gd name="T4" fmla="*/ 8 w 8"/>
                  <a:gd name="T5" fmla="*/ 0 h 70"/>
                  <a:gd name="T6" fmla="*/ 0 60000 65536"/>
                  <a:gd name="T7" fmla="*/ 0 60000 65536"/>
                  <a:gd name="T8" fmla="*/ 0 60000 65536"/>
                  <a:gd name="T9" fmla="*/ 0 w 8"/>
                  <a:gd name="T10" fmla="*/ 0 h 70"/>
                  <a:gd name="T11" fmla="*/ 8 w 8"/>
                  <a:gd name="T12" fmla="*/ 70 h 70"/>
                </a:gdLst>
                <a:ahLst/>
                <a:cxnLst>
                  <a:cxn ang="T6">
                    <a:pos x="T0" y="T1"/>
                  </a:cxn>
                  <a:cxn ang="T7">
                    <a:pos x="T2" y="T3"/>
                  </a:cxn>
                  <a:cxn ang="T8">
                    <a:pos x="T4" y="T5"/>
                  </a:cxn>
                </a:cxnLst>
                <a:rect l="T9" t="T10" r="T11" b="T12"/>
                <a:pathLst>
                  <a:path w="8" h="70">
                    <a:moveTo>
                      <a:pt x="0" y="70"/>
                    </a:moveTo>
                    <a:lnTo>
                      <a:pt x="0" y="46"/>
                    </a:lnTo>
                    <a:lnTo>
                      <a:pt x="8" y="0"/>
                    </a:lnTo>
                  </a:path>
                </a:pathLst>
              </a:custGeom>
              <a:noFill/>
              <a:ln w="5080">
                <a:solidFill>
                  <a:srgbClr val="993366"/>
                </a:solidFill>
                <a:prstDash val="solid"/>
                <a:round/>
                <a:headEnd/>
                <a:tailEnd/>
              </a:ln>
            </p:spPr>
            <p:txBody>
              <a:bodyPr/>
              <a:lstStyle/>
              <a:p>
                <a:endParaRPr lang="en-US"/>
              </a:p>
            </p:txBody>
          </p:sp>
          <p:sp>
            <p:nvSpPr>
              <p:cNvPr id="253948" name="Freeform 2250"/>
              <p:cNvSpPr>
                <a:spLocks/>
              </p:cNvSpPr>
              <p:nvPr/>
            </p:nvSpPr>
            <p:spPr bwMode="auto">
              <a:xfrm>
                <a:off x="1011" y="1346"/>
                <a:ext cx="8" cy="164"/>
              </a:xfrm>
              <a:custGeom>
                <a:avLst/>
                <a:gdLst>
                  <a:gd name="T0" fmla="*/ 0 w 8"/>
                  <a:gd name="T1" fmla="*/ 164 h 164"/>
                  <a:gd name="T2" fmla="*/ 0 w 8"/>
                  <a:gd name="T3" fmla="*/ 133 h 164"/>
                  <a:gd name="T4" fmla="*/ 0 w 8"/>
                  <a:gd name="T5" fmla="*/ 86 h 164"/>
                  <a:gd name="T6" fmla="*/ 8 w 8"/>
                  <a:gd name="T7" fmla="*/ 39 h 164"/>
                  <a:gd name="T8" fmla="*/ 8 w 8"/>
                  <a:gd name="T9" fmla="*/ 0 h 164"/>
                  <a:gd name="T10" fmla="*/ 0 60000 65536"/>
                  <a:gd name="T11" fmla="*/ 0 60000 65536"/>
                  <a:gd name="T12" fmla="*/ 0 60000 65536"/>
                  <a:gd name="T13" fmla="*/ 0 60000 65536"/>
                  <a:gd name="T14" fmla="*/ 0 60000 65536"/>
                  <a:gd name="T15" fmla="*/ 0 w 8"/>
                  <a:gd name="T16" fmla="*/ 0 h 164"/>
                  <a:gd name="T17" fmla="*/ 8 w 8"/>
                  <a:gd name="T18" fmla="*/ 164 h 164"/>
                </a:gdLst>
                <a:ahLst/>
                <a:cxnLst>
                  <a:cxn ang="T10">
                    <a:pos x="T0" y="T1"/>
                  </a:cxn>
                  <a:cxn ang="T11">
                    <a:pos x="T2" y="T3"/>
                  </a:cxn>
                  <a:cxn ang="T12">
                    <a:pos x="T4" y="T5"/>
                  </a:cxn>
                  <a:cxn ang="T13">
                    <a:pos x="T6" y="T7"/>
                  </a:cxn>
                  <a:cxn ang="T14">
                    <a:pos x="T8" y="T9"/>
                  </a:cxn>
                </a:cxnLst>
                <a:rect l="T15" t="T16" r="T17" b="T18"/>
                <a:pathLst>
                  <a:path w="8" h="164">
                    <a:moveTo>
                      <a:pt x="0" y="164"/>
                    </a:moveTo>
                    <a:lnTo>
                      <a:pt x="0" y="133"/>
                    </a:lnTo>
                    <a:lnTo>
                      <a:pt x="0" y="86"/>
                    </a:lnTo>
                    <a:lnTo>
                      <a:pt x="8" y="39"/>
                    </a:lnTo>
                    <a:lnTo>
                      <a:pt x="8" y="0"/>
                    </a:lnTo>
                  </a:path>
                </a:pathLst>
              </a:custGeom>
              <a:noFill/>
              <a:ln w="5080">
                <a:solidFill>
                  <a:srgbClr val="993366"/>
                </a:solidFill>
                <a:prstDash val="solid"/>
                <a:round/>
                <a:headEnd/>
                <a:tailEnd/>
              </a:ln>
            </p:spPr>
            <p:txBody>
              <a:bodyPr/>
              <a:lstStyle/>
              <a:p>
                <a:endParaRPr lang="en-US"/>
              </a:p>
            </p:txBody>
          </p:sp>
          <p:sp>
            <p:nvSpPr>
              <p:cNvPr id="253949" name="Freeform 2251"/>
              <p:cNvSpPr>
                <a:spLocks/>
              </p:cNvSpPr>
              <p:nvPr/>
            </p:nvSpPr>
            <p:spPr bwMode="auto">
              <a:xfrm>
                <a:off x="1019" y="1191"/>
                <a:ext cx="8" cy="155"/>
              </a:xfrm>
              <a:custGeom>
                <a:avLst/>
                <a:gdLst>
                  <a:gd name="T0" fmla="*/ 0 w 8"/>
                  <a:gd name="T1" fmla="*/ 155 h 155"/>
                  <a:gd name="T2" fmla="*/ 0 w 8"/>
                  <a:gd name="T3" fmla="*/ 132 h 155"/>
                  <a:gd name="T4" fmla="*/ 0 w 8"/>
                  <a:gd name="T5" fmla="*/ 109 h 155"/>
                  <a:gd name="T6" fmla="*/ 0 w 8"/>
                  <a:gd name="T7" fmla="*/ 54 h 155"/>
                  <a:gd name="T8" fmla="*/ 8 w 8"/>
                  <a:gd name="T9" fmla="*/ 31 h 155"/>
                  <a:gd name="T10" fmla="*/ 8 w 8"/>
                  <a:gd name="T11" fmla="*/ 7 h 155"/>
                  <a:gd name="T12" fmla="*/ 8 w 8"/>
                  <a:gd name="T13" fmla="*/ 0 h 155"/>
                  <a:gd name="T14" fmla="*/ 8 w 8"/>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5"/>
                  <a:gd name="T26" fmla="*/ 8 w 8"/>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5">
                    <a:moveTo>
                      <a:pt x="0" y="155"/>
                    </a:moveTo>
                    <a:lnTo>
                      <a:pt x="0" y="132"/>
                    </a:lnTo>
                    <a:lnTo>
                      <a:pt x="0" y="109"/>
                    </a:lnTo>
                    <a:lnTo>
                      <a:pt x="0" y="54"/>
                    </a:lnTo>
                    <a:lnTo>
                      <a:pt x="8" y="31"/>
                    </a:lnTo>
                    <a:lnTo>
                      <a:pt x="8" y="7"/>
                    </a:lnTo>
                    <a:lnTo>
                      <a:pt x="8" y="0"/>
                    </a:lnTo>
                  </a:path>
                </a:pathLst>
              </a:custGeom>
              <a:noFill/>
              <a:ln w="5080">
                <a:solidFill>
                  <a:srgbClr val="993366"/>
                </a:solidFill>
                <a:prstDash val="solid"/>
                <a:round/>
                <a:headEnd/>
                <a:tailEnd/>
              </a:ln>
            </p:spPr>
            <p:txBody>
              <a:bodyPr/>
              <a:lstStyle/>
              <a:p>
                <a:endParaRPr lang="en-US"/>
              </a:p>
            </p:txBody>
          </p:sp>
          <p:sp>
            <p:nvSpPr>
              <p:cNvPr id="253950" name="Freeform 2252"/>
              <p:cNvSpPr>
                <a:spLocks/>
              </p:cNvSpPr>
              <p:nvPr/>
            </p:nvSpPr>
            <p:spPr bwMode="auto">
              <a:xfrm>
                <a:off x="1027" y="1191"/>
                <a:ext cx="8" cy="249"/>
              </a:xfrm>
              <a:custGeom>
                <a:avLst/>
                <a:gdLst>
                  <a:gd name="T0" fmla="*/ 0 w 8"/>
                  <a:gd name="T1" fmla="*/ 0 h 249"/>
                  <a:gd name="T2" fmla="*/ 0 w 8"/>
                  <a:gd name="T3" fmla="*/ 15 h 249"/>
                  <a:gd name="T4" fmla="*/ 0 w 8"/>
                  <a:gd name="T5" fmla="*/ 39 h 249"/>
                  <a:gd name="T6" fmla="*/ 0 w 8"/>
                  <a:gd name="T7" fmla="*/ 70 h 249"/>
                  <a:gd name="T8" fmla="*/ 0 w 8"/>
                  <a:gd name="T9" fmla="*/ 101 h 249"/>
                  <a:gd name="T10" fmla="*/ 8 w 8"/>
                  <a:gd name="T11" fmla="*/ 179 h 249"/>
                  <a:gd name="T12" fmla="*/ 8 w 8"/>
                  <a:gd name="T13" fmla="*/ 218 h 249"/>
                  <a:gd name="T14" fmla="*/ 8 w 8"/>
                  <a:gd name="T15" fmla="*/ 249 h 24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9"/>
                  <a:gd name="T26" fmla="*/ 8 w 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9">
                    <a:moveTo>
                      <a:pt x="0" y="0"/>
                    </a:moveTo>
                    <a:lnTo>
                      <a:pt x="0" y="15"/>
                    </a:lnTo>
                    <a:lnTo>
                      <a:pt x="0" y="39"/>
                    </a:lnTo>
                    <a:lnTo>
                      <a:pt x="0" y="70"/>
                    </a:lnTo>
                    <a:lnTo>
                      <a:pt x="0" y="101"/>
                    </a:lnTo>
                    <a:lnTo>
                      <a:pt x="8" y="179"/>
                    </a:lnTo>
                    <a:lnTo>
                      <a:pt x="8" y="218"/>
                    </a:lnTo>
                    <a:lnTo>
                      <a:pt x="8" y="249"/>
                    </a:lnTo>
                  </a:path>
                </a:pathLst>
              </a:custGeom>
              <a:noFill/>
              <a:ln w="5080">
                <a:solidFill>
                  <a:srgbClr val="993366"/>
                </a:solidFill>
                <a:prstDash val="solid"/>
                <a:round/>
                <a:headEnd/>
                <a:tailEnd/>
              </a:ln>
            </p:spPr>
            <p:txBody>
              <a:bodyPr/>
              <a:lstStyle/>
              <a:p>
                <a:endParaRPr lang="en-US"/>
              </a:p>
            </p:txBody>
          </p:sp>
          <p:sp>
            <p:nvSpPr>
              <p:cNvPr id="253951" name="Freeform 2253"/>
              <p:cNvSpPr>
                <a:spLocks/>
              </p:cNvSpPr>
              <p:nvPr/>
            </p:nvSpPr>
            <p:spPr bwMode="auto">
              <a:xfrm>
                <a:off x="1035" y="1440"/>
                <a:ext cx="7" cy="186"/>
              </a:xfrm>
              <a:custGeom>
                <a:avLst/>
                <a:gdLst>
                  <a:gd name="T0" fmla="*/ 0 w 7"/>
                  <a:gd name="T1" fmla="*/ 0 h 186"/>
                  <a:gd name="T2" fmla="*/ 0 w 7"/>
                  <a:gd name="T3" fmla="*/ 54 h 186"/>
                  <a:gd name="T4" fmla="*/ 0 w 7"/>
                  <a:gd name="T5" fmla="*/ 109 h 186"/>
                  <a:gd name="T6" fmla="*/ 7 w 7"/>
                  <a:gd name="T7" fmla="*/ 155 h 186"/>
                  <a:gd name="T8" fmla="*/ 7 w 7"/>
                  <a:gd name="T9" fmla="*/ 186 h 186"/>
                  <a:gd name="T10" fmla="*/ 0 60000 65536"/>
                  <a:gd name="T11" fmla="*/ 0 60000 65536"/>
                  <a:gd name="T12" fmla="*/ 0 60000 65536"/>
                  <a:gd name="T13" fmla="*/ 0 60000 65536"/>
                  <a:gd name="T14" fmla="*/ 0 60000 65536"/>
                  <a:gd name="T15" fmla="*/ 0 w 7"/>
                  <a:gd name="T16" fmla="*/ 0 h 186"/>
                  <a:gd name="T17" fmla="*/ 7 w 7"/>
                  <a:gd name="T18" fmla="*/ 186 h 186"/>
                </a:gdLst>
                <a:ahLst/>
                <a:cxnLst>
                  <a:cxn ang="T10">
                    <a:pos x="T0" y="T1"/>
                  </a:cxn>
                  <a:cxn ang="T11">
                    <a:pos x="T2" y="T3"/>
                  </a:cxn>
                  <a:cxn ang="T12">
                    <a:pos x="T4" y="T5"/>
                  </a:cxn>
                  <a:cxn ang="T13">
                    <a:pos x="T6" y="T7"/>
                  </a:cxn>
                  <a:cxn ang="T14">
                    <a:pos x="T8" y="T9"/>
                  </a:cxn>
                </a:cxnLst>
                <a:rect l="T15" t="T16" r="T17" b="T18"/>
                <a:pathLst>
                  <a:path w="7" h="186">
                    <a:moveTo>
                      <a:pt x="0" y="0"/>
                    </a:moveTo>
                    <a:lnTo>
                      <a:pt x="0" y="54"/>
                    </a:lnTo>
                    <a:lnTo>
                      <a:pt x="0" y="109"/>
                    </a:lnTo>
                    <a:lnTo>
                      <a:pt x="7" y="155"/>
                    </a:lnTo>
                    <a:lnTo>
                      <a:pt x="7" y="186"/>
                    </a:lnTo>
                  </a:path>
                </a:pathLst>
              </a:custGeom>
              <a:noFill/>
              <a:ln w="5080">
                <a:solidFill>
                  <a:srgbClr val="993366"/>
                </a:solidFill>
                <a:prstDash val="solid"/>
                <a:round/>
                <a:headEnd/>
                <a:tailEnd/>
              </a:ln>
            </p:spPr>
            <p:txBody>
              <a:bodyPr/>
              <a:lstStyle/>
              <a:p>
                <a:endParaRPr lang="en-US"/>
              </a:p>
            </p:txBody>
          </p:sp>
          <p:sp>
            <p:nvSpPr>
              <p:cNvPr id="253952" name="Freeform 2254"/>
              <p:cNvSpPr>
                <a:spLocks/>
              </p:cNvSpPr>
              <p:nvPr/>
            </p:nvSpPr>
            <p:spPr bwMode="auto">
              <a:xfrm>
                <a:off x="1042" y="1626"/>
                <a:ext cx="8" cy="32"/>
              </a:xfrm>
              <a:custGeom>
                <a:avLst/>
                <a:gdLst>
                  <a:gd name="T0" fmla="*/ 0 w 8"/>
                  <a:gd name="T1" fmla="*/ 0 h 32"/>
                  <a:gd name="T2" fmla="*/ 0 w 8"/>
                  <a:gd name="T3" fmla="*/ 24 h 32"/>
                  <a:gd name="T4" fmla="*/ 8 w 8"/>
                  <a:gd name="T5" fmla="*/ 32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0"/>
                    </a:moveTo>
                    <a:lnTo>
                      <a:pt x="0" y="24"/>
                    </a:lnTo>
                    <a:lnTo>
                      <a:pt x="8" y="32"/>
                    </a:lnTo>
                  </a:path>
                </a:pathLst>
              </a:custGeom>
              <a:noFill/>
              <a:ln w="5080">
                <a:solidFill>
                  <a:srgbClr val="993366"/>
                </a:solidFill>
                <a:prstDash val="solid"/>
                <a:round/>
                <a:headEnd/>
                <a:tailEnd/>
              </a:ln>
            </p:spPr>
            <p:txBody>
              <a:bodyPr/>
              <a:lstStyle/>
              <a:p>
                <a:endParaRPr lang="en-US"/>
              </a:p>
            </p:txBody>
          </p:sp>
          <p:sp>
            <p:nvSpPr>
              <p:cNvPr id="253953" name="Freeform 2255"/>
              <p:cNvSpPr>
                <a:spLocks/>
              </p:cNvSpPr>
              <p:nvPr/>
            </p:nvSpPr>
            <p:spPr bwMode="auto">
              <a:xfrm>
                <a:off x="1050" y="1634"/>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993366"/>
                </a:solidFill>
                <a:prstDash val="solid"/>
                <a:round/>
                <a:headEnd/>
                <a:tailEnd/>
              </a:ln>
            </p:spPr>
            <p:txBody>
              <a:bodyPr/>
              <a:lstStyle/>
              <a:p>
                <a:endParaRPr lang="en-US"/>
              </a:p>
            </p:txBody>
          </p:sp>
          <p:sp>
            <p:nvSpPr>
              <p:cNvPr id="253954" name="Freeform 2256"/>
              <p:cNvSpPr>
                <a:spLocks/>
              </p:cNvSpPr>
              <p:nvPr/>
            </p:nvSpPr>
            <p:spPr bwMode="auto">
              <a:xfrm>
                <a:off x="1058" y="1588"/>
                <a:ext cx="8" cy="46"/>
              </a:xfrm>
              <a:custGeom>
                <a:avLst/>
                <a:gdLst>
                  <a:gd name="T0" fmla="*/ 0 w 8"/>
                  <a:gd name="T1" fmla="*/ 46 h 46"/>
                  <a:gd name="T2" fmla="*/ 0 w 8"/>
                  <a:gd name="T3" fmla="*/ 31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1"/>
                    </a:lnTo>
                    <a:lnTo>
                      <a:pt x="0" y="23"/>
                    </a:lnTo>
                    <a:lnTo>
                      <a:pt x="8" y="7"/>
                    </a:lnTo>
                    <a:lnTo>
                      <a:pt x="8" y="0"/>
                    </a:lnTo>
                  </a:path>
                </a:pathLst>
              </a:custGeom>
              <a:noFill/>
              <a:ln w="5080">
                <a:solidFill>
                  <a:srgbClr val="993366"/>
                </a:solidFill>
                <a:prstDash val="solid"/>
                <a:round/>
                <a:headEnd/>
                <a:tailEnd/>
              </a:ln>
            </p:spPr>
            <p:txBody>
              <a:bodyPr/>
              <a:lstStyle/>
              <a:p>
                <a:endParaRPr lang="en-US"/>
              </a:p>
            </p:txBody>
          </p:sp>
          <p:sp>
            <p:nvSpPr>
              <p:cNvPr id="253955" name="Freeform 2257"/>
              <p:cNvSpPr>
                <a:spLocks/>
              </p:cNvSpPr>
              <p:nvPr/>
            </p:nvSpPr>
            <p:spPr bwMode="auto">
              <a:xfrm>
                <a:off x="1066" y="1588"/>
                <a:ext cx="7" cy="23"/>
              </a:xfrm>
              <a:custGeom>
                <a:avLst/>
                <a:gdLst>
                  <a:gd name="T0" fmla="*/ 0 w 7"/>
                  <a:gd name="T1" fmla="*/ 0 h 23"/>
                  <a:gd name="T2" fmla="*/ 0 w 7"/>
                  <a:gd name="T3" fmla="*/ 0 h 23"/>
                  <a:gd name="T4" fmla="*/ 0 w 7"/>
                  <a:gd name="T5" fmla="*/ 7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7"/>
                    </a:lnTo>
                    <a:lnTo>
                      <a:pt x="7" y="23"/>
                    </a:lnTo>
                  </a:path>
                </a:pathLst>
              </a:custGeom>
              <a:noFill/>
              <a:ln w="5080">
                <a:solidFill>
                  <a:srgbClr val="993366"/>
                </a:solidFill>
                <a:prstDash val="solid"/>
                <a:round/>
                <a:headEnd/>
                <a:tailEnd/>
              </a:ln>
            </p:spPr>
            <p:txBody>
              <a:bodyPr/>
              <a:lstStyle/>
              <a:p>
                <a:endParaRPr lang="en-US"/>
              </a:p>
            </p:txBody>
          </p:sp>
          <p:sp>
            <p:nvSpPr>
              <p:cNvPr id="253956" name="Freeform 2258"/>
              <p:cNvSpPr>
                <a:spLocks/>
              </p:cNvSpPr>
              <p:nvPr/>
            </p:nvSpPr>
            <p:spPr bwMode="auto">
              <a:xfrm>
                <a:off x="1073" y="1611"/>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957" name="Freeform 2259"/>
              <p:cNvSpPr>
                <a:spLocks/>
              </p:cNvSpPr>
              <p:nvPr/>
            </p:nvSpPr>
            <p:spPr bwMode="auto">
              <a:xfrm>
                <a:off x="1081" y="1603"/>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993366"/>
                </a:solidFill>
                <a:prstDash val="solid"/>
                <a:round/>
                <a:headEnd/>
                <a:tailEnd/>
              </a:ln>
            </p:spPr>
            <p:txBody>
              <a:bodyPr/>
              <a:lstStyle/>
              <a:p>
                <a:endParaRPr lang="en-US"/>
              </a:p>
            </p:txBody>
          </p:sp>
          <p:sp>
            <p:nvSpPr>
              <p:cNvPr id="253958" name="Freeform 2260"/>
              <p:cNvSpPr>
                <a:spLocks/>
              </p:cNvSpPr>
              <p:nvPr/>
            </p:nvSpPr>
            <p:spPr bwMode="auto">
              <a:xfrm>
                <a:off x="1089" y="1603"/>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993366"/>
                </a:solidFill>
                <a:prstDash val="solid"/>
                <a:round/>
                <a:headEnd/>
                <a:tailEnd/>
              </a:ln>
            </p:spPr>
            <p:txBody>
              <a:bodyPr/>
              <a:lstStyle/>
              <a:p>
                <a:endParaRPr lang="en-US"/>
              </a:p>
            </p:txBody>
          </p:sp>
          <p:sp>
            <p:nvSpPr>
              <p:cNvPr id="253959" name="Freeform 2261"/>
              <p:cNvSpPr>
                <a:spLocks/>
              </p:cNvSpPr>
              <p:nvPr/>
            </p:nvSpPr>
            <p:spPr bwMode="auto">
              <a:xfrm>
                <a:off x="1097" y="1642"/>
                <a:ext cx="8" cy="23"/>
              </a:xfrm>
              <a:custGeom>
                <a:avLst/>
                <a:gdLst>
                  <a:gd name="T0" fmla="*/ 0 w 8"/>
                  <a:gd name="T1" fmla="*/ 0 h 23"/>
                  <a:gd name="T2" fmla="*/ 0 w 8"/>
                  <a:gd name="T3" fmla="*/ 16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6"/>
                    </a:lnTo>
                    <a:lnTo>
                      <a:pt x="8" y="23"/>
                    </a:lnTo>
                  </a:path>
                </a:pathLst>
              </a:custGeom>
              <a:noFill/>
              <a:ln w="5080">
                <a:solidFill>
                  <a:srgbClr val="993366"/>
                </a:solidFill>
                <a:prstDash val="solid"/>
                <a:round/>
                <a:headEnd/>
                <a:tailEnd/>
              </a:ln>
            </p:spPr>
            <p:txBody>
              <a:bodyPr/>
              <a:lstStyle/>
              <a:p>
                <a:endParaRPr lang="en-US"/>
              </a:p>
            </p:txBody>
          </p:sp>
          <p:sp>
            <p:nvSpPr>
              <p:cNvPr id="253960" name="Freeform 2262"/>
              <p:cNvSpPr>
                <a:spLocks/>
              </p:cNvSpPr>
              <p:nvPr/>
            </p:nvSpPr>
            <p:spPr bwMode="auto">
              <a:xfrm>
                <a:off x="1105" y="1595"/>
                <a:ext cx="7" cy="70"/>
              </a:xfrm>
              <a:custGeom>
                <a:avLst/>
                <a:gdLst>
                  <a:gd name="T0" fmla="*/ 0 w 7"/>
                  <a:gd name="T1" fmla="*/ 70 h 70"/>
                  <a:gd name="T2" fmla="*/ 0 w 7"/>
                  <a:gd name="T3" fmla="*/ 55 h 70"/>
                  <a:gd name="T4" fmla="*/ 0 w 7"/>
                  <a:gd name="T5" fmla="*/ 39 h 70"/>
                  <a:gd name="T6" fmla="*/ 7 w 7"/>
                  <a:gd name="T7" fmla="*/ 16 h 70"/>
                  <a:gd name="T8" fmla="*/ 7 w 7"/>
                  <a:gd name="T9" fmla="*/ 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70"/>
                    </a:moveTo>
                    <a:lnTo>
                      <a:pt x="0" y="55"/>
                    </a:lnTo>
                    <a:lnTo>
                      <a:pt x="0" y="39"/>
                    </a:lnTo>
                    <a:lnTo>
                      <a:pt x="7" y="16"/>
                    </a:lnTo>
                    <a:lnTo>
                      <a:pt x="7" y="0"/>
                    </a:lnTo>
                  </a:path>
                </a:pathLst>
              </a:custGeom>
              <a:noFill/>
              <a:ln w="5080">
                <a:solidFill>
                  <a:srgbClr val="993366"/>
                </a:solidFill>
                <a:prstDash val="solid"/>
                <a:round/>
                <a:headEnd/>
                <a:tailEnd/>
              </a:ln>
            </p:spPr>
            <p:txBody>
              <a:bodyPr/>
              <a:lstStyle/>
              <a:p>
                <a:endParaRPr lang="en-US"/>
              </a:p>
            </p:txBody>
          </p:sp>
          <p:sp>
            <p:nvSpPr>
              <p:cNvPr id="253961" name="Freeform 2263"/>
              <p:cNvSpPr>
                <a:spLocks/>
              </p:cNvSpPr>
              <p:nvPr/>
            </p:nvSpPr>
            <p:spPr bwMode="auto">
              <a:xfrm>
                <a:off x="1112" y="1556"/>
                <a:ext cx="8" cy="39"/>
              </a:xfrm>
              <a:custGeom>
                <a:avLst/>
                <a:gdLst>
                  <a:gd name="T0" fmla="*/ 0 w 8"/>
                  <a:gd name="T1" fmla="*/ 39 h 39"/>
                  <a:gd name="T2" fmla="*/ 0 w 8"/>
                  <a:gd name="T3" fmla="*/ 16 h 39"/>
                  <a:gd name="T4" fmla="*/ 8 w 8"/>
                  <a:gd name="T5" fmla="*/ 8 h 39"/>
                  <a:gd name="T6" fmla="*/ 8 w 8"/>
                  <a:gd name="T7" fmla="*/ 0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39"/>
                    </a:move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962" name="Freeform 2264"/>
              <p:cNvSpPr>
                <a:spLocks/>
              </p:cNvSpPr>
              <p:nvPr/>
            </p:nvSpPr>
            <p:spPr bwMode="auto">
              <a:xfrm>
                <a:off x="1120" y="1556"/>
                <a:ext cx="8" cy="32"/>
              </a:xfrm>
              <a:custGeom>
                <a:avLst/>
                <a:gdLst>
                  <a:gd name="T0" fmla="*/ 0 w 8"/>
                  <a:gd name="T1" fmla="*/ 0 h 32"/>
                  <a:gd name="T2" fmla="*/ 0 w 8"/>
                  <a:gd name="T3" fmla="*/ 0 h 32"/>
                  <a:gd name="T4" fmla="*/ 0 w 8"/>
                  <a:gd name="T5" fmla="*/ 16 h 32"/>
                  <a:gd name="T6" fmla="*/ 8 w 8"/>
                  <a:gd name="T7" fmla="*/ 24 h 32"/>
                  <a:gd name="T8" fmla="*/ 8 w 8"/>
                  <a:gd name="T9" fmla="*/ 32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0"/>
                    </a:moveTo>
                    <a:lnTo>
                      <a:pt x="0" y="0"/>
                    </a:lnTo>
                    <a:lnTo>
                      <a:pt x="0" y="16"/>
                    </a:lnTo>
                    <a:lnTo>
                      <a:pt x="8" y="24"/>
                    </a:lnTo>
                    <a:lnTo>
                      <a:pt x="8" y="32"/>
                    </a:lnTo>
                  </a:path>
                </a:pathLst>
              </a:custGeom>
              <a:noFill/>
              <a:ln w="5080">
                <a:solidFill>
                  <a:srgbClr val="993366"/>
                </a:solidFill>
                <a:prstDash val="solid"/>
                <a:round/>
                <a:headEnd/>
                <a:tailEnd/>
              </a:ln>
            </p:spPr>
            <p:txBody>
              <a:bodyPr/>
              <a:lstStyle/>
              <a:p>
                <a:endParaRPr lang="en-US"/>
              </a:p>
            </p:txBody>
          </p:sp>
          <p:sp>
            <p:nvSpPr>
              <p:cNvPr id="253963" name="Freeform 2265"/>
              <p:cNvSpPr>
                <a:spLocks/>
              </p:cNvSpPr>
              <p:nvPr/>
            </p:nvSpPr>
            <p:spPr bwMode="auto">
              <a:xfrm>
                <a:off x="1128" y="15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64" name="Freeform 2266"/>
              <p:cNvSpPr>
                <a:spLocks/>
              </p:cNvSpPr>
              <p:nvPr/>
            </p:nvSpPr>
            <p:spPr bwMode="auto">
              <a:xfrm>
                <a:off x="1136" y="1588"/>
                <a:ext cx="7" cy="7"/>
              </a:xfrm>
              <a:custGeom>
                <a:avLst/>
                <a:gdLst>
                  <a:gd name="T0" fmla="*/ 0 w 7"/>
                  <a:gd name="T1" fmla="*/ 0 h 7"/>
                  <a:gd name="T2" fmla="*/ 0 w 7"/>
                  <a:gd name="T3" fmla="*/ 7 h 7"/>
                  <a:gd name="T4" fmla="*/ 7 w 7"/>
                  <a:gd name="T5" fmla="*/ 7 h 7"/>
                  <a:gd name="T6" fmla="*/ 7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0"/>
                    </a:moveTo>
                    <a:lnTo>
                      <a:pt x="0" y="7"/>
                    </a:lnTo>
                    <a:lnTo>
                      <a:pt x="7" y="7"/>
                    </a:lnTo>
                  </a:path>
                </a:pathLst>
              </a:custGeom>
              <a:noFill/>
              <a:ln w="5080">
                <a:solidFill>
                  <a:srgbClr val="993366"/>
                </a:solidFill>
                <a:prstDash val="solid"/>
                <a:round/>
                <a:headEnd/>
                <a:tailEnd/>
              </a:ln>
            </p:spPr>
            <p:txBody>
              <a:bodyPr/>
              <a:lstStyle/>
              <a:p>
                <a:endParaRPr lang="en-US"/>
              </a:p>
            </p:txBody>
          </p:sp>
          <p:sp>
            <p:nvSpPr>
              <p:cNvPr id="253965" name="Freeform 2267"/>
              <p:cNvSpPr>
                <a:spLocks/>
              </p:cNvSpPr>
              <p:nvPr/>
            </p:nvSpPr>
            <p:spPr bwMode="auto">
              <a:xfrm>
                <a:off x="1143" y="1463"/>
                <a:ext cx="8" cy="132"/>
              </a:xfrm>
              <a:custGeom>
                <a:avLst/>
                <a:gdLst>
                  <a:gd name="T0" fmla="*/ 0 w 8"/>
                  <a:gd name="T1" fmla="*/ 132 h 132"/>
                  <a:gd name="T2" fmla="*/ 0 w 8"/>
                  <a:gd name="T3" fmla="*/ 117 h 132"/>
                  <a:gd name="T4" fmla="*/ 0 w 8"/>
                  <a:gd name="T5" fmla="*/ 101 h 132"/>
                  <a:gd name="T6" fmla="*/ 0 w 8"/>
                  <a:gd name="T7" fmla="*/ 54 h 132"/>
                  <a:gd name="T8" fmla="*/ 8 w 8"/>
                  <a:gd name="T9" fmla="*/ 31 h 132"/>
                  <a:gd name="T10" fmla="*/ 8 w 8"/>
                  <a:gd name="T11" fmla="*/ 16 h 132"/>
                  <a:gd name="T12" fmla="*/ 8 w 8"/>
                  <a:gd name="T13" fmla="*/ 0 h 132"/>
                  <a:gd name="T14" fmla="*/ 8 w 8"/>
                  <a:gd name="T15" fmla="*/ 0 h 13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32"/>
                  <a:gd name="T26" fmla="*/ 8 w 8"/>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32">
                    <a:moveTo>
                      <a:pt x="0" y="132"/>
                    </a:moveTo>
                    <a:lnTo>
                      <a:pt x="0" y="117"/>
                    </a:lnTo>
                    <a:lnTo>
                      <a:pt x="0" y="101"/>
                    </a:lnTo>
                    <a:lnTo>
                      <a:pt x="0" y="54"/>
                    </a:lnTo>
                    <a:lnTo>
                      <a:pt x="8" y="31"/>
                    </a:lnTo>
                    <a:lnTo>
                      <a:pt x="8" y="16"/>
                    </a:lnTo>
                    <a:lnTo>
                      <a:pt x="8" y="0"/>
                    </a:lnTo>
                  </a:path>
                </a:pathLst>
              </a:custGeom>
              <a:noFill/>
              <a:ln w="5080">
                <a:solidFill>
                  <a:srgbClr val="993366"/>
                </a:solidFill>
                <a:prstDash val="solid"/>
                <a:round/>
                <a:headEnd/>
                <a:tailEnd/>
              </a:ln>
            </p:spPr>
            <p:txBody>
              <a:bodyPr/>
              <a:lstStyle/>
              <a:p>
                <a:endParaRPr lang="en-US"/>
              </a:p>
            </p:txBody>
          </p:sp>
          <p:sp>
            <p:nvSpPr>
              <p:cNvPr id="253966" name="Freeform 2268"/>
              <p:cNvSpPr>
                <a:spLocks/>
              </p:cNvSpPr>
              <p:nvPr/>
            </p:nvSpPr>
            <p:spPr bwMode="auto">
              <a:xfrm>
                <a:off x="1151" y="1463"/>
                <a:ext cx="8" cy="163"/>
              </a:xfrm>
              <a:custGeom>
                <a:avLst/>
                <a:gdLst>
                  <a:gd name="T0" fmla="*/ 0 w 8"/>
                  <a:gd name="T1" fmla="*/ 0 h 163"/>
                  <a:gd name="T2" fmla="*/ 0 w 8"/>
                  <a:gd name="T3" fmla="*/ 8 h 163"/>
                  <a:gd name="T4" fmla="*/ 0 w 8"/>
                  <a:gd name="T5" fmla="*/ 23 h 163"/>
                  <a:gd name="T6" fmla="*/ 0 w 8"/>
                  <a:gd name="T7" fmla="*/ 47 h 163"/>
                  <a:gd name="T8" fmla="*/ 0 w 8"/>
                  <a:gd name="T9" fmla="*/ 70 h 163"/>
                  <a:gd name="T10" fmla="*/ 8 w 8"/>
                  <a:gd name="T11" fmla="*/ 125 h 163"/>
                  <a:gd name="T12" fmla="*/ 8 w 8"/>
                  <a:gd name="T13" fmla="*/ 148 h 163"/>
                  <a:gd name="T14" fmla="*/ 8 w 8"/>
                  <a:gd name="T15" fmla="*/ 163 h 16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63"/>
                  <a:gd name="T26" fmla="*/ 8 w 8"/>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63">
                    <a:moveTo>
                      <a:pt x="0" y="0"/>
                    </a:moveTo>
                    <a:lnTo>
                      <a:pt x="0" y="8"/>
                    </a:lnTo>
                    <a:lnTo>
                      <a:pt x="0" y="23"/>
                    </a:lnTo>
                    <a:lnTo>
                      <a:pt x="0" y="47"/>
                    </a:lnTo>
                    <a:lnTo>
                      <a:pt x="0" y="70"/>
                    </a:lnTo>
                    <a:lnTo>
                      <a:pt x="8" y="125"/>
                    </a:lnTo>
                    <a:lnTo>
                      <a:pt x="8" y="148"/>
                    </a:lnTo>
                    <a:lnTo>
                      <a:pt x="8" y="163"/>
                    </a:lnTo>
                  </a:path>
                </a:pathLst>
              </a:custGeom>
              <a:noFill/>
              <a:ln w="5080">
                <a:solidFill>
                  <a:srgbClr val="993366"/>
                </a:solidFill>
                <a:prstDash val="solid"/>
                <a:round/>
                <a:headEnd/>
                <a:tailEnd/>
              </a:ln>
            </p:spPr>
            <p:txBody>
              <a:bodyPr/>
              <a:lstStyle/>
              <a:p>
                <a:endParaRPr lang="en-US"/>
              </a:p>
            </p:txBody>
          </p:sp>
          <p:sp>
            <p:nvSpPr>
              <p:cNvPr id="253967" name="Freeform 2269"/>
              <p:cNvSpPr>
                <a:spLocks/>
              </p:cNvSpPr>
              <p:nvPr/>
            </p:nvSpPr>
            <p:spPr bwMode="auto">
              <a:xfrm>
                <a:off x="1159" y="1626"/>
                <a:ext cx="8" cy="70"/>
              </a:xfrm>
              <a:custGeom>
                <a:avLst/>
                <a:gdLst>
                  <a:gd name="T0" fmla="*/ 0 w 8"/>
                  <a:gd name="T1" fmla="*/ 0 h 70"/>
                  <a:gd name="T2" fmla="*/ 0 w 8"/>
                  <a:gd name="T3" fmla="*/ 47 h 70"/>
                  <a:gd name="T4" fmla="*/ 8 w 8"/>
                  <a:gd name="T5" fmla="*/ 63 h 70"/>
                  <a:gd name="T6" fmla="*/ 8 w 8"/>
                  <a:gd name="T7" fmla="*/ 70 h 70"/>
                  <a:gd name="T8" fmla="*/ 0 60000 65536"/>
                  <a:gd name="T9" fmla="*/ 0 60000 65536"/>
                  <a:gd name="T10" fmla="*/ 0 60000 65536"/>
                  <a:gd name="T11" fmla="*/ 0 60000 65536"/>
                  <a:gd name="T12" fmla="*/ 0 w 8"/>
                  <a:gd name="T13" fmla="*/ 0 h 70"/>
                  <a:gd name="T14" fmla="*/ 8 w 8"/>
                  <a:gd name="T15" fmla="*/ 70 h 70"/>
                </a:gdLst>
                <a:ahLst/>
                <a:cxnLst>
                  <a:cxn ang="T8">
                    <a:pos x="T0" y="T1"/>
                  </a:cxn>
                  <a:cxn ang="T9">
                    <a:pos x="T2" y="T3"/>
                  </a:cxn>
                  <a:cxn ang="T10">
                    <a:pos x="T4" y="T5"/>
                  </a:cxn>
                  <a:cxn ang="T11">
                    <a:pos x="T6" y="T7"/>
                  </a:cxn>
                </a:cxnLst>
                <a:rect l="T12" t="T13" r="T14" b="T15"/>
                <a:pathLst>
                  <a:path w="8" h="70">
                    <a:moveTo>
                      <a:pt x="0" y="0"/>
                    </a:moveTo>
                    <a:lnTo>
                      <a:pt x="0" y="47"/>
                    </a:lnTo>
                    <a:lnTo>
                      <a:pt x="8" y="63"/>
                    </a:lnTo>
                    <a:lnTo>
                      <a:pt x="8" y="70"/>
                    </a:lnTo>
                  </a:path>
                </a:pathLst>
              </a:custGeom>
              <a:noFill/>
              <a:ln w="5080">
                <a:solidFill>
                  <a:srgbClr val="993366"/>
                </a:solidFill>
                <a:prstDash val="solid"/>
                <a:round/>
                <a:headEnd/>
                <a:tailEnd/>
              </a:ln>
            </p:spPr>
            <p:txBody>
              <a:bodyPr/>
              <a:lstStyle/>
              <a:p>
                <a:endParaRPr lang="en-US"/>
              </a:p>
            </p:txBody>
          </p:sp>
          <p:sp>
            <p:nvSpPr>
              <p:cNvPr id="253968" name="Freeform 2270"/>
              <p:cNvSpPr>
                <a:spLocks/>
              </p:cNvSpPr>
              <p:nvPr/>
            </p:nvSpPr>
            <p:spPr bwMode="auto">
              <a:xfrm>
                <a:off x="1167" y="1665"/>
                <a:ext cx="8" cy="31"/>
              </a:xfrm>
              <a:custGeom>
                <a:avLst/>
                <a:gdLst>
                  <a:gd name="T0" fmla="*/ 0 w 8"/>
                  <a:gd name="T1" fmla="*/ 31 h 31"/>
                  <a:gd name="T2" fmla="*/ 0 w 8"/>
                  <a:gd name="T3" fmla="*/ 31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969" name="Freeform 2271"/>
              <p:cNvSpPr>
                <a:spLocks/>
              </p:cNvSpPr>
              <p:nvPr/>
            </p:nvSpPr>
            <p:spPr bwMode="auto">
              <a:xfrm>
                <a:off x="1175" y="1665"/>
                <a:ext cx="7" cy="31"/>
              </a:xfrm>
              <a:custGeom>
                <a:avLst/>
                <a:gdLst>
                  <a:gd name="T0" fmla="*/ 0 w 7"/>
                  <a:gd name="T1" fmla="*/ 0 h 31"/>
                  <a:gd name="T2" fmla="*/ 0 w 7"/>
                  <a:gd name="T3" fmla="*/ 0 h 31"/>
                  <a:gd name="T4" fmla="*/ 0 w 7"/>
                  <a:gd name="T5" fmla="*/ 16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0"/>
                    </a:lnTo>
                    <a:lnTo>
                      <a:pt x="0" y="16"/>
                    </a:lnTo>
                    <a:lnTo>
                      <a:pt x="7" y="31"/>
                    </a:lnTo>
                  </a:path>
                </a:pathLst>
              </a:custGeom>
              <a:noFill/>
              <a:ln w="5080">
                <a:solidFill>
                  <a:srgbClr val="993366"/>
                </a:solidFill>
                <a:prstDash val="solid"/>
                <a:round/>
                <a:headEnd/>
                <a:tailEnd/>
              </a:ln>
            </p:spPr>
            <p:txBody>
              <a:bodyPr/>
              <a:lstStyle/>
              <a:p>
                <a:endParaRPr lang="en-US"/>
              </a:p>
            </p:txBody>
          </p:sp>
          <p:sp>
            <p:nvSpPr>
              <p:cNvPr id="253970" name="Freeform 2272"/>
              <p:cNvSpPr>
                <a:spLocks/>
              </p:cNvSpPr>
              <p:nvPr/>
            </p:nvSpPr>
            <p:spPr bwMode="auto">
              <a:xfrm>
                <a:off x="1182" y="1696"/>
                <a:ext cx="8" cy="16"/>
              </a:xfrm>
              <a:custGeom>
                <a:avLst/>
                <a:gdLst>
                  <a:gd name="T0" fmla="*/ 0 w 8"/>
                  <a:gd name="T1" fmla="*/ 0 h 16"/>
                  <a:gd name="T2" fmla="*/ 0 w 8"/>
                  <a:gd name="T3" fmla="*/ 16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16"/>
                    </a:lnTo>
                    <a:lnTo>
                      <a:pt x="8" y="16"/>
                    </a:lnTo>
                  </a:path>
                </a:pathLst>
              </a:custGeom>
              <a:noFill/>
              <a:ln w="5080">
                <a:solidFill>
                  <a:srgbClr val="993366"/>
                </a:solidFill>
                <a:prstDash val="solid"/>
                <a:round/>
                <a:headEnd/>
                <a:tailEnd/>
              </a:ln>
            </p:spPr>
            <p:txBody>
              <a:bodyPr/>
              <a:lstStyle/>
              <a:p>
                <a:endParaRPr lang="en-US"/>
              </a:p>
            </p:txBody>
          </p:sp>
          <p:sp>
            <p:nvSpPr>
              <p:cNvPr id="253971" name="Freeform 2273"/>
              <p:cNvSpPr>
                <a:spLocks/>
              </p:cNvSpPr>
              <p:nvPr/>
            </p:nvSpPr>
            <p:spPr bwMode="auto">
              <a:xfrm>
                <a:off x="1190" y="1665"/>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993366"/>
                </a:solidFill>
                <a:prstDash val="solid"/>
                <a:round/>
                <a:headEnd/>
                <a:tailEnd/>
              </a:ln>
            </p:spPr>
            <p:txBody>
              <a:bodyPr/>
              <a:lstStyle/>
              <a:p>
                <a:endParaRPr lang="en-US"/>
              </a:p>
            </p:txBody>
          </p:sp>
          <p:sp>
            <p:nvSpPr>
              <p:cNvPr id="253972" name="Freeform 2274"/>
              <p:cNvSpPr>
                <a:spLocks/>
              </p:cNvSpPr>
              <p:nvPr/>
            </p:nvSpPr>
            <p:spPr bwMode="auto">
              <a:xfrm>
                <a:off x="1198" y="1665"/>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993366"/>
                </a:solidFill>
                <a:prstDash val="solid"/>
                <a:round/>
                <a:headEnd/>
                <a:tailEnd/>
              </a:ln>
            </p:spPr>
            <p:txBody>
              <a:bodyPr/>
              <a:lstStyle/>
              <a:p>
                <a:endParaRPr lang="en-US"/>
              </a:p>
            </p:txBody>
          </p:sp>
          <p:sp>
            <p:nvSpPr>
              <p:cNvPr id="253973" name="Freeform 2275"/>
              <p:cNvSpPr>
                <a:spLocks/>
              </p:cNvSpPr>
              <p:nvPr/>
            </p:nvSpPr>
            <p:spPr bwMode="auto">
              <a:xfrm>
                <a:off x="1206" y="1720"/>
                <a:ext cx="7" cy="23"/>
              </a:xfrm>
              <a:custGeom>
                <a:avLst/>
                <a:gdLst>
                  <a:gd name="T0" fmla="*/ 0 w 7"/>
                  <a:gd name="T1" fmla="*/ 0 h 23"/>
                  <a:gd name="T2" fmla="*/ 0 w 7"/>
                  <a:gd name="T3" fmla="*/ 15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15"/>
                    </a:lnTo>
                    <a:lnTo>
                      <a:pt x="7" y="23"/>
                    </a:lnTo>
                  </a:path>
                </a:pathLst>
              </a:custGeom>
              <a:noFill/>
              <a:ln w="5080">
                <a:solidFill>
                  <a:srgbClr val="993366"/>
                </a:solidFill>
                <a:prstDash val="solid"/>
                <a:round/>
                <a:headEnd/>
                <a:tailEnd/>
              </a:ln>
            </p:spPr>
            <p:txBody>
              <a:bodyPr/>
              <a:lstStyle/>
              <a:p>
                <a:endParaRPr lang="en-US"/>
              </a:p>
            </p:txBody>
          </p:sp>
          <p:sp>
            <p:nvSpPr>
              <p:cNvPr id="253974" name="Freeform 2276"/>
              <p:cNvSpPr>
                <a:spLocks/>
              </p:cNvSpPr>
              <p:nvPr/>
            </p:nvSpPr>
            <p:spPr bwMode="auto">
              <a:xfrm>
                <a:off x="1213" y="1735"/>
                <a:ext cx="8" cy="8"/>
              </a:xfrm>
              <a:custGeom>
                <a:avLst/>
                <a:gdLst>
                  <a:gd name="T0" fmla="*/ 0 w 8"/>
                  <a:gd name="T1" fmla="*/ 8 h 8"/>
                  <a:gd name="T2" fmla="*/ 8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8"/>
                    </a:lnTo>
                    <a:lnTo>
                      <a:pt x="8" y="0"/>
                    </a:lnTo>
                  </a:path>
                </a:pathLst>
              </a:custGeom>
              <a:noFill/>
              <a:ln w="5080">
                <a:solidFill>
                  <a:srgbClr val="993366"/>
                </a:solidFill>
                <a:prstDash val="solid"/>
                <a:round/>
                <a:headEnd/>
                <a:tailEnd/>
              </a:ln>
            </p:spPr>
            <p:txBody>
              <a:bodyPr/>
              <a:lstStyle/>
              <a:p>
                <a:endParaRPr lang="en-US"/>
              </a:p>
            </p:txBody>
          </p:sp>
          <p:sp>
            <p:nvSpPr>
              <p:cNvPr id="253975" name="Freeform 2277"/>
              <p:cNvSpPr>
                <a:spLocks/>
              </p:cNvSpPr>
              <p:nvPr/>
            </p:nvSpPr>
            <p:spPr bwMode="auto">
              <a:xfrm>
                <a:off x="1221" y="1704"/>
                <a:ext cx="0" cy="31"/>
              </a:xfrm>
              <a:custGeom>
                <a:avLst/>
                <a:gdLst>
                  <a:gd name="T0" fmla="*/ 31 h 31"/>
                  <a:gd name="T1" fmla="*/ 16 h 31"/>
                  <a:gd name="T2" fmla="*/ 0 h 31"/>
                  <a:gd name="T3" fmla="*/ 0 60000 65536"/>
                  <a:gd name="T4" fmla="*/ 0 60000 65536"/>
                  <a:gd name="T5" fmla="*/ 0 60000 65536"/>
                  <a:gd name="T6" fmla="*/ 0 h 31"/>
                  <a:gd name="T7" fmla="*/ 31 h 31"/>
                </a:gdLst>
                <a:ahLst/>
                <a:cxnLst>
                  <a:cxn ang="T3">
                    <a:pos x="0" y="T0"/>
                  </a:cxn>
                  <a:cxn ang="T4">
                    <a:pos x="0" y="T1"/>
                  </a:cxn>
                  <a:cxn ang="T5">
                    <a:pos x="0" y="T2"/>
                  </a:cxn>
                </a:cxnLst>
                <a:rect l="0" t="T6" r="0" b="T7"/>
                <a:pathLst>
                  <a:path h="31">
                    <a:moveTo>
                      <a:pt x="0" y="31"/>
                    </a:moveTo>
                    <a:lnTo>
                      <a:pt x="0" y="16"/>
                    </a:lnTo>
                    <a:lnTo>
                      <a:pt x="0" y="0"/>
                    </a:lnTo>
                  </a:path>
                </a:pathLst>
              </a:custGeom>
              <a:noFill/>
              <a:ln w="5080">
                <a:solidFill>
                  <a:srgbClr val="993366"/>
                </a:solidFill>
                <a:prstDash val="solid"/>
                <a:round/>
                <a:headEnd/>
                <a:tailEnd/>
              </a:ln>
            </p:spPr>
            <p:txBody>
              <a:bodyPr/>
              <a:lstStyle/>
              <a:p>
                <a:endParaRPr lang="en-US"/>
              </a:p>
            </p:txBody>
          </p:sp>
          <p:sp>
            <p:nvSpPr>
              <p:cNvPr id="253976" name="Freeform 2278"/>
              <p:cNvSpPr>
                <a:spLocks/>
              </p:cNvSpPr>
              <p:nvPr/>
            </p:nvSpPr>
            <p:spPr bwMode="auto">
              <a:xfrm>
                <a:off x="1221" y="1673"/>
                <a:ext cx="8" cy="31"/>
              </a:xfrm>
              <a:custGeom>
                <a:avLst/>
                <a:gdLst>
                  <a:gd name="T0" fmla="*/ 0 w 8"/>
                  <a:gd name="T1" fmla="*/ 31 h 31"/>
                  <a:gd name="T2" fmla="*/ 0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6"/>
                    </a:lnTo>
                    <a:lnTo>
                      <a:pt x="8" y="0"/>
                    </a:lnTo>
                  </a:path>
                </a:pathLst>
              </a:custGeom>
              <a:noFill/>
              <a:ln w="5080">
                <a:solidFill>
                  <a:srgbClr val="993366"/>
                </a:solidFill>
                <a:prstDash val="solid"/>
                <a:round/>
                <a:headEnd/>
                <a:tailEnd/>
              </a:ln>
            </p:spPr>
            <p:txBody>
              <a:bodyPr/>
              <a:lstStyle/>
              <a:p>
                <a:endParaRPr lang="en-US"/>
              </a:p>
            </p:txBody>
          </p:sp>
          <p:sp>
            <p:nvSpPr>
              <p:cNvPr id="253977" name="Freeform 2279"/>
              <p:cNvSpPr>
                <a:spLocks/>
              </p:cNvSpPr>
              <p:nvPr/>
            </p:nvSpPr>
            <p:spPr bwMode="auto">
              <a:xfrm>
                <a:off x="1229" y="1673"/>
                <a:ext cx="8" cy="8"/>
              </a:xfrm>
              <a:custGeom>
                <a:avLst/>
                <a:gdLst>
                  <a:gd name="T0" fmla="*/ 0 w 8"/>
                  <a:gd name="T1" fmla="*/ 0 h 8"/>
                  <a:gd name="T2" fmla="*/ 0 w 8"/>
                  <a:gd name="T3" fmla="*/ 0 h 8"/>
                  <a:gd name="T4" fmla="*/ 0 w 8"/>
                  <a:gd name="T5" fmla="*/ 8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0" y="8"/>
                    </a:lnTo>
                    <a:lnTo>
                      <a:pt x="8" y="8"/>
                    </a:lnTo>
                  </a:path>
                </a:pathLst>
              </a:custGeom>
              <a:noFill/>
              <a:ln w="5080">
                <a:solidFill>
                  <a:srgbClr val="993366"/>
                </a:solidFill>
                <a:prstDash val="solid"/>
                <a:round/>
                <a:headEnd/>
                <a:tailEnd/>
              </a:ln>
            </p:spPr>
            <p:txBody>
              <a:bodyPr/>
              <a:lstStyle/>
              <a:p>
                <a:endParaRPr lang="en-US"/>
              </a:p>
            </p:txBody>
          </p:sp>
          <p:sp>
            <p:nvSpPr>
              <p:cNvPr id="253978" name="Freeform 2280"/>
              <p:cNvSpPr>
                <a:spLocks/>
              </p:cNvSpPr>
              <p:nvPr/>
            </p:nvSpPr>
            <p:spPr bwMode="auto">
              <a:xfrm>
                <a:off x="1237" y="1626"/>
                <a:ext cx="8" cy="55"/>
              </a:xfrm>
              <a:custGeom>
                <a:avLst/>
                <a:gdLst>
                  <a:gd name="T0" fmla="*/ 0 w 8"/>
                  <a:gd name="T1" fmla="*/ 55 h 55"/>
                  <a:gd name="T2" fmla="*/ 0 w 8"/>
                  <a:gd name="T3" fmla="*/ 39 h 55"/>
                  <a:gd name="T4" fmla="*/ 0 w 8"/>
                  <a:gd name="T5" fmla="*/ 16 h 55"/>
                  <a:gd name="T6" fmla="*/ 8 w 8"/>
                  <a:gd name="T7" fmla="*/ 0 h 55"/>
                  <a:gd name="T8" fmla="*/ 8 w 8"/>
                  <a:gd name="T9" fmla="*/ 0 h 55"/>
                  <a:gd name="T10" fmla="*/ 8 w 8"/>
                  <a:gd name="T11" fmla="*/ 0 h 55"/>
                  <a:gd name="T12" fmla="*/ 0 60000 65536"/>
                  <a:gd name="T13" fmla="*/ 0 60000 65536"/>
                  <a:gd name="T14" fmla="*/ 0 60000 65536"/>
                  <a:gd name="T15" fmla="*/ 0 60000 65536"/>
                  <a:gd name="T16" fmla="*/ 0 60000 65536"/>
                  <a:gd name="T17" fmla="*/ 0 60000 65536"/>
                  <a:gd name="T18" fmla="*/ 0 w 8"/>
                  <a:gd name="T19" fmla="*/ 0 h 55"/>
                  <a:gd name="T20" fmla="*/ 8 w 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 h="55">
                    <a:moveTo>
                      <a:pt x="0" y="55"/>
                    </a:moveTo>
                    <a:lnTo>
                      <a:pt x="0" y="39"/>
                    </a:lnTo>
                    <a:lnTo>
                      <a:pt x="0" y="16"/>
                    </a:lnTo>
                    <a:lnTo>
                      <a:pt x="8" y="0"/>
                    </a:lnTo>
                  </a:path>
                </a:pathLst>
              </a:custGeom>
              <a:noFill/>
              <a:ln w="5080">
                <a:solidFill>
                  <a:srgbClr val="993366"/>
                </a:solidFill>
                <a:prstDash val="solid"/>
                <a:round/>
                <a:headEnd/>
                <a:tailEnd/>
              </a:ln>
            </p:spPr>
            <p:txBody>
              <a:bodyPr/>
              <a:lstStyle/>
              <a:p>
                <a:endParaRPr lang="en-US"/>
              </a:p>
            </p:txBody>
          </p:sp>
          <p:sp>
            <p:nvSpPr>
              <p:cNvPr id="253979" name="Freeform 2281"/>
              <p:cNvSpPr>
                <a:spLocks/>
              </p:cNvSpPr>
              <p:nvPr/>
            </p:nvSpPr>
            <p:spPr bwMode="auto">
              <a:xfrm>
                <a:off x="1245" y="1626"/>
                <a:ext cx="7" cy="140"/>
              </a:xfrm>
              <a:custGeom>
                <a:avLst/>
                <a:gdLst>
                  <a:gd name="T0" fmla="*/ 0 w 7"/>
                  <a:gd name="T1" fmla="*/ 0 h 140"/>
                  <a:gd name="T2" fmla="*/ 0 w 7"/>
                  <a:gd name="T3" fmla="*/ 8 h 140"/>
                  <a:gd name="T4" fmla="*/ 0 w 7"/>
                  <a:gd name="T5" fmla="*/ 24 h 140"/>
                  <a:gd name="T6" fmla="*/ 0 w 7"/>
                  <a:gd name="T7" fmla="*/ 70 h 140"/>
                  <a:gd name="T8" fmla="*/ 7 w 7"/>
                  <a:gd name="T9" fmla="*/ 117 h 140"/>
                  <a:gd name="T10" fmla="*/ 7 w 7"/>
                  <a:gd name="T11" fmla="*/ 133 h 140"/>
                  <a:gd name="T12" fmla="*/ 7 w 7"/>
                  <a:gd name="T13" fmla="*/ 140 h 140"/>
                  <a:gd name="T14" fmla="*/ 0 60000 65536"/>
                  <a:gd name="T15" fmla="*/ 0 60000 65536"/>
                  <a:gd name="T16" fmla="*/ 0 60000 65536"/>
                  <a:gd name="T17" fmla="*/ 0 60000 65536"/>
                  <a:gd name="T18" fmla="*/ 0 60000 65536"/>
                  <a:gd name="T19" fmla="*/ 0 60000 65536"/>
                  <a:gd name="T20" fmla="*/ 0 60000 65536"/>
                  <a:gd name="T21" fmla="*/ 0 w 7"/>
                  <a:gd name="T22" fmla="*/ 0 h 140"/>
                  <a:gd name="T23" fmla="*/ 7 w 7"/>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40">
                    <a:moveTo>
                      <a:pt x="0" y="0"/>
                    </a:moveTo>
                    <a:lnTo>
                      <a:pt x="0" y="8"/>
                    </a:lnTo>
                    <a:lnTo>
                      <a:pt x="0" y="24"/>
                    </a:lnTo>
                    <a:lnTo>
                      <a:pt x="0" y="70"/>
                    </a:lnTo>
                    <a:lnTo>
                      <a:pt x="7" y="117"/>
                    </a:lnTo>
                    <a:lnTo>
                      <a:pt x="7" y="133"/>
                    </a:lnTo>
                    <a:lnTo>
                      <a:pt x="7" y="140"/>
                    </a:lnTo>
                  </a:path>
                </a:pathLst>
              </a:custGeom>
              <a:noFill/>
              <a:ln w="5080">
                <a:solidFill>
                  <a:srgbClr val="993366"/>
                </a:solidFill>
                <a:prstDash val="solid"/>
                <a:round/>
                <a:headEnd/>
                <a:tailEnd/>
              </a:ln>
            </p:spPr>
            <p:txBody>
              <a:bodyPr/>
              <a:lstStyle/>
              <a:p>
                <a:endParaRPr lang="en-US"/>
              </a:p>
            </p:txBody>
          </p:sp>
          <p:sp>
            <p:nvSpPr>
              <p:cNvPr id="253980" name="Freeform 2282"/>
              <p:cNvSpPr>
                <a:spLocks/>
              </p:cNvSpPr>
              <p:nvPr/>
            </p:nvSpPr>
            <p:spPr bwMode="auto">
              <a:xfrm>
                <a:off x="1252" y="1681"/>
                <a:ext cx="8" cy="85"/>
              </a:xfrm>
              <a:custGeom>
                <a:avLst/>
                <a:gdLst>
                  <a:gd name="T0" fmla="*/ 0 w 8"/>
                  <a:gd name="T1" fmla="*/ 85 h 85"/>
                  <a:gd name="T2" fmla="*/ 0 w 8"/>
                  <a:gd name="T3" fmla="*/ 85 h 85"/>
                  <a:gd name="T4" fmla="*/ 0 w 8"/>
                  <a:gd name="T5" fmla="*/ 78 h 85"/>
                  <a:gd name="T6" fmla="*/ 0 w 8"/>
                  <a:gd name="T7" fmla="*/ 47 h 85"/>
                  <a:gd name="T8" fmla="*/ 8 w 8"/>
                  <a:gd name="T9" fmla="*/ 15 h 85"/>
                  <a:gd name="T10" fmla="*/ 8 w 8"/>
                  <a:gd name="T11" fmla="*/ 8 h 85"/>
                  <a:gd name="T12" fmla="*/ 8 w 8"/>
                  <a:gd name="T13" fmla="*/ 0 h 85"/>
                  <a:gd name="T14" fmla="*/ 0 60000 65536"/>
                  <a:gd name="T15" fmla="*/ 0 60000 65536"/>
                  <a:gd name="T16" fmla="*/ 0 60000 65536"/>
                  <a:gd name="T17" fmla="*/ 0 60000 65536"/>
                  <a:gd name="T18" fmla="*/ 0 60000 65536"/>
                  <a:gd name="T19" fmla="*/ 0 60000 65536"/>
                  <a:gd name="T20" fmla="*/ 0 60000 65536"/>
                  <a:gd name="T21" fmla="*/ 0 w 8"/>
                  <a:gd name="T22" fmla="*/ 0 h 85"/>
                  <a:gd name="T23" fmla="*/ 8 w 8"/>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5">
                    <a:moveTo>
                      <a:pt x="0" y="85"/>
                    </a:moveTo>
                    <a:lnTo>
                      <a:pt x="0" y="85"/>
                    </a:lnTo>
                    <a:lnTo>
                      <a:pt x="0" y="78"/>
                    </a:lnTo>
                    <a:lnTo>
                      <a:pt x="0" y="47"/>
                    </a:lnTo>
                    <a:lnTo>
                      <a:pt x="8" y="15"/>
                    </a:lnTo>
                    <a:lnTo>
                      <a:pt x="8" y="8"/>
                    </a:lnTo>
                    <a:lnTo>
                      <a:pt x="8" y="0"/>
                    </a:lnTo>
                  </a:path>
                </a:pathLst>
              </a:custGeom>
              <a:noFill/>
              <a:ln w="5080">
                <a:solidFill>
                  <a:srgbClr val="993366"/>
                </a:solidFill>
                <a:prstDash val="solid"/>
                <a:round/>
                <a:headEnd/>
                <a:tailEnd/>
              </a:ln>
            </p:spPr>
            <p:txBody>
              <a:bodyPr/>
              <a:lstStyle/>
              <a:p>
                <a:endParaRPr lang="en-US"/>
              </a:p>
            </p:txBody>
          </p:sp>
          <p:sp>
            <p:nvSpPr>
              <p:cNvPr id="253981" name="Freeform 2283"/>
              <p:cNvSpPr>
                <a:spLocks/>
              </p:cNvSpPr>
              <p:nvPr/>
            </p:nvSpPr>
            <p:spPr bwMode="auto">
              <a:xfrm>
                <a:off x="1260" y="1681"/>
                <a:ext cx="8" cy="23"/>
              </a:xfrm>
              <a:custGeom>
                <a:avLst/>
                <a:gdLst>
                  <a:gd name="T0" fmla="*/ 0 w 8"/>
                  <a:gd name="T1" fmla="*/ 0 h 23"/>
                  <a:gd name="T2" fmla="*/ 0 w 8"/>
                  <a:gd name="T3" fmla="*/ 0 h 23"/>
                  <a:gd name="T4" fmla="*/ 0 w 8"/>
                  <a:gd name="T5" fmla="*/ 8 h 23"/>
                  <a:gd name="T6" fmla="*/ 8 w 8"/>
                  <a:gd name="T7" fmla="*/ 15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5"/>
                    </a:lnTo>
                    <a:lnTo>
                      <a:pt x="8" y="23"/>
                    </a:lnTo>
                  </a:path>
                </a:pathLst>
              </a:custGeom>
              <a:noFill/>
              <a:ln w="5080">
                <a:solidFill>
                  <a:srgbClr val="993366"/>
                </a:solidFill>
                <a:prstDash val="solid"/>
                <a:round/>
                <a:headEnd/>
                <a:tailEnd/>
              </a:ln>
            </p:spPr>
            <p:txBody>
              <a:bodyPr/>
              <a:lstStyle/>
              <a:p>
                <a:endParaRPr lang="en-US"/>
              </a:p>
            </p:txBody>
          </p:sp>
          <p:sp>
            <p:nvSpPr>
              <p:cNvPr id="253982" name="Freeform 2284"/>
              <p:cNvSpPr>
                <a:spLocks/>
              </p:cNvSpPr>
              <p:nvPr/>
            </p:nvSpPr>
            <p:spPr bwMode="auto">
              <a:xfrm>
                <a:off x="1268" y="1696"/>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83" name="Freeform 2285"/>
              <p:cNvSpPr>
                <a:spLocks/>
              </p:cNvSpPr>
              <p:nvPr/>
            </p:nvSpPr>
            <p:spPr bwMode="auto">
              <a:xfrm>
                <a:off x="1276" y="1696"/>
                <a:ext cx="7" cy="55"/>
              </a:xfrm>
              <a:custGeom>
                <a:avLst/>
                <a:gdLst>
                  <a:gd name="T0" fmla="*/ 0 w 7"/>
                  <a:gd name="T1" fmla="*/ 0 h 55"/>
                  <a:gd name="T2" fmla="*/ 0 w 7"/>
                  <a:gd name="T3" fmla="*/ 8 h 55"/>
                  <a:gd name="T4" fmla="*/ 0 w 7"/>
                  <a:gd name="T5" fmla="*/ 32 h 55"/>
                  <a:gd name="T6" fmla="*/ 7 w 7"/>
                  <a:gd name="T7" fmla="*/ 47 h 55"/>
                  <a:gd name="T8" fmla="*/ 7 w 7"/>
                  <a:gd name="T9" fmla="*/ 55 h 55"/>
                  <a:gd name="T10" fmla="*/ 0 60000 65536"/>
                  <a:gd name="T11" fmla="*/ 0 60000 65536"/>
                  <a:gd name="T12" fmla="*/ 0 60000 65536"/>
                  <a:gd name="T13" fmla="*/ 0 60000 65536"/>
                  <a:gd name="T14" fmla="*/ 0 60000 65536"/>
                  <a:gd name="T15" fmla="*/ 0 w 7"/>
                  <a:gd name="T16" fmla="*/ 0 h 55"/>
                  <a:gd name="T17" fmla="*/ 7 w 7"/>
                  <a:gd name="T18" fmla="*/ 55 h 55"/>
                </a:gdLst>
                <a:ahLst/>
                <a:cxnLst>
                  <a:cxn ang="T10">
                    <a:pos x="T0" y="T1"/>
                  </a:cxn>
                  <a:cxn ang="T11">
                    <a:pos x="T2" y="T3"/>
                  </a:cxn>
                  <a:cxn ang="T12">
                    <a:pos x="T4" y="T5"/>
                  </a:cxn>
                  <a:cxn ang="T13">
                    <a:pos x="T6" y="T7"/>
                  </a:cxn>
                  <a:cxn ang="T14">
                    <a:pos x="T8" y="T9"/>
                  </a:cxn>
                </a:cxnLst>
                <a:rect l="T15" t="T16" r="T17" b="T18"/>
                <a:pathLst>
                  <a:path w="7" h="55">
                    <a:moveTo>
                      <a:pt x="0" y="0"/>
                    </a:moveTo>
                    <a:lnTo>
                      <a:pt x="0" y="8"/>
                    </a:lnTo>
                    <a:lnTo>
                      <a:pt x="0" y="32"/>
                    </a:lnTo>
                    <a:lnTo>
                      <a:pt x="7" y="47"/>
                    </a:lnTo>
                    <a:lnTo>
                      <a:pt x="7" y="55"/>
                    </a:lnTo>
                  </a:path>
                </a:pathLst>
              </a:custGeom>
              <a:noFill/>
              <a:ln w="5080">
                <a:solidFill>
                  <a:srgbClr val="993366"/>
                </a:solidFill>
                <a:prstDash val="solid"/>
                <a:round/>
                <a:headEnd/>
                <a:tailEnd/>
              </a:ln>
            </p:spPr>
            <p:txBody>
              <a:bodyPr/>
              <a:lstStyle/>
              <a:p>
                <a:endParaRPr lang="en-US"/>
              </a:p>
            </p:txBody>
          </p:sp>
          <p:sp>
            <p:nvSpPr>
              <p:cNvPr id="253984" name="Freeform 2286"/>
              <p:cNvSpPr>
                <a:spLocks/>
              </p:cNvSpPr>
              <p:nvPr/>
            </p:nvSpPr>
            <p:spPr bwMode="auto">
              <a:xfrm>
                <a:off x="1283" y="1735"/>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993366"/>
                </a:solidFill>
                <a:prstDash val="solid"/>
                <a:round/>
                <a:headEnd/>
                <a:tailEnd/>
              </a:ln>
            </p:spPr>
            <p:txBody>
              <a:bodyPr/>
              <a:lstStyle/>
              <a:p>
                <a:endParaRPr lang="en-US"/>
              </a:p>
            </p:txBody>
          </p:sp>
          <p:sp>
            <p:nvSpPr>
              <p:cNvPr id="253985" name="Freeform 2287"/>
              <p:cNvSpPr>
                <a:spLocks/>
              </p:cNvSpPr>
              <p:nvPr/>
            </p:nvSpPr>
            <p:spPr bwMode="auto">
              <a:xfrm>
                <a:off x="1291" y="173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86" name="Freeform 2288"/>
              <p:cNvSpPr>
                <a:spLocks/>
              </p:cNvSpPr>
              <p:nvPr/>
            </p:nvSpPr>
            <p:spPr bwMode="auto">
              <a:xfrm>
                <a:off x="1299" y="1735"/>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987" name="Freeform 2289"/>
              <p:cNvSpPr>
                <a:spLocks/>
              </p:cNvSpPr>
              <p:nvPr/>
            </p:nvSpPr>
            <p:spPr bwMode="auto">
              <a:xfrm>
                <a:off x="1307" y="1650"/>
                <a:ext cx="8" cy="85"/>
              </a:xfrm>
              <a:custGeom>
                <a:avLst/>
                <a:gdLst>
                  <a:gd name="T0" fmla="*/ 0 w 8"/>
                  <a:gd name="T1" fmla="*/ 85 h 85"/>
                  <a:gd name="T2" fmla="*/ 0 w 8"/>
                  <a:gd name="T3" fmla="*/ 70 h 85"/>
                  <a:gd name="T4" fmla="*/ 0 w 8"/>
                  <a:gd name="T5" fmla="*/ 46 h 85"/>
                  <a:gd name="T6" fmla="*/ 8 w 8"/>
                  <a:gd name="T7" fmla="*/ 23 h 85"/>
                  <a:gd name="T8" fmla="*/ 8 w 8"/>
                  <a:gd name="T9" fmla="*/ 0 h 85"/>
                  <a:gd name="T10" fmla="*/ 0 60000 65536"/>
                  <a:gd name="T11" fmla="*/ 0 60000 65536"/>
                  <a:gd name="T12" fmla="*/ 0 60000 65536"/>
                  <a:gd name="T13" fmla="*/ 0 60000 65536"/>
                  <a:gd name="T14" fmla="*/ 0 60000 65536"/>
                  <a:gd name="T15" fmla="*/ 0 w 8"/>
                  <a:gd name="T16" fmla="*/ 0 h 85"/>
                  <a:gd name="T17" fmla="*/ 8 w 8"/>
                  <a:gd name="T18" fmla="*/ 85 h 85"/>
                </a:gdLst>
                <a:ahLst/>
                <a:cxnLst>
                  <a:cxn ang="T10">
                    <a:pos x="T0" y="T1"/>
                  </a:cxn>
                  <a:cxn ang="T11">
                    <a:pos x="T2" y="T3"/>
                  </a:cxn>
                  <a:cxn ang="T12">
                    <a:pos x="T4" y="T5"/>
                  </a:cxn>
                  <a:cxn ang="T13">
                    <a:pos x="T6" y="T7"/>
                  </a:cxn>
                  <a:cxn ang="T14">
                    <a:pos x="T8" y="T9"/>
                  </a:cxn>
                </a:cxnLst>
                <a:rect l="T15" t="T16" r="T17" b="T18"/>
                <a:pathLst>
                  <a:path w="8" h="85">
                    <a:moveTo>
                      <a:pt x="0" y="85"/>
                    </a:moveTo>
                    <a:lnTo>
                      <a:pt x="0" y="70"/>
                    </a:lnTo>
                    <a:lnTo>
                      <a:pt x="0" y="46"/>
                    </a:lnTo>
                    <a:lnTo>
                      <a:pt x="8" y="23"/>
                    </a:lnTo>
                    <a:lnTo>
                      <a:pt x="8" y="0"/>
                    </a:lnTo>
                  </a:path>
                </a:pathLst>
              </a:custGeom>
              <a:noFill/>
              <a:ln w="5080">
                <a:solidFill>
                  <a:srgbClr val="993366"/>
                </a:solidFill>
                <a:prstDash val="solid"/>
                <a:round/>
                <a:headEnd/>
                <a:tailEnd/>
              </a:ln>
            </p:spPr>
            <p:txBody>
              <a:bodyPr/>
              <a:lstStyle/>
              <a:p>
                <a:endParaRPr lang="en-US"/>
              </a:p>
            </p:txBody>
          </p:sp>
          <p:sp>
            <p:nvSpPr>
              <p:cNvPr id="253988" name="Freeform 2290"/>
              <p:cNvSpPr>
                <a:spLocks/>
              </p:cNvSpPr>
              <p:nvPr/>
            </p:nvSpPr>
            <p:spPr bwMode="auto">
              <a:xfrm>
                <a:off x="1315" y="1595"/>
                <a:ext cx="7" cy="55"/>
              </a:xfrm>
              <a:custGeom>
                <a:avLst/>
                <a:gdLst>
                  <a:gd name="T0" fmla="*/ 0 w 7"/>
                  <a:gd name="T1" fmla="*/ 55 h 55"/>
                  <a:gd name="T2" fmla="*/ 0 w 7"/>
                  <a:gd name="T3" fmla="*/ 31 h 55"/>
                  <a:gd name="T4" fmla="*/ 0 w 7"/>
                  <a:gd name="T5" fmla="*/ 16 h 55"/>
                  <a:gd name="T6" fmla="*/ 7 w 7"/>
                  <a:gd name="T7" fmla="*/ 0 h 55"/>
                  <a:gd name="T8" fmla="*/ 7 w 7"/>
                  <a:gd name="T9" fmla="*/ 0 h 55"/>
                  <a:gd name="T10" fmla="*/ 0 60000 65536"/>
                  <a:gd name="T11" fmla="*/ 0 60000 65536"/>
                  <a:gd name="T12" fmla="*/ 0 60000 65536"/>
                  <a:gd name="T13" fmla="*/ 0 60000 65536"/>
                  <a:gd name="T14" fmla="*/ 0 60000 65536"/>
                  <a:gd name="T15" fmla="*/ 0 w 7"/>
                  <a:gd name="T16" fmla="*/ 0 h 55"/>
                  <a:gd name="T17" fmla="*/ 7 w 7"/>
                  <a:gd name="T18" fmla="*/ 55 h 55"/>
                </a:gdLst>
                <a:ahLst/>
                <a:cxnLst>
                  <a:cxn ang="T10">
                    <a:pos x="T0" y="T1"/>
                  </a:cxn>
                  <a:cxn ang="T11">
                    <a:pos x="T2" y="T3"/>
                  </a:cxn>
                  <a:cxn ang="T12">
                    <a:pos x="T4" y="T5"/>
                  </a:cxn>
                  <a:cxn ang="T13">
                    <a:pos x="T6" y="T7"/>
                  </a:cxn>
                  <a:cxn ang="T14">
                    <a:pos x="T8" y="T9"/>
                  </a:cxn>
                </a:cxnLst>
                <a:rect l="T15" t="T16" r="T17" b="T18"/>
                <a:pathLst>
                  <a:path w="7" h="55">
                    <a:moveTo>
                      <a:pt x="0" y="55"/>
                    </a:moveTo>
                    <a:lnTo>
                      <a:pt x="0" y="31"/>
                    </a:lnTo>
                    <a:lnTo>
                      <a:pt x="0" y="16"/>
                    </a:lnTo>
                    <a:lnTo>
                      <a:pt x="7" y="0"/>
                    </a:lnTo>
                  </a:path>
                </a:pathLst>
              </a:custGeom>
              <a:noFill/>
              <a:ln w="5080">
                <a:solidFill>
                  <a:srgbClr val="993366"/>
                </a:solidFill>
                <a:prstDash val="solid"/>
                <a:round/>
                <a:headEnd/>
                <a:tailEnd/>
              </a:ln>
            </p:spPr>
            <p:txBody>
              <a:bodyPr/>
              <a:lstStyle/>
              <a:p>
                <a:endParaRPr lang="en-US"/>
              </a:p>
            </p:txBody>
          </p:sp>
          <p:sp>
            <p:nvSpPr>
              <p:cNvPr id="253989" name="Freeform 2291"/>
              <p:cNvSpPr>
                <a:spLocks/>
              </p:cNvSpPr>
              <p:nvPr/>
            </p:nvSpPr>
            <p:spPr bwMode="auto">
              <a:xfrm>
                <a:off x="1322" y="1595"/>
                <a:ext cx="8" cy="133"/>
              </a:xfrm>
              <a:custGeom>
                <a:avLst/>
                <a:gdLst>
                  <a:gd name="T0" fmla="*/ 0 w 8"/>
                  <a:gd name="T1" fmla="*/ 0 h 133"/>
                  <a:gd name="T2" fmla="*/ 0 w 8"/>
                  <a:gd name="T3" fmla="*/ 8 h 133"/>
                  <a:gd name="T4" fmla="*/ 0 w 8"/>
                  <a:gd name="T5" fmla="*/ 24 h 133"/>
                  <a:gd name="T6" fmla="*/ 0 w 8"/>
                  <a:gd name="T7" fmla="*/ 63 h 133"/>
                  <a:gd name="T8" fmla="*/ 8 w 8"/>
                  <a:gd name="T9" fmla="*/ 101 h 133"/>
                  <a:gd name="T10" fmla="*/ 8 w 8"/>
                  <a:gd name="T11" fmla="*/ 133 h 133"/>
                  <a:gd name="T12" fmla="*/ 0 60000 65536"/>
                  <a:gd name="T13" fmla="*/ 0 60000 65536"/>
                  <a:gd name="T14" fmla="*/ 0 60000 65536"/>
                  <a:gd name="T15" fmla="*/ 0 60000 65536"/>
                  <a:gd name="T16" fmla="*/ 0 60000 65536"/>
                  <a:gd name="T17" fmla="*/ 0 60000 65536"/>
                  <a:gd name="T18" fmla="*/ 0 w 8"/>
                  <a:gd name="T19" fmla="*/ 0 h 133"/>
                  <a:gd name="T20" fmla="*/ 8 w 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8" h="133">
                    <a:moveTo>
                      <a:pt x="0" y="0"/>
                    </a:moveTo>
                    <a:lnTo>
                      <a:pt x="0" y="8"/>
                    </a:lnTo>
                    <a:lnTo>
                      <a:pt x="0" y="24"/>
                    </a:lnTo>
                    <a:lnTo>
                      <a:pt x="0" y="63"/>
                    </a:lnTo>
                    <a:lnTo>
                      <a:pt x="8" y="101"/>
                    </a:lnTo>
                    <a:lnTo>
                      <a:pt x="8" y="133"/>
                    </a:lnTo>
                  </a:path>
                </a:pathLst>
              </a:custGeom>
              <a:noFill/>
              <a:ln w="5080">
                <a:solidFill>
                  <a:srgbClr val="993366"/>
                </a:solidFill>
                <a:prstDash val="solid"/>
                <a:round/>
                <a:headEnd/>
                <a:tailEnd/>
              </a:ln>
            </p:spPr>
            <p:txBody>
              <a:bodyPr/>
              <a:lstStyle/>
              <a:p>
                <a:endParaRPr lang="en-US"/>
              </a:p>
            </p:txBody>
          </p:sp>
          <p:sp>
            <p:nvSpPr>
              <p:cNvPr id="253990" name="Freeform 2292"/>
              <p:cNvSpPr>
                <a:spLocks/>
              </p:cNvSpPr>
              <p:nvPr/>
            </p:nvSpPr>
            <p:spPr bwMode="auto">
              <a:xfrm>
                <a:off x="1330" y="1728"/>
                <a:ext cx="8" cy="46"/>
              </a:xfrm>
              <a:custGeom>
                <a:avLst/>
                <a:gdLst>
                  <a:gd name="T0" fmla="*/ 0 w 8"/>
                  <a:gd name="T1" fmla="*/ 0 h 46"/>
                  <a:gd name="T2" fmla="*/ 0 w 8"/>
                  <a:gd name="T3" fmla="*/ 31 h 46"/>
                  <a:gd name="T4" fmla="*/ 8 w 8"/>
                  <a:gd name="T5" fmla="*/ 46 h 46"/>
                  <a:gd name="T6" fmla="*/ 0 60000 65536"/>
                  <a:gd name="T7" fmla="*/ 0 60000 65536"/>
                  <a:gd name="T8" fmla="*/ 0 60000 65536"/>
                  <a:gd name="T9" fmla="*/ 0 w 8"/>
                  <a:gd name="T10" fmla="*/ 0 h 46"/>
                  <a:gd name="T11" fmla="*/ 8 w 8"/>
                  <a:gd name="T12" fmla="*/ 46 h 46"/>
                </a:gdLst>
                <a:ahLst/>
                <a:cxnLst>
                  <a:cxn ang="T6">
                    <a:pos x="T0" y="T1"/>
                  </a:cxn>
                  <a:cxn ang="T7">
                    <a:pos x="T2" y="T3"/>
                  </a:cxn>
                  <a:cxn ang="T8">
                    <a:pos x="T4" y="T5"/>
                  </a:cxn>
                </a:cxnLst>
                <a:rect l="T9" t="T10" r="T11" b="T12"/>
                <a:pathLst>
                  <a:path w="8" h="46">
                    <a:moveTo>
                      <a:pt x="0" y="0"/>
                    </a:moveTo>
                    <a:lnTo>
                      <a:pt x="0" y="31"/>
                    </a:lnTo>
                    <a:lnTo>
                      <a:pt x="8" y="46"/>
                    </a:lnTo>
                  </a:path>
                </a:pathLst>
              </a:custGeom>
              <a:noFill/>
              <a:ln w="5080">
                <a:solidFill>
                  <a:srgbClr val="993366"/>
                </a:solidFill>
                <a:prstDash val="solid"/>
                <a:round/>
                <a:headEnd/>
                <a:tailEnd/>
              </a:ln>
            </p:spPr>
            <p:txBody>
              <a:bodyPr/>
              <a:lstStyle/>
              <a:p>
                <a:endParaRPr lang="en-US"/>
              </a:p>
            </p:txBody>
          </p:sp>
          <p:sp>
            <p:nvSpPr>
              <p:cNvPr id="253991" name="Freeform 2293"/>
              <p:cNvSpPr>
                <a:spLocks/>
              </p:cNvSpPr>
              <p:nvPr/>
            </p:nvSpPr>
            <p:spPr bwMode="auto">
              <a:xfrm>
                <a:off x="1338" y="177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92" name="Line 2294"/>
              <p:cNvSpPr>
                <a:spLocks noChangeShapeType="1"/>
              </p:cNvSpPr>
              <p:nvPr/>
            </p:nvSpPr>
            <p:spPr bwMode="auto">
              <a:xfrm>
                <a:off x="1346" y="1790"/>
                <a:ext cx="7" cy="31"/>
              </a:xfrm>
              <a:prstGeom prst="line">
                <a:avLst/>
              </a:prstGeom>
              <a:noFill/>
              <a:ln w="5080">
                <a:solidFill>
                  <a:srgbClr val="993366"/>
                </a:solidFill>
                <a:round/>
                <a:headEnd/>
                <a:tailEnd/>
              </a:ln>
            </p:spPr>
            <p:txBody>
              <a:bodyPr/>
              <a:lstStyle/>
              <a:p>
                <a:endParaRPr lang="en-US"/>
              </a:p>
            </p:txBody>
          </p:sp>
          <p:sp>
            <p:nvSpPr>
              <p:cNvPr id="253993" name="Freeform 2295"/>
              <p:cNvSpPr>
                <a:spLocks/>
              </p:cNvSpPr>
              <p:nvPr/>
            </p:nvSpPr>
            <p:spPr bwMode="auto">
              <a:xfrm>
                <a:off x="1353" y="1821"/>
                <a:ext cx="8" cy="47"/>
              </a:xfrm>
              <a:custGeom>
                <a:avLst/>
                <a:gdLst>
                  <a:gd name="T0" fmla="*/ 0 w 8"/>
                  <a:gd name="T1" fmla="*/ 0 h 47"/>
                  <a:gd name="T2" fmla="*/ 0 w 8"/>
                  <a:gd name="T3" fmla="*/ 16 h 47"/>
                  <a:gd name="T4" fmla="*/ 0 w 8"/>
                  <a:gd name="T5" fmla="*/ 31 h 47"/>
                  <a:gd name="T6" fmla="*/ 8 w 8"/>
                  <a:gd name="T7" fmla="*/ 47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16"/>
                    </a:lnTo>
                    <a:lnTo>
                      <a:pt x="0" y="31"/>
                    </a:lnTo>
                    <a:lnTo>
                      <a:pt x="8" y="47"/>
                    </a:lnTo>
                  </a:path>
                </a:pathLst>
              </a:custGeom>
              <a:noFill/>
              <a:ln w="5080">
                <a:solidFill>
                  <a:srgbClr val="993366"/>
                </a:solidFill>
                <a:prstDash val="solid"/>
                <a:round/>
                <a:headEnd/>
                <a:tailEnd/>
              </a:ln>
            </p:spPr>
            <p:txBody>
              <a:bodyPr/>
              <a:lstStyle/>
              <a:p>
                <a:endParaRPr lang="en-US"/>
              </a:p>
            </p:txBody>
          </p:sp>
          <p:sp>
            <p:nvSpPr>
              <p:cNvPr id="253994" name="Freeform 2296"/>
              <p:cNvSpPr>
                <a:spLocks/>
              </p:cNvSpPr>
              <p:nvPr/>
            </p:nvSpPr>
            <p:spPr bwMode="auto">
              <a:xfrm>
                <a:off x="1361" y="1782"/>
                <a:ext cx="8" cy="86"/>
              </a:xfrm>
              <a:custGeom>
                <a:avLst/>
                <a:gdLst>
                  <a:gd name="T0" fmla="*/ 0 w 8"/>
                  <a:gd name="T1" fmla="*/ 86 h 86"/>
                  <a:gd name="T2" fmla="*/ 0 w 8"/>
                  <a:gd name="T3" fmla="*/ 70 h 86"/>
                  <a:gd name="T4" fmla="*/ 0 w 8"/>
                  <a:gd name="T5" fmla="*/ 47 h 86"/>
                  <a:gd name="T6" fmla="*/ 8 w 8"/>
                  <a:gd name="T7" fmla="*/ 16 h 86"/>
                  <a:gd name="T8" fmla="*/ 8 w 8"/>
                  <a:gd name="T9" fmla="*/ 0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86"/>
                    </a:moveTo>
                    <a:lnTo>
                      <a:pt x="0" y="70"/>
                    </a:lnTo>
                    <a:lnTo>
                      <a:pt x="0" y="47"/>
                    </a:lnTo>
                    <a:lnTo>
                      <a:pt x="8" y="16"/>
                    </a:lnTo>
                    <a:lnTo>
                      <a:pt x="8" y="0"/>
                    </a:lnTo>
                  </a:path>
                </a:pathLst>
              </a:custGeom>
              <a:noFill/>
              <a:ln w="5080">
                <a:solidFill>
                  <a:srgbClr val="993366"/>
                </a:solidFill>
                <a:prstDash val="solid"/>
                <a:round/>
                <a:headEnd/>
                <a:tailEnd/>
              </a:ln>
            </p:spPr>
            <p:txBody>
              <a:bodyPr/>
              <a:lstStyle/>
              <a:p>
                <a:endParaRPr lang="en-US"/>
              </a:p>
            </p:txBody>
          </p:sp>
          <p:sp>
            <p:nvSpPr>
              <p:cNvPr id="253995" name="Freeform 2297"/>
              <p:cNvSpPr>
                <a:spLocks/>
              </p:cNvSpPr>
              <p:nvPr/>
            </p:nvSpPr>
            <p:spPr bwMode="auto">
              <a:xfrm>
                <a:off x="1369" y="178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96" name="Freeform 2298"/>
              <p:cNvSpPr>
                <a:spLocks/>
              </p:cNvSpPr>
              <p:nvPr/>
            </p:nvSpPr>
            <p:spPr bwMode="auto">
              <a:xfrm>
                <a:off x="1377" y="177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97" name="Freeform 2299"/>
              <p:cNvSpPr>
                <a:spLocks/>
              </p:cNvSpPr>
              <p:nvPr/>
            </p:nvSpPr>
            <p:spPr bwMode="auto">
              <a:xfrm>
                <a:off x="1385" y="1774"/>
                <a:ext cx="7" cy="24"/>
              </a:xfrm>
              <a:custGeom>
                <a:avLst/>
                <a:gdLst>
                  <a:gd name="T0" fmla="*/ 0 w 7"/>
                  <a:gd name="T1" fmla="*/ 0 h 24"/>
                  <a:gd name="T2" fmla="*/ 0 w 7"/>
                  <a:gd name="T3" fmla="*/ 8 h 24"/>
                  <a:gd name="T4" fmla="*/ 0 w 7"/>
                  <a:gd name="T5" fmla="*/ 16 h 24"/>
                  <a:gd name="T6" fmla="*/ 7 w 7"/>
                  <a:gd name="T7" fmla="*/ 24 h 24"/>
                  <a:gd name="T8" fmla="*/ 7 w 7"/>
                  <a:gd name="T9" fmla="*/ 24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0"/>
                    </a:moveTo>
                    <a:lnTo>
                      <a:pt x="0" y="8"/>
                    </a:lnTo>
                    <a:lnTo>
                      <a:pt x="0" y="16"/>
                    </a:lnTo>
                    <a:lnTo>
                      <a:pt x="7" y="24"/>
                    </a:lnTo>
                  </a:path>
                </a:pathLst>
              </a:custGeom>
              <a:noFill/>
              <a:ln w="5080">
                <a:solidFill>
                  <a:srgbClr val="993366"/>
                </a:solidFill>
                <a:prstDash val="solid"/>
                <a:round/>
                <a:headEnd/>
                <a:tailEnd/>
              </a:ln>
            </p:spPr>
            <p:txBody>
              <a:bodyPr/>
              <a:lstStyle/>
              <a:p>
                <a:endParaRPr lang="en-US"/>
              </a:p>
            </p:txBody>
          </p:sp>
          <p:sp>
            <p:nvSpPr>
              <p:cNvPr id="253998" name="Freeform 2300"/>
              <p:cNvSpPr>
                <a:spLocks/>
              </p:cNvSpPr>
              <p:nvPr/>
            </p:nvSpPr>
            <p:spPr bwMode="auto">
              <a:xfrm>
                <a:off x="1392" y="1759"/>
                <a:ext cx="8" cy="39"/>
              </a:xfrm>
              <a:custGeom>
                <a:avLst/>
                <a:gdLst>
                  <a:gd name="T0" fmla="*/ 0 w 8"/>
                  <a:gd name="T1" fmla="*/ 39 h 39"/>
                  <a:gd name="T2" fmla="*/ 0 w 8"/>
                  <a:gd name="T3" fmla="*/ 31 h 39"/>
                  <a:gd name="T4" fmla="*/ 0 w 8"/>
                  <a:gd name="T5" fmla="*/ 15 h 39"/>
                  <a:gd name="T6" fmla="*/ 8 w 8"/>
                  <a:gd name="T7" fmla="*/ 7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5"/>
                    </a:lnTo>
                    <a:lnTo>
                      <a:pt x="8" y="7"/>
                    </a:lnTo>
                    <a:lnTo>
                      <a:pt x="8" y="0"/>
                    </a:lnTo>
                  </a:path>
                </a:pathLst>
              </a:custGeom>
              <a:noFill/>
              <a:ln w="5080">
                <a:solidFill>
                  <a:srgbClr val="993366"/>
                </a:solidFill>
                <a:prstDash val="solid"/>
                <a:round/>
                <a:headEnd/>
                <a:tailEnd/>
              </a:ln>
            </p:spPr>
            <p:txBody>
              <a:bodyPr/>
              <a:lstStyle/>
              <a:p>
                <a:endParaRPr lang="en-US"/>
              </a:p>
            </p:txBody>
          </p:sp>
          <p:sp>
            <p:nvSpPr>
              <p:cNvPr id="253999" name="Freeform 2301"/>
              <p:cNvSpPr>
                <a:spLocks/>
              </p:cNvSpPr>
              <p:nvPr/>
            </p:nvSpPr>
            <p:spPr bwMode="auto">
              <a:xfrm>
                <a:off x="1400" y="1759"/>
                <a:ext cx="8" cy="31"/>
              </a:xfrm>
              <a:custGeom>
                <a:avLst/>
                <a:gdLst>
                  <a:gd name="T0" fmla="*/ 0 w 8"/>
                  <a:gd name="T1" fmla="*/ 0 h 31"/>
                  <a:gd name="T2" fmla="*/ 0 w 8"/>
                  <a:gd name="T3" fmla="*/ 0 h 31"/>
                  <a:gd name="T4" fmla="*/ 0 w 8"/>
                  <a:gd name="T5" fmla="*/ 15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0"/>
                    </a:lnTo>
                    <a:lnTo>
                      <a:pt x="0" y="15"/>
                    </a:lnTo>
                    <a:lnTo>
                      <a:pt x="8" y="31"/>
                    </a:lnTo>
                  </a:path>
                </a:pathLst>
              </a:custGeom>
              <a:noFill/>
              <a:ln w="5080">
                <a:solidFill>
                  <a:srgbClr val="993366"/>
                </a:solidFill>
                <a:prstDash val="solid"/>
                <a:round/>
                <a:headEnd/>
                <a:tailEnd/>
              </a:ln>
            </p:spPr>
            <p:txBody>
              <a:bodyPr/>
              <a:lstStyle/>
              <a:p>
                <a:endParaRPr lang="en-US"/>
              </a:p>
            </p:txBody>
          </p:sp>
          <p:sp>
            <p:nvSpPr>
              <p:cNvPr id="254000" name="Freeform 2302"/>
              <p:cNvSpPr>
                <a:spLocks/>
              </p:cNvSpPr>
              <p:nvPr/>
            </p:nvSpPr>
            <p:spPr bwMode="auto">
              <a:xfrm>
                <a:off x="1408" y="1790"/>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993366"/>
                </a:solidFill>
                <a:prstDash val="solid"/>
                <a:round/>
                <a:headEnd/>
                <a:tailEnd/>
              </a:ln>
            </p:spPr>
            <p:txBody>
              <a:bodyPr/>
              <a:lstStyle/>
              <a:p>
                <a:endParaRPr lang="en-US"/>
              </a:p>
            </p:txBody>
          </p:sp>
          <p:sp>
            <p:nvSpPr>
              <p:cNvPr id="254001" name="Freeform 2303"/>
              <p:cNvSpPr>
                <a:spLocks/>
              </p:cNvSpPr>
              <p:nvPr/>
            </p:nvSpPr>
            <p:spPr bwMode="auto">
              <a:xfrm>
                <a:off x="1416" y="1813"/>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4002" name="Freeform 2304"/>
              <p:cNvSpPr>
                <a:spLocks/>
              </p:cNvSpPr>
              <p:nvPr/>
            </p:nvSpPr>
            <p:spPr bwMode="auto">
              <a:xfrm>
                <a:off x="1423" y="1821"/>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993366"/>
                </a:solidFill>
                <a:prstDash val="solid"/>
                <a:round/>
                <a:headEnd/>
                <a:tailEnd/>
              </a:ln>
            </p:spPr>
            <p:txBody>
              <a:bodyPr/>
              <a:lstStyle/>
              <a:p>
                <a:endParaRPr lang="en-US"/>
              </a:p>
            </p:txBody>
          </p:sp>
          <p:sp>
            <p:nvSpPr>
              <p:cNvPr id="254003" name="Freeform 2305"/>
              <p:cNvSpPr>
                <a:spLocks/>
              </p:cNvSpPr>
              <p:nvPr/>
            </p:nvSpPr>
            <p:spPr bwMode="auto">
              <a:xfrm>
                <a:off x="1431" y="185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04" name="Freeform 2306"/>
              <p:cNvSpPr>
                <a:spLocks/>
              </p:cNvSpPr>
              <p:nvPr/>
            </p:nvSpPr>
            <p:spPr bwMode="auto">
              <a:xfrm>
                <a:off x="1439" y="1798"/>
                <a:ext cx="8" cy="54"/>
              </a:xfrm>
              <a:custGeom>
                <a:avLst/>
                <a:gdLst>
                  <a:gd name="T0" fmla="*/ 0 w 8"/>
                  <a:gd name="T1" fmla="*/ 54 h 54"/>
                  <a:gd name="T2" fmla="*/ 0 w 8"/>
                  <a:gd name="T3" fmla="*/ 39 h 54"/>
                  <a:gd name="T4" fmla="*/ 0 w 8"/>
                  <a:gd name="T5" fmla="*/ 23 h 54"/>
                  <a:gd name="T6" fmla="*/ 8 w 8"/>
                  <a:gd name="T7" fmla="*/ 7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39"/>
                    </a:lnTo>
                    <a:lnTo>
                      <a:pt x="0" y="23"/>
                    </a:lnTo>
                    <a:lnTo>
                      <a:pt x="8" y="7"/>
                    </a:lnTo>
                    <a:lnTo>
                      <a:pt x="8" y="0"/>
                    </a:lnTo>
                  </a:path>
                </a:pathLst>
              </a:custGeom>
              <a:noFill/>
              <a:ln w="5080">
                <a:solidFill>
                  <a:srgbClr val="993366"/>
                </a:solidFill>
                <a:prstDash val="solid"/>
                <a:round/>
                <a:headEnd/>
                <a:tailEnd/>
              </a:ln>
            </p:spPr>
            <p:txBody>
              <a:bodyPr/>
              <a:lstStyle/>
              <a:p>
                <a:endParaRPr lang="en-US"/>
              </a:p>
            </p:txBody>
          </p:sp>
          <p:sp>
            <p:nvSpPr>
              <p:cNvPr id="254005" name="Freeform 2307"/>
              <p:cNvSpPr>
                <a:spLocks/>
              </p:cNvSpPr>
              <p:nvPr/>
            </p:nvSpPr>
            <p:spPr bwMode="auto">
              <a:xfrm>
                <a:off x="1447" y="1798"/>
                <a:ext cx="8" cy="70"/>
              </a:xfrm>
              <a:custGeom>
                <a:avLst/>
                <a:gdLst>
                  <a:gd name="T0" fmla="*/ 0 w 8"/>
                  <a:gd name="T1" fmla="*/ 0 h 70"/>
                  <a:gd name="T2" fmla="*/ 0 w 8"/>
                  <a:gd name="T3" fmla="*/ 7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7"/>
                    </a:lnTo>
                    <a:lnTo>
                      <a:pt x="0" y="31"/>
                    </a:lnTo>
                    <a:lnTo>
                      <a:pt x="8" y="54"/>
                    </a:lnTo>
                    <a:lnTo>
                      <a:pt x="8" y="70"/>
                    </a:lnTo>
                  </a:path>
                </a:pathLst>
              </a:custGeom>
              <a:noFill/>
              <a:ln w="5080">
                <a:solidFill>
                  <a:srgbClr val="993366"/>
                </a:solidFill>
                <a:prstDash val="solid"/>
                <a:round/>
                <a:headEnd/>
                <a:tailEnd/>
              </a:ln>
            </p:spPr>
            <p:txBody>
              <a:bodyPr/>
              <a:lstStyle/>
              <a:p>
                <a:endParaRPr lang="en-US"/>
              </a:p>
            </p:txBody>
          </p:sp>
          <p:sp>
            <p:nvSpPr>
              <p:cNvPr id="254006" name="Freeform 2308"/>
              <p:cNvSpPr>
                <a:spLocks/>
              </p:cNvSpPr>
              <p:nvPr/>
            </p:nvSpPr>
            <p:spPr bwMode="auto">
              <a:xfrm>
                <a:off x="1455" y="1860"/>
                <a:ext cx="7" cy="8"/>
              </a:xfrm>
              <a:custGeom>
                <a:avLst/>
                <a:gdLst>
                  <a:gd name="T0" fmla="*/ 0 w 7"/>
                  <a:gd name="T1" fmla="*/ 8 h 8"/>
                  <a:gd name="T2" fmla="*/ 0 w 7"/>
                  <a:gd name="T3" fmla="*/ 8 h 8"/>
                  <a:gd name="T4" fmla="*/ 0 w 7"/>
                  <a:gd name="T5" fmla="*/ 8 h 8"/>
                  <a:gd name="T6" fmla="*/ 7 w 7"/>
                  <a:gd name="T7" fmla="*/ 0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8"/>
                    </a:moveTo>
                    <a:lnTo>
                      <a:pt x="0" y="8"/>
                    </a:lnTo>
                    <a:lnTo>
                      <a:pt x="7" y="0"/>
                    </a:lnTo>
                  </a:path>
                </a:pathLst>
              </a:custGeom>
              <a:noFill/>
              <a:ln w="5080">
                <a:solidFill>
                  <a:srgbClr val="993366"/>
                </a:solidFill>
                <a:prstDash val="solid"/>
                <a:round/>
                <a:headEnd/>
                <a:tailEnd/>
              </a:ln>
            </p:spPr>
            <p:txBody>
              <a:bodyPr/>
              <a:lstStyle/>
              <a:p>
                <a:endParaRPr lang="en-US"/>
              </a:p>
            </p:txBody>
          </p:sp>
          <p:sp>
            <p:nvSpPr>
              <p:cNvPr id="254007" name="Freeform 2309"/>
              <p:cNvSpPr>
                <a:spLocks/>
              </p:cNvSpPr>
              <p:nvPr/>
            </p:nvSpPr>
            <p:spPr bwMode="auto">
              <a:xfrm>
                <a:off x="1462" y="1860"/>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993366"/>
                </a:solidFill>
                <a:prstDash val="solid"/>
                <a:round/>
                <a:headEnd/>
                <a:tailEnd/>
              </a:ln>
            </p:spPr>
            <p:txBody>
              <a:bodyPr/>
              <a:lstStyle/>
              <a:p>
                <a:endParaRPr lang="en-US"/>
              </a:p>
            </p:txBody>
          </p:sp>
          <p:sp>
            <p:nvSpPr>
              <p:cNvPr id="254008" name="Freeform 2310"/>
              <p:cNvSpPr>
                <a:spLocks/>
              </p:cNvSpPr>
              <p:nvPr/>
            </p:nvSpPr>
            <p:spPr bwMode="auto">
              <a:xfrm>
                <a:off x="1470" y="1875"/>
                <a:ext cx="8" cy="16"/>
              </a:xfrm>
              <a:custGeom>
                <a:avLst/>
                <a:gdLst>
                  <a:gd name="T0" fmla="*/ 0 w 8"/>
                  <a:gd name="T1" fmla="*/ 16 h 16"/>
                  <a:gd name="T2" fmla="*/ 0 w 8"/>
                  <a:gd name="T3" fmla="*/ 16 h 16"/>
                  <a:gd name="T4" fmla="*/ 0 w 8"/>
                  <a:gd name="T5" fmla="*/ 8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16"/>
                    </a:lnTo>
                    <a:lnTo>
                      <a:pt x="0" y="8"/>
                    </a:lnTo>
                    <a:lnTo>
                      <a:pt x="8" y="0"/>
                    </a:lnTo>
                  </a:path>
                </a:pathLst>
              </a:custGeom>
              <a:noFill/>
              <a:ln w="5080">
                <a:solidFill>
                  <a:srgbClr val="993366"/>
                </a:solidFill>
                <a:prstDash val="solid"/>
                <a:round/>
                <a:headEnd/>
                <a:tailEnd/>
              </a:ln>
            </p:spPr>
            <p:txBody>
              <a:bodyPr/>
              <a:lstStyle/>
              <a:p>
                <a:endParaRPr lang="en-US"/>
              </a:p>
            </p:txBody>
          </p:sp>
          <p:sp>
            <p:nvSpPr>
              <p:cNvPr id="254009" name="Freeform 2311"/>
              <p:cNvSpPr>
                <a:spLocks/>
              </p:cNvSpPr>
              <p:nvPr/>
            </p:nvSpPr>
            <p:spPr bwMode="auto">
              <a:xfrm>
                <a:off x="1478" y="186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993366"/>
                </a:solidFill>
                <a:prstDash val="solid"/>
                <a:round/>
                <a:headEnd/>
                <a:tailEnd/>
              </a:ln>
            </p:spPr>
            <p:txBody>
              <a:bodyPr/>
              <a:lstStyle/>
              <a:p>
                <a:endParaRPr lang="en-US"/>
              </a:p>
            </p:txBody>
          </p:sp>
          <p:sp>
            <p:nvSpPr>
              <p:cNvPr id="254010" name="Freeform 2312"/>
              <p:cNvSpPr>
                <a:spLocks/>
              </p:cNvSpPr>
              <p:nvPr/>
            </p:nvSpPr>
            <p:spPr bwMode="auto">
              <a:xfrm>
                <a:off x="1486" y="1759"/>
                <a:ext cx="7" cy="109"/>
              </a:xfrm>
              <a:custGeom>
                <a:avLst/>
                <a:gdLst>
                  <a:gd name="T0" fmla="*/ 0 w 7"/>
                  <a:gd name="T1" fmla="*/ 109 h 109"/>
                  <a:gd name="T2" fmla="*/ 0 w 7"/>
                  <a:gd name="T3" fmla="*/ 85 h 109"/>
                  <a:gd name="T4" fmla="*/ 0 w 7"/>
                  <a:gd name="T5" fmla="*/ 54 h 109"/>
                  <a:gd name="T6" fmla="*/ 7 w 7"/>
                  <a:gd name="T7" fmla="*/ 15 h 109"/>
                  <a:gd name="T8" fmla="*/ 7 w 7"/>
                  <a:gd name="T9" fmla="*/ 7 h 109"/>
                  <a:gd name="T10" fmla="*/ 7 w 7"/>
                  <a:gd name="T11" fmla="*/ 0 h 109"/>
                  <a:gd name="T12" fmla="*/ 0 60000 65536"/>
                  <a:gd name="T13" fmla="*/ 0 60000 65536"/>
                  <a:gd name="T14" fmla="*/ 0 60000 65536"/>
                  <a:gd name="T15" fmla="*/ 0 60000 65536"/>
                  <a:gd name="T16" fmla="*/ 0 60000 65536"/>
                  <a:gd name="T17" fmla="*/ 0 60000 65536"/>
                  <a:gd name="T18" fmla="*/ 0 w 7"/>
                  <a:gd name="T19" fmla="*/ 0 h 109"/>
                  <a:gd name="T20" fmla="*/ 7 w 7"/>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7" h="109">
                    <a:moveTo>
                      <a:pt x="0" y="109"/>
                    </a:moveTo>
                    <a:lnTo>
                      <a:pt x="0" y="85"/>
                    </a:lnTo>
                    <a:lnTo>
                      <a:pt x="0" y="54"/>
                    </a:lnTo>
                    <a:lnTo>
                      <a:pt x="7" y="15"/>
                    </a:lnTo>
                    <a:lnTo>
                      <a:pt x="7" y="7"/>
                    </a:lnTo>
                    <a:lnTo>
                      <a:pt x="7" y="0"/>
                    </a:lnTo>
                  </a:path>
                </a:pathLst>
              </a:custGeom>
              <a:noFill/>
              <a:ln w="5080">
                <a:solidFill>
                  <a:srgbClr val="993366"/>
                </a:solidFill>
                <a:prstDash val="solid"/>
                <a:round/>
                <a:headEnd/>
                <a:tailEnd/>
              </a:ln>
            </p:spPr>
            <p:txBody>
              <a:bodyPr/>
              <a:lstStyle/>
              <a:p>
                <a:endParaRPr lang="en-US"/>
              </a:p>
            </p:txBody>
          </p:sp>
          <p:sp>
            <p:nvSpPr>
              <p:cNvPr id="254011" name="Freeform 2313"/>
              <p:cNvSpPr>
                <a:spLocks/>
              </p:cNvSpPr>
              <p:nvPr/>
            </p:nvSpPr>
            <p:spPr bwMode="auto">
              <a:xfrm>
                <a:off x="1493" y="1759"/>
                <a:ext cx="8" cy="39"/>
              </a:xfrm>
              <a:custGeom>
                <a:avLst/>
                <a:gdLst>
                  <a:gd name="T0" fmla="*/ 0 w 8"/>
                  <a:gd name="T1" fmla="*/ 0 h 39"/>
                  <a:gd name="T2" fmla="*/ 0 w 8"/>
                  <a:gd name="T3" fmla="*/ 0 h 39"/>
                  <a:gd name="T4" fmla="*/ 0 w 8"/>
                  <a:gd name="T5" fmla="*/ 7 h 39"/>
                  <a:gd name="T6" fmla="*/ 8 w 8"/>
                  <a:gd name="T7" fmla="*/ 23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0"/>
                    </a:lnTo>
                    <a:lnTo>
                      <a:pt x="0" y="7"/>
                    </a:lnTo>
                    <a:lnTo>
                      <a:pt x="8" y="23"/>
                    </a:lnTo>
                    <a:lnTo>
                      <a:pt x="8" y="39"/>
                    </a:lnTo>
                  </a:path>
                </a:pathLst>
              </a:custGeom>
              <a:noFill/>
              <a:ln w="5080">
                <a:solidFill>
                  <a:srgbClr val="993366"/>
                </a:solidFill>
                <a:prstDash val="solid"/>
                <a:round/>
                <a:headEnd/>
                <a:tailEnd/>
              </a:ln>
            </p:spPr>
            <p:txBody>
              <a:bodyPr/>
              <a:lstStyle/>
              <a:p>
                <a:endParaRPr lang="en-US"/>
              </a:p>
            </p:txBody>
          </p:sp>
          <p:sp>
            <p:nvSpPr>
              <p:cNvPr id="254012" name="Freeform 2314"/>
              <p:cNvSpPr>
                <a:spLocks/>
              </p:cNvSpPr>
              <p:nvPr/>
            </p:nvSpPr>
            <p:spPr bwMode="auto">
              <a:xfrm>
                <a:off x="1501" y="1798"/>
                <a:ext cx="8" cy="39"/>
              </a:xfrm>
              <a:custGeom>
                <a:avLst/>
                <a:gdLst>
                  <a:gd name="T0" fmla="*/ 0 w 8"/>
                  <a:gd name="T1" fmla="*/ 0 h 39"/>
                  <a:gd name="T2" fmla="*/ 8 w 8"/>
                  <a:gd name="T3" fmla="*/ 23 h 39"/>
                  <a:gd name="T4" fmla="*/ 8 w 8"/>
                  <a:gd name="T5" fmla="*/ 31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8" y="23"/>
                    </a:lnTo>
                    <a:lnTo>
                      <a:pt x="8" y="31"/>
                    </a:lnTo>
                    <a:lnTo>
                      <a:pt x="8" y="39"/>
                    </a:lnTo>
                  </a:path>
                </a:pathLst>
              </a:custGeom>
              <a:noFill/>
              <a:ln w="5080">
                <a:solidFill>
                  <a:srgbClr val="993366"/>
                </a:solidFill>
                <a:prstDash val="solid"/>
                <a:round/>
                <a:headEnd/>
                <a:tailEnd/>
              </a:ln>
            </p:spPr>
            <p:txBody>
              <a:bodyPr/>
              <a:lstStyle/>
              <a:p>
                <a:endParaRPr lang="en-US"/>
              </a:p>
            </p:txBody>
          </p:sp>
          <p:sp>
            <p:nvSpPr>
              <p:cNvPr id="254013" name="Freeform 2315"/>
              <p:cNvSpPr>
                <a:spLocks/>
              </p:cNvSpPr>
              <p:nvPr/>
            </p:nvSpPr>
            <p:spPr bwMode="auto">
              <a:xfrm>
                <a:off x="1509" y="1821"/>
                <a:ext cx="0" cy="16"/>
              </a:xfrm>
              <a:custGeom>
                <a:avLst/>
                <a:gdLst>
                  <a:gd name="T0" fmla="*/ 16 h 16"/>
                  <a:gd name="T1" fmla="*/ 16 h 16"/>
                  <a:gd name="T2" fmla="*/ 8 h 16"/>
                  <a:gd name="T3" fmla="*/ 0 h 16"/>
                  <a:gd name="T4" fmla="*/ 0 60000 65536"/>
                  <a:gd name="T5" fmla="*/ 0 60000 65536"/>
                  <a:gd name="T6" fmla="*/ 0 60000 65536"/>
                  <a:gd name="T7" fmla="*/ 0 60000 65536"/>
                  <a:gd name="T8" fmla="*/ 0 h 16"/>
                  <a:gd name="T9" fmla="*/ 16 h 16"/>
                </a:gdLst>
                <a:ahLst/>
                <a:cxnLst>
                  <a:cxn ang="T4">
                    <a:pos x="0" y="T0"/>
                  </a:cxn>
                  <a:cxn ang="T5">
                    <a:pos x="0" y="T1"/>
                  </a:cxn>
                  <a:cxn ang="T6">
                    <a:pos x="0" y="T2"/>
                  </a:cxn>
                  <a:cxn ang="T7">
                    <a:pos x="0" y="T3"/>
                  </a:cxn>
                </a:cxnLst>
                <a:rect l="0" t="T8" r="0" b="T9"/>
                <a:pathLst>
                  <a:path h="16">
                    <a:moveTo>
                      <a:pt x="0" y="16"/>
                    </a:moveTo>
                    <a:lnTo>
                      <a:pt x="0" y="16"/>
                    </a:lnTo>
                    <a:lnTo>
                      <a:pt x="0" y="8"/>
                    </a:lnTo>
                    <a:lnTo>
                      <a:pt x="0" y="0"/>
                    </a:lnTo>
                  </a:path>
                </a:pathLst>
              </a:custGeom>
              <a:noFill/>
              <a:ln w="5080">
                <a:solidFill>
                  <a:srgbClr val="993366"/>
                </a:solidFill>
                <a:prstDash val="solid"/>
                <a:round/>
                <a:headEnd/>
                <a:tailEnd/>
              </a:ln>
            </p:spPr>
            <p:txBody>
              <a:bodyPr/>
              <a:lstStyle/>
              <a:p>
                <a:endParaRPr lang="en-US"/>
              </a:p>
            </p:txBody>
          </p:sp>
          <p:sp>
            <p:nvSpPr>
              <p:cNvPr id="254014" name="Line 2316"/>
              <p:cNvSpPr>
                <a:spLocks noChangeShapeType="1"/>
              </p:cNvSpPr>
              <p:nvPr/>
            </p:nvSpPr>
            <p:spPr bwMode="auto">
              <a:xfrm>
                <a:off x="1509" y="1821"/>
                <a:ext cx="8" cy="0"/>
              </a:xfrm>
              <a:prstGeom prst="line">
                <a:avLst/>
              </a:prstGeom>
              <a:noFill/>
              <a:ln w="5080">
                <a:solidFill>
                  <a:srgbClr val="993366"/>
                </a:solidFill>
                <a:round/>
                <a:headEnd/>
                <a:tailEnd/>
              </a:ln>
            </p:spPr>
            <p:txBody>
              <a:bodyPr/>
              <a:lstStyle/>
              <a:p>
                <a:endParaRPr lang="en-US"/>
              </a:p>
            </p:txBody>
          </p:sp>
          <p:sp>
            <p:nvSpPr>
              <p:cNvPr id="254015" name="Line 2317"/>
              <p:cNvSpPr>
                <a:spLocks noChangeShapeType="1"/>
              </p:cNvSpPr>
              <p:nvPr/>
            </p:nvSpPr>
            <p:spPr bwMode="auto">
              <a:xfrm>
                <a:off x="1517" y="1821"/>
                <a:ext cx="8" cy="8"/>
              </a:xfrm>
              <a:prstGeom prst="line">
                <a:avLst/>
              </a:prstGeom>
              <a:noFill/>
              <a:ln w="5080">
                <a:solidFill>
                  <a:srgbClr val="993366"/>
                </a:solidFill>
                <a:round/>
                <a:headEnd/>
                <a:tailEnd/>
              </a:ln>
            </p:spPr>
            <p:txBody>
              <a:bodyPr/>
              <a:lstStyle/>
              <a:p>
                <a:endParaRPr lang="en-US"/>
              </a:p>
            </p:txBody>
          </p:sp>
          <p:sp>
            <p:nvSpPr>
              <p:cNvPr id="254016" name="Freeform 2318"/>
              <p:cNvSpPr>
                <a:spLocks/>
              </p:cNvSpPr>
              <p:nvPr/>
            </p:nvSpPr>
            <p:spPr bwMode="auto">
              <a:xfrm>
                <a:off x="1525" y="1829"/>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993366"/>
                </a:solidFill>
                <a:prstDash val="solid"/>
                <a:round/>
                <a:headEnd/>
                <a:tailEnd/>
              </a:ln>
            </p:spPr>
            <p:txBody>
              <a:bodyPr/>
              <a:lstStyle/>
              <a:p>
                <a:endParaRPr lang="en-US"/>
              </a:p>
            </p:txBody>
          </p:sp>
          <p:sp>
            <p:nvSpPr>
              <p:cNvPr id="254017" name="Freeform 2319"/>
              <p:cNvSpPr>
                <a:spLocks/>
              </p:cNvSpPr>
              <p:nvPr/>
            </p:nvSpPr>
            <p:spPr bwMode="auto">
              <a:xfrm>
                <a:off x="1532" y="1852"/>
                <a:ext cx="8" cy="23"/>
              </a:xfrm>
              <a:custGeom>
                <a:avLst/>
                <a:gdLst>
                  <a:gd name="T0" fmla="*/ 0 w 8"/>
                  <a:gd name="T1" fmla="*/ 0 h 23"/>
                  <a:gd name="T2" fmla="*/ 0 w 8"/>
                  <a:gd name="T3" fmla="*/ 16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6"/>
                    </a:lnTo>
                    <a:lnTo>
                      <a:pt x="8" y="23"/>
                    </a:lnTo>
                  </a:path>
                </a:pathLst>
              </a:custGeom>
              <a:noFill/>
              <a:ln w="5080">
                <a:solidFill>
                  <a:srgbClr val="993366"/>
                </a:solidFill>
                <a:prstDash val="solid"/>
                <a:round/>
                <a:headEnd/>
                <a:tailEnd/>
              </a:ln>
            </p:spPr>
            <p:txBody>
              <a:bodyPr/>
              <a:lstStyle/>
              <a:p>
                <a:endParaRPr lang="en-US"/>
              </a:p>
            </p:txBody>
          </p:sp>
          <p:sp>
            <p:nvSpPr>
              <p:cNvPr id="254018" name="Freeform 2320"/>
              <p:cNvSpPr>
                <a:spLocks/>
              </p:cNvSpPr>
              <p:nvPr/>
            </p:nvSpPr>
            <p:spPr bwMode="auto">
              <a:xfrm>
                <a:off x="1540" y="1844"/>
                <a:ext cx="8" cy="31"/>
              </a:xfrm>
              <a:custGeom>
                <a:avLst/>
                <a:gdLst>
                  <a:gd name="T0" fmla="*/ 0 w 8"/>
                  <a:gd name="T1" fmla="*/ 31 h 31"/>
                  <a:gd name="T2" fmla="*/ 0 w 8"/>
                  <a:gd name="T3" fmla="*/ 24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4019" name="Freeform 2321"/>
              <p:cNvSpPr>
                <a:spLocks/>
              </p:cNvSpPr>
              <p:nvPr/>
            </p:nvSpPr>
            <p:spPr bwMode="auto">
              <a:xfrm>
                <a:off x="1548" y="184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20" name="Freeform 2322"/>
              <p:cNvSpPr>
                <a:spLocks/>
              </p:cNvSpPr>
              <p:nvPr/>
            </p:nvSpPr>
            <p:spPr bwMode="auto">
              <a:xfrm>
                <a:off x="1556" y="1844"/>
                <a:ext cx="7" cy="47"/>
              </a:xfrm>
              <a:custGeom>
                <a:avLst/>
                <a:gdLst>
                  <a:gd name="T0" fmla="*/ 0 w 7"/>
                  <a:gd name="T1" fmla="*/ 0 h 47"/>
                  <a:gd name="T2" fmla="*/ 0 w 7"/>
                  <a:gd name="T3" fmla="*/ 8 h 47"/>
                  <a:gd name="T4" fmla="*/ 0 w 7"/>
                  <a:gd name="T5" fmla="*/ 24 h 47"/>
                  <a:gd name="T6" fmla="*/ 7 w 7"/>
                  <a:gd name="T7" fmla="*/ 39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24"/>
                    </a:lnTo>
                    <a:lnTo>
                      <a:pt x="7" y="39"/>
                    </a:lnTo>
                    <a:lnTo>
                      <a:pt x="7" y="47"/>
                    </a:lnTo>
                  </a:path>
                </a:pathLst>
              </a:custGeom>
              <a:noFill/>
              <a:ln w="5080">
                <a:solidFill>
                  <a:srgbClr val="993366"/>
                </a:solidFill>
                <a:prstDash val="solid"/>
                <a:round/>
                <a:headEnd/>
                <a:tailEnd/>
              </a:ln>
            </p:spPr>
            <p:txBody>
              <a:bodyPr/>
              <a:lstStyle/>
              <a:p>
                <a:endParaRPr lang="en-US"/>
              </a:p>
            </p:txBody>
          </p:sp>
          <p:sp>
            <p:nvSpPr>
              <p:cNvPr id="254021" name="Freeform 2323"/>
              <p:cNvSpPr>
                <a:spLocks/>
              </p:cNvSpPr>
              <p:nvPr/>
            </p:nvSpPr>
            <p:spPr bwMode="auto">
              <a:xfrm>
                <a:off x="1563" y="189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22" name="Line 2324"/>
              <p:cNvSpPr>
                <a:spLocks noChangeShapeType="1"/>
              </p:cNvSpPr>
              <p:nvPr/>
            </p:nvSpPr>
            <p:spPr bwMode="auto">
              <a:xfrm flipV="1">
                <a:off x="1571" y="1883"/>
                <a:ext cx="8" cy="8"/>
              </a:xfrm>
              <a:prstGeom prst="line">
                <a:avLst/>
              </a:prstGeom>
              <a:noFill/>
              <a:ln w="5080">
                <a:solidFill>
                  <a:srgbClr val="993366"/>
                </a:solidFill>
                <a:round/>
                <a:headEnd/>
                <a:tailEnd/>
              </a:ln>
            </p:spPr>
            <p:txBody>
              <a:bodyPr/>
              <a:lstStyle/>
              <a:p>
                <a:endParaRPr lang="en-US"/>
              </a:p>
            </p:txBody>
          </p:sp>
          <p:sp>
            <p:nvSpPr>
              <p:cNvPr id="254023" name="Freeform 2325"/>
              <p:cNvSpPr>
                <a:spLocks/>
              </p:cNvSpPr>
              <p:nvPr/>
            </p:nvSpPr>
            <p:spPr bwMode="auto">
              <a:xfrm>
                <a:off x="1579" y="1868"/>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993366"/>
                </a:solidFill>
                <a:prstDash val="solid"/>
                <a:round/>
                <a:headEnd/>
                <a:tailEnd/>
              </a:ln>
            </p:spPr>
            <p:txBody>
              <a:bodyPr/>
              <a:lstStyle/>
              <a:p>
                <a:endParaRPr lang="en-US"/>
              </a:p>
            </p:txBody>
          </p:sp>
          <p:sp>
            <p:nvSpPr>
              <p:cNvPr id="254024" name="Freeform 2326"/>
              <p:cNvSpPr>
                <a:spLocks/>
              </p:cNvSpPr>
              <p:nvPr/>
            </p:nvSpPr>
            <p:spPr bwMode="auto">
              <a:xfrm>
                <a:off x="1587" y="1868"/>
                <a:ext cx="8" cy="39"/>
              </a:xfrm>
              <a:custGeom>
                <a:avLst/>
                <a:gdLst>
                  <a:gd name="T0" fmla="*/ 0 w 8"/>
                  <a:gd name="T1" fmla="*/ 0 h 39"/>
                  <a:gd name="T2" fmla="*/ 0 w 8"/>
                  <a:gd name="T3" fmla="*/ 7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7"/>
                    </a:lnTo>
                    <a:lnTo>
                      <a:pt x="0" y="15"/>
                    </a:lnTo>
                    <a:lnTo>
                      <a:pt x="8" y="31"/>
                    </a:lnTo>
                    <a:lnTo>
                      <a:pt x="8" y="39"/>
                    </a:lnTo>
                  </a:path>
                </a:pathLst>
              </a:custGeom>
              <a:noFill/>
              <a:ln w="5080">
                <a:solidFill>
                  <a:srgbClr val="993366"/>
                </a:solidFill>
                <a:prstDash val="solid"/>
                <a:round/>
                <a:headEnd/>
                <a:tailEnd/>
              </a:ln>
            </p:spPr>
            <p:txBody>
              <a:bodyPr/>
              <a:lstStyle/>
              <a:p>
                <a:endParaRPr lang="en-US"/>
              </a:p>
            </p:txBody>
          </p:sp>
          <p:sp>
            <p:nvSpPr>
              <p:cNvPr id="254025" name="Freeform 2327"/>
              <p:cNvSpPr>
                <a:spLocks/>
              </p:cNvSpPr>
              <p:nvPr/>
            </p:nvSpPr>
            <p:spPr bwMode="auto">
              <a:xfrm>
                <a:off x="1595" y="1907"/>
                <a:ext cx="7" cy="15"/>
              </a:xfrm>
              <a:custGeom>
                <a:avLst/>
                <a:gdLst>
                  <a:gd name="T0" fmla="*/ 0 w 7"/>
                  <a:gd name="T1" fmla="*/ 0 h 15"/>
                  <a:gd name="T2" fmla="*/ 0 w 7"/>
                  <a:gd name="T3" fmla="*/ 15 h 15"/>
                  <a:gd name="T4" fmla="*/ 7 w 7"/>
                  <a:gd name="T5" fmla="*/ 15 h 15"/>
                  <a:gd name="T6" fmla="*/ 7 w 7"/>
                  <a:gd name="T7" fmla="*/ 15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0"/>
                    </a:moveTo>
                    <a:lnTo>
                      <a:pt x="0" y="15"/>
                    </a:lnTo>
                    <a:lnTo>
                      <a:pt x="7" y="15"/>
                    </a:lnTo>
                  </a:path>
                </a:pathLst>
              </a:custGeom>
              <a:noFill/>
              <a:ln w="5080">
                <a:solidFill>
                  <a:srgbClr val="993366"/>
                </a:solidFill>
                <a:prstDash val="solid"/>
                <a:round/>
                <a:headEnd/>
                <a:tailEnd/>
              </a:ln>
            </p:spPr>
            <p:txBody>
              <a:bodyPr/>
              <a:lstStyle/>
              <a:p>
                <a:endParaRPr lang="en-US"/>
              </a:p>
            </p:txBody>
          </p:sp>
          <p:sp>
            <p:nvSpPr>
              <p:cNvPr id="254026" name="Freeform 2328"/>
              <p:cNvSpPr>
                <a:spLocks/>
              </p:cNvSpPr>
              <p:nvPr/>
            </p:nvSpPr>
            <p:spPr bwMode="auto">
              <a:xfrm>
                <a:off x="1602" y="1844"/>
                <a:ext cx="8" cy="78"/>
              </a:xfrm>
              <a:custGeom>
                <a:avLst/>
                <a:gdLst>
                  <a:gd name="T0" fmla="*/ 0 w 8"/>
                  <a:gd name="T1" fmla="*/ 78 h 78"/>
                  <a:gd name="T2" fmla="*/ 0 w 8"/>
                  <a:gd name="T3" fmla="*/ 63 h 78"/>
                  <a:gd name="T4" fmla="*/ 0 w 8"/>
                  <a:gd name="T5" fmla="*/ 39 h 78"/>
                  <a:gd name="T6" fmla="*/ 8 w 8"/>
                  <a:gd name="T7" fmla="*/ 16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3"/>
                    </a:lnTo>
                    <a:lnTo>
                      <a:pt x="0" y="39"/>
                    </a:lnTo>
                    <a:lnTo>
                      <a:pt x="8" y="16"/>
                    </a:lnTo>
                    <a:lnTo>
                      <a:pt x="8" y="0"/>
                    </a:lnTo>
                  </a:path>
                </a:pathLst>
              </a:custGeom>
              <a:noFill/>
              <a:ln w="5080">
                <a:solidFill>
                  <a:srgbClr val="993366"/>
                </a:solidFill>
                <a:prstDash val="solid"/>
                <a:round/>
                <a:headEnd/>
                <a:tailEnd/>
              </a:ln>
            </p:spPr>
            <p:txBody>
              <a:bodyPr/>
              <a:lstStyle/>
              <a:p>
                <a:endParaRPr lang="en-US"/>
              </a:p>
            </p:txBody>
          </p:sp>
          <p:sp>
            <p:nvSpPr>
              <p:cNvPr id="254027" name="Freeform 2329"/>
              <p:cNvSpPr>
                <a:spLocks/>
              </p:cNvSpPr>
              <p:nvPr/>
            </p:nvSpPr>
            <p:spPr bwMode="auto">
              <a:xfrm>
                <a:off x="1610" y="184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28" name="Freeform 2330"/>
              <p:cNvSpPr>
                <a:spLocks/>
              </p:cNvSpPr>
              <p:nvPr/>
            </p:nvSpPr>
            <p:spPr bwMode="auto">
              <a:xfrm>
                <a:off x="1618" y="1844"/>
                <a:ext cx="8" cy="31"/>
              </a:xfrm>
              <a:custGeom>
                <a:avLst/>
                <a:gdLst>
                  <a:gd name="T0" fmla="*/ 0 w 8"/>
                  <a:gd name="T1" fmla="*/ 0 h 31"/>
                  <a:gd name="T2" fmla="*/ 0 w 8"/>
                  <a:gd name="T3" fmla="*/ 16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6"/>
                    </a:lnTo>
                    <a:lnTo>
                      <a:pt x="8" y="31"/>
                    </a:lnTo>
                  </a:path>
                </a:pathLst>
              </a:custGeom>
              <a:noFill/>
              <a:ln w="5080">
                <a:solidFill>
                  <a:srgbClr val="993366"/>
                </a:solidFill>
                <a:prstDash val="solid"/>
                <a:round/>
                <a:headEnd/>
                <a:tailEnd/>
              </a:ln>
            </p:spPr>
            <p:txBody>
              <a:bodyPr/>
              <a:lstStyle/>
              <a:p>
                <a:endParaRPr lang="en-US"/>
              </a:p>
            </p:txBody>
          </p:sp>
          <p:sp>
            <p:nvSpPr>
              <p:cNvPr id="254029" name="Freeform 2331"/>
              <p:cNvSpPr>
                <a:spLocks/>
              </p:cNvSpPr>
              <p:nvPr/>
            </p:nvSpPr>
            <p:spPr bwMode="auto">
              <a:xfrm>
                <a:off x="1626" y="1875"/>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4030" name="Freeform 2332"/>
              <p:cNvSpPr>
                <a:spLocks/>
              </p:cNvSpPr>
              <p:nvPr/>
            </p:nvSpPr>
            <p:spPr bwMode="auto">
              <a:xfrm>
                <a:off x="1633" y="1860"/>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993366"/>
                </a:solidFill>
                <a:prstDash val="solid"/>
                <a:round/>
                <a:headEnd/>
                <a:tailEnd/>
              </a:ln>
            </p:spPr>
            <p:txBody>
              <a:bodyPr/>
              <a:lstStyle/>
              <a:p>
                <a:endParaRPr lang="en-US"/>
              </a:p>
            </p:txBody>
          </p:sp>
          <p:sp>
            <p:nvSpPr>
              <p:cNvPr id="254031" name="Freeform 2333"/>
              <p:cNvSpPr>
                <a:spLocks/>
              </p:cNvSpPr>
              <p:nvPr/>
            </p:nvSpPr>
            <p:spPr bwMode="auto">
              <a:xfrm>
                <a:off x="1641" y="1790"/>
                <a:ext cx="8" cy="70"/>
              </a:xfrm>
              <a:custGeom>
                <a:avLst/>
                <a:gdLst>
                  <a:gd name="T0" fmla="*/ 0 w 8"/>
                  <a:gd name="T1" fmla="*/ 70 h 70"/>
                  <a:gd name="T2" fmla="*/ 0 w 8"/>
                  <a:gd name="T3" fmla="*/ 39 h 70"/>
                  <a:gd name="T4" fmla="*/ 8 w 8"/>
                  <a:gd name="T5" fmla="*/ 0 h 70"/>
                  <a:gd name="T6" fmla="*/ 0 60000 65536"/>
                  <a:gd name="T7" fmla="*/ 0 60000 65536"/>
                  <a:gd name="T8" fmla="*/ 0 60000 65536"/>
                  <a:gd name="T9" fmla="*/ 0 w 8"/>
                  <a:gd name="T10" fmla="*/ 0 h 70"/>
                  <a:gd name="T11" fmla="*/ 8 w 8"/>
                  <a:gd name="T12" fmla="*/ 70 h 70"/>
                </a:gdLst>
                <a:ahLst/>
                <a:cxnLst>
                  <a:cxn ang="T6">
                    <a:pos x="T0" y="T1"/>
                  </a:cxn>
                  <a:cxn ang="T7">
                    <a:pos x="T2" y="T3"/>
                  </a:cxn>
                  <a:cxn ang="T8">
                    <a:pos x="T4" y="T5"/>
                  </a:cxn>
                </a:cxnLst>
                <a:rect l="T9" t="T10" r="T11" b="T12"/>
                <a:pathLst>
                  <a:path w="8" h="70">
                    <a:moveTo>
                      <a:pt x="0" y="70"/>
                    </a:moveTo>
                    <a:lnTo>
                      <a:pt x="0" y="39"/>
                    </a:lnTo>
                    <a:lnTo>
                      <a:pt x="8" y="0"/>
                    </a:lnTo>
                  </a:path>
                </a:pathLst>
              </a:custGeom>
              <a:noFill/>
              <a:ln w="5080">
                <a:solidFill>
                  <a:srgbClr val="993366"/>
                </a:solidFill>
                <a:prstDash val="solid"/>
                <a:round/>
                <a:headEnd/>
                <a:tailEnd/>
              </a:ln>
            </p:spPr>
            <p:txBody>
              <a:bodyPr/>
              <a:lstStyle/>
              <a:p>
                <a:endParaRPr lang="en-US"/>
              </a:p>
            </p:txBody>
          </p:sp>
          <p:sp>
            <p:nvSpPr>
              <p:cNvPr id="254032" name="Freeform 2334"/>
              <p:cNvSpPr>
                <a:spLocks/>
              </p:cNvSpPr>
              <p:nvPr/>
            </p:nvSpPr>
            <p:spPr bwMode="auto">
              <a:xfrm>
                <a:off x="1649" y="1712"/>
                <a:ext cx="8" cy="78"/>
              </a:xfrm>
              <a:custGeom>
                <a:avLst/>
                <a:gdLst>
                  <a:gd name="T0" fmla="*/ 0 w 8"/>
                  <a:gd name="T1" fmla="*/ 78 h 78"/>
                  <a:gd name="T2" fmla="*/ 0 w 8"/>
                  <a:gd name="T3" fmla="*/ 54 h 78"/>
                  <a:gd name="T4" fmla="*/ 0 w 8"/>
                  <a:gd name="T5" fmla="*/ 23 h 78"/>
                  <a:gd name="T6" fmla="*/ 8 w 8"/>
                  <a:gd name="T7" fmla="*/ 8 h 78"/>
                  <a:gd name="T8" fmla="*/ 8 w 8"/>
                  <a:gd name="T9" fmla="*/ 0 h 78"/>
                  <a:gd name="T10" fmla="*/ 8 w 8"/>
                  <a:gd name="T11" fmla="*/ 0 h 78"/>
                  <a:gd name="T12" fmla="*/ 0 60000 65536"/>
                  <a:gd name="T13" fmla="*/ 0 60000 65536"/>
                  <a:gd name="T14" fmla="*/ 0 60000 65536"/>
                  <a:gd name="T15" fmla="*/ 0 60000 65536"/>
                  <a:gd name="T16" fmla="*/ 0 60000 65536"/>
                  <a:gd name="T17" fmla="*/ 0 60000 65536"/>
                  <a:gd name="T18" fmla="*/ 0 w 8"/>
                  <a:gd name="T19" fmla="*/ 0 h 78"/>
                  <a:gd name="T20" fmla="*/ 8 w 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 h="78">
                    <a:moveTo>
                      <a:pt x="0" y="78"/>
                    </a:moveTo>
                    <a:lnTo>
                      <a:pt x="0" y="54"/>
                    </a:lnTo>
                    <a:lnTo>
                      <a:pt x="0" y="23"/>
                    </a:lnTo>
                    <a:lnTo>
                      <a:pt x="8" y="8"/>
                    </a:lnTo>
                    <a:lnTo>
                      <a:pt x="8" y="0"/>
                    </a:lnTo>
                  </a:path>
                </a:pathLst>
              </a:custGeom>
              <a:noFill/>
              <a:ln w="5080">
                <a:solidFill>
                  <a:srgbClr val="993366"/>
                </a:solidFill>
                <a:prstDash val="solid"/>
                <a:round/>
                <a:headEnd/>
                <a:tailEnd/>
              </a:ln>
            </p:spPr>
            <p:txBody>
              <a:bodyPr/>
              <a:lstStyle/>
              <a:p>
                <a:endParaRPr lang="en-US"/>
              </a:p>
            </p:txBody>
          </p:sp>
          <p:sp>
            <p:nvSpPr>
              <p:cNvPr id="254033" name="Freeform 2335"/>
              <p:cNvSpPr>
                <a:spLocks/>
              </p:cNvSpPr>
              <p:nvPr/>
            </p:nvSpPr>
            <p:spPr bwMode="auto">
              <a:xfrm>
                <a:off x="1657" y="1712"/>
                <a:ext cx="8" cy="140"/>
              </a:xfrm>
              <a:custGeom>
                <a:avLst/>
                <a:gdLst>
                  <a:gd name="T0" fmla="*/ 0 w 8"/>
                  <a:gd name="T1" fmla="*/ 0 h 140"/>
                  <a:gd name="T2" fmla="*/ 0 w 8"/>
                  <a:gd name="T3" fmla="*/ 8 h 140"/>
                  <a:gd name="T4" fmla="*/ 0 w 8"/>
                  <a:gd name="T5" fmla="*/ 23 h 140"/>
                  <a:gd name="T6" fmla="*/ 0 w 8"/>
                  <a:gd name="T7" fmla="*/ 62 h 140"/>
                  <a:gd name="T8" fmla="*/ 8 w 8"/>
                  <a:gd name="T9" fmla="*/ 109 h 140"/>
                  <a:gd name="T10" fmla="*/ 8 w 8"/>
                  <a:gd name="T11" fmla="*/ 125 h 140"/>
                  <a:gd name="T12" fmla="*/ 8 w 8"/>
                  <a:gd name="T13" fmla="*/ 140 h 140"/>
                  <a:gd name="T14" fmla="*/ 0 60000 65536"/>
                  <a:gd name="T15" fmla="*/ 0 60000 65536"/>
                  <a:gd name="T16" fmla="*/ 0 60000 65536"/>
                  <a:gd name="T17" fmla="*/ 0 60000 65536"/>
                  <a:gd name="T18" fmla="*/ 0 60000 65536"/>
                  <a:gd name="T19" fmla="*/ 0 60000 65536"/>
                  <a:gd name="T20" fmla="*/ 0 60000 65536"/>
                  <a:gd name="T21" fmla="*/ 0 w 8"/>
                  <a:gd name="T22" fmla="*/ 0 h 140"/>
                  <a:gd name="T23" fmla="*/ 8 w 8"/>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0">
                    <a:moveTo>
                      <a:pt x="0" y="0"/>
                    </a:moveTo>
                    <a:lnTo>
                      <a:pt x="0" y="8"/>
                    </a:lnTo>
                    <a:lnTo>
                      <a:pt x="0" y="23"/>
                    </a:lnTo>
                    <a:lnTo>
                      <a:pt x="0" y="62"/>
                    </a:lnTo>
                    <a:lnTo>
                      <a:pt x="8" y="109"/>
                    </a:lnTo>
                    <a:lnTo>
                      <a:pt x="8" y="125"/>
                    </a:lnTo>
                    <a:lnTo>
                      <a:pt x="8" y="140"/>
                    </a:lnTo>
                  </a:path>
                </a:pathLst>
              </a:custGeom>
              <a:noFill/>
              <a:ln w="5080">
                <a:solidFill>
                  <a:srgbClr val="993366"/>
                </a:solidFill>
                <a:prstDash val="solid"/>
                <a:round/>
                <a:headEnd/>
                <a:tailEnd/>
              </a:ln>
            </p:spPr>
            <p:txBody>
              <a:bodyPr/>
              <a:lstStyle/>
              <a:p>
                <a:endParaRPr lang="en-US"/>
              </a:p>
            </p:txBody>
          </p:sp>
          <p:sp>
            <p:nvSpPr>
              <p:cNvPr id="254034" name="Freeform 2336"/>
              <p:cNvSpPr>
                <a:spLocks/>
              </p:cNvSpPr>
              <p:nvPr/>
            </p:nvSpPr>
            <p:spPr bwMode="auto">
              <a:xfrm>
                <a:off x="1665" y="185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993366"/>
                </a:solidFill>
                <a:prstDash val="solid"/>
                <a:round/>
                <a:headEnd/>
                <a:tailEnd/>
              </a:ln>
            </p:spPr>
            <p:txBody>
              <a:bodyPr/>
              <a:lstStyle/>
              <a:p>
                <a:endParaRPr lang="en-US"/>
              </a:p>
            </p:txBody>
          </p:sp>
          <p:sp>
            <p:nvSpPr>
              <p:cNvPr id="254035" name="Freeform 2337"/>
              <p:cNvSpPr>
                <a:spLocks/>
              </p:cNvSpPr>
              <p:nvPr/>
            </p:nvSpPr>
            <p:spPr bwMode="auto">
              <a:xfrm>
                <a:off x="1672" y="1868"/>
                <a:ext cx="8" cy="39"/>
              </a:xfrm>
              <a:custGeom>
                <a:avLst/>
                <a:gdLst>
                  <a:gd name="T0" fmla="*/ 0 w 8"/>
                  <a:gd name="T1" fmla="*/ 0 h 39"/>
                  <a:gd name="T2" fmla="*/ 0 w 8"/>
                  <a:gd name="T3" fmla="*/ 23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0" y="23"/>
                    </a:lnTo>
                    <a:lnTo>
                      <a:pt x="8" y="39"/>
                    </a:lnTo>
                  </a:path>
                </a:pathLst>
              </a:custGeom>
              <a:noFill/>
              <a:ln w="5080">
                <a:solidFill>
                  <a:srgbClr val="993366"/>
                </a:solidFill>
                <a:prstDash val="solid"/>
                <a:round/>
                <a:headEnd/>
                <a:tailEnd/>
              </a:ln>
            </p:spPr>
            <p:txBody>
              <a:bodyPr/>
              <a:lstStyle/>
              <a:p>
                <a:endParaRPr lang="en-US"/>
              </a:p>
            </p:txBody>
          </p:sp>
          <p:sp>
            <p:nvSpPr>
              <p:cNvPr id="254036" name="Freeform 2338"/>
              <p:cNvSpPr>
                <a:spLocks/>
              </p:cNvSpPr>
              <p:nvPr/>
            </p:nvSpPr>
            <p:spPr bwMode="auto">
              <a:xfrm>
                <a:off x="1680" y="1907"/>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4037" name="Freeform 2339"/>
              <p:cNvSpPr>
                <a:spLocks/>
              </p:cNvSpPr>
              <p:nvPr/>
            </p:nvSpPr>
            <p:spPr bwMode="auto">
              <a:xfrm>
                <a:off x="1688" y="1914"/>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993366"/>
                </a:solidFill>
                <a:prstDash val="solid"/>
                <a:round/>
                <a:headEnd/>
                <a:tailEnd/>
              </a:ln>
            </p:spPr>
            <p:txBody>
              <a:bodyPr/>
              <a:lstStyle/>
              <a:p>
                <a:endParaRPr lang="en-US"/>
              </a:p>
            </p:txBody>
          </p:sp>
          <p:sp>
            <p:nvSpPr>
              <p:cNvPr id="254038" name="Line 2340"/>
              <p:cNvSpPr>
                <a:spLocks noChangeShapeType="1"/>
              </p:cNvSpPr>
              <p:nvPr/>
            </p:nvSpPr>
            <p:spPr bwMode="auto">
              <a:xfrm>
                <a:off x="1696" y="1938"/>
                <a:ext cx="8" cy="0"/>
              </a:xfrm>
              <a:prstGeom prst="line">
                <a:avLst/>
              </a:prstGeom>
              <a:noFill/>
              <a:ln w="5080">
                <a:solidFill>
                  <a:srgbClr val="993366"/>
                </a:solidFill>
                <a:round/>
                <a:headEnd/>
                <a:tailEnd/>
              </a:ln>
            </p:spPr>
            <p:txBody>
              <a:bodyPr/>
              <a:lstStyle/>
              <a:p>
                <a:endParaRPr lang="en-US"/>
              </a:p>
            </p:txBody>
          </p:sp>
          <p:sp>
            <p:nvSpPr>
              <p:cNvPr id="254039" name="Freeform 2341"/>
              <p:cNvSpPr>
                <a:spLocks/>
              </p:cNvSpPr>
              <p:nvPr/>
            </p:nvSpPr>
            <p:spPr bwMode="auto">
              <a:xfrm>
                <a:off x="1704" y="192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993366"/>
                </a:solidFill>
                <a:prstDash val="solid"/>
                <a:round/>
                <a:headEnd/>
                <a:tailEnd/>
              </a:ln>
            </p:spPr>
            <p:txBody>
              <a:bodyPr/>
              <a:lstStyle/>
              <a:p>
                <a:endParaRPr lang="en-US"/>
              </a:p>
            </p:txBody>
          </p:sp>
          <p:sp>
            <p:nvSpPr>
              <p:cNvPr id="254040" name="Line 2342"/>
              <p:cNvSpPr>
                <a:spLocks noChangeShapeType="1"/>
              </p:cNvSpPr>
              <p:nvPr/>
            </p:nvSpPr>
            <p:spPr bwMode="auto">
              <a:xfrm>
                <a:off x="1711" y="1922"/>
                <a:ext cx="8" cy="0"/>
              </a:xfrm>
              <a:prstGeom prst="line">
                <a:avLst/>
              </a:prstGeom>
              <a:noFill/>
              <a:ln w="5080">
                <a:solidFill>
                  <a:srgbClr val="993366"/>
                </a:solidFill>
                <a:round/>
                <a:headEnd/>
                <a:tailEnd/>
              </a:ln>
            </p:spPr>
            <p:txBody>
              <a:bodyPr/>
              <a:lstStyle/>
              <a:p>
                <a:endParaRPr lang="en-US"/>
              </a:p>
            </p:txBody>
          </p:sp>
          <p:sp>
            <p:nvSpPr>
              <p:cNvPr id="254041" name="Freeform 2343"/>
              <p:cNvSpPr>
                <a:spLocks/>
              </p:cNvSpPr>
              <p:nvPr/>
            </p:nvSpPr>
            <p:spPr bwMode="auto">
              <a:xfrm>
                <a:off x="1719" y="192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42" name="Line 2344"/>
              <p:cNvSpPr>
                <a:spLocks noChangeShapeType="1"/>
              </p:cNvSpPr>
              <p:nvPr/>
            </p:nvSpPr>
            <p:spPr bwMode="auto">
              <a:xfrm>
                <a:off x="1727" y="1938"/>
                <a:ext cx="8" cy="0"/>
              </a:xfrm>
              <a:prstGeom prst="line">
                <a:avLst/>
              </a:prstGeom>
              <a:noFill/>
              <a:ln w="5080">
                <a:solidFill>
                  <a:srgbClr val="993366"/>
                </a:solidFill>
                <a:round/>
                <a:headEnd/>
                <a:tailEnd/>
              </a:ln>
            </p:spPr>
            <p:txBody>
              <a:bodyPr/>
              <a:lstStyle/>
              <a:p>
                <a:endParaRPr lang="en-US"/>
              </a:p>
            </p:txBody>
          </p:sp>
          <p:sp>
            <p:nvSpPr>
              <p:cNvPr id="254043" name="Freeform 2345"/>
              <p:cNvSpPr>
                <a:spLocks/>
              </p:cNvSpPr>
              <p:nvPr/>
            </p:nvSpPr>
            <p:spPr bwMode="auto">
              <a:xfrm>
                <a:off x="1735" y="192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993366"/>
                </a:solidFill>
                <a:prstDash val="solid"/>
                <a:round/>
                <a:headEnd/>
                <a:tailEnd/>
              </a:ln>
            </p:spPr>
            <p:txBody>
              <a:bodyPr/>
              <a:lstStyle/>
              <a:p>
                <a:endParaRPr lang="en-US"/>
              </a:p>
            </p:txBody>
          </p:sp>
          <p:sp>
            <p:nvSpPr>
              <p:cNvPr id="254044" name="Freeform 2346"/>
              <p:cNvSpPr>
                <a:spLocks/>
              </p:cNvSpPr>
              <p:nvPr/>
            </p:nvSpPr>
            <p:spPr bwMode="auto">
              <a:xfrm>
                <a:off x="1742" y="1899"/>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45" name="Freeform 2347"/>
              <p:cNvSpPr>
                <a:spLocks/>
              </p:cNvSpPr>
              <p:nvPr/>
            </p:nvSpPr>
            <p:spPr bwMode="auto">
              <a:xfrm>
                <a:off x="1750" y="189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46" name="Freeform 2348"/>
              <p:cNvSpPr>
                <a:spLocks/>
              </p:cNvSpPr>
              <p:nvPr/>
            </p:nvSpPr>
            <p:spPr bwMode="auto">
              <a:xfrm>
                <a:off x="1758" y="188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47" name="Freeform 2349"/>
              <p:cNvSpPr>
                <a:spLocks/>
              </p:cNvSpPr>
              <p:nvPr/>
            </p:nvSpPr>
            <p:spPr bwMode="auto">
              <a:xfrm>
                <a:off x="1766" y="188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48" name="Freeform 2350"/>
              <p:cNvSpPr>
                <a:spLocks/>
              </p:cNvSpPr>
              <p:nvPr/>
            </p:nvSpPr>
            <p:spPr bwMode="auto">
              <a:xfrm>
                <a:off x="1774" y="1899"/>
                <a:ext cx="7" cy="46"/>
              </a:xfrm>
              <a:custGeom>
                <a:avLst/>
                <a:gdLst>
                  <a:gd name="T0" fmla="*/ 0 w 7"/>
                  <a:gd name="T1" fmla="*/ 0 h 46"/>
                  <a:gd name="T2" fmla="*/ 0 w 7"/>
                  <a:gd name="T3" fmla="*/ 8 h 46"/>
                  <a:gd name="T4" fmla="*/ 0 w 7"/>
                  <a:gd name="T5" fmla="*/ 23 h 46"/>
                  <a:gd name="T6" fmla="*/ 7 w 7"/>
                  <a:gd name="T7" fmla="*/ 39 h 46"/>
                  <a:gd name="T8" fmla="*/ 7 w 7"/>
                  <a:gd name="T9" fmla="*/ 46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0"/>
                    </a:moveTo>
                    <a:lnTo>
                      <a:pt x="0" y="8"/>
                    </a:lnTo>
                    <a:lnTo>
                      <a:pt x="0" y="23"/>
                    </a:lnTo>
                    <a:lnTo>
                      <a:pt x="7" y="39"/>
                    </a:lnTo>
                    <a:lnTo>
                      <a:pt x="7" y="46"/>
                    </a:lnTo>
                  </a:path>
                </a:pathLst>
              </a:custGeom>
              <a:noFill/>
              <a:ln w="5080">
                <a:solidFill>
                  <a:srgbClr val="993366"/>
                </a:solidFill>
                <a:prstDash val="solid"/>
                <a:round/>
                <a:headEnd/>
                <a:tailEnd/>
              </a:ln>
            </p:spPr>
            <p:txBody>
              <a:bodyPr/>
              <a:lstStyle/>
              <a:p>
                <a:endParaRPr lang="en-US"/>
              </a:p>
            </p:txBody>
          </p:sp>
          <p:sp>
            <p:nvSpPr>
              <p:cNvPr id="254049" name="Freeform 2351"/>
              <p:cNvSpPr>
                <a:spLocks/>
              </p:cNvSpPr>
              <p:nvPr/>
            </p:nvSpPr>
            <p:spPr bwMode="auto">
              <a:xfrm>
                <a:off x="1781" y="1907"/>
                <a:ext cx="8" cy="38"/>
              </a:xfrm>
              <a:custGeom>
                <a:avLst/>
                <a:gdLst>
                  <a:gd name="T0" fmla="*/ 0 w 8"/>
                  <a:gd name="T1" fmla="*/ 38 h 38"/>
                  <a:gd name="T2" fmla="*/ 0 w 8"/>
                  <a:gd name="T3" fmla="*/ 31 h 38"/>
                  <a:gd name="T4" fmla="*/ 0 w 8"/>
                  <a:gd name="T5" fmla="*/ 23 h 38"/>
                  <a:gd name="T6" fmla="*/ 8 w 8"/>
                  <a:gd name="T7" fmla="*/ 7 h 38"/>
                  <a:gd name="T8" fmla="*/ 8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38"/>
                    </a:moveTo>
                    <a:lnTo>
                      <a:pt x="0" y="31"/>
                    </a:lnTo>
                    <a:lnTo>
                      <a:pt x="0" y="23"/>
                    </a:lnTo>
                    <a:lnTo>
                      <a:pt x="8" y="7"/>
                    </a:lnTo>
                    <a:lnTo>
                      <a:pt x="8" y="0"/>
                    </a:lnTo>
                  </a:path>
                </a:pathLst>
              </a:custGeom>
              <a:noFill/>
              <a:ln w="5080">
                <a:solidFill>
                  <a:srgbClr val="993366"/>
                </a:solidFill>
                <a:prstDash val="solid"/>
                <a:round/>
                <a:headEnd/>
                <a:tailEnd/>
              </a:ln>
            </p:spPr>
            <p:txBody>
              <a:bodyPr/>
              <a:lstStyle/>
              <a:p>
                <a:endParaRPr lang="en-US"/>
              </a:p>
            </p:txBody>
          </p:sp>
          <p:sp>
            <p:nvSpPr>
              <p:cNvPr id="254050" name="Freeform 2352"/>
              <p:cNvSpPr>
                <a:spLocks/>
              </p:cNvSpPr>
              <p:nvPr/>
            </p:nvSpPr>
            <p:spPr bwMode="auto">
              <a:xfrm>
                <a:off x="1789" y="1907"/>
                <a:ext cx="8" cy="7"/>
              </a:xfrm>
              <a:custGeom>
                <a:avLst/>
                <a:gdLst>
                  <a:gd name="T0" fmla="*/ 0 w 8"/>
                  <a:gd name="T1" fmla="*/ 0 h 7"/>
                  <a:gd name="T2" fmla="*/ 0 w 8"/>
                  <a:gd name="T3" fmla="*/ 0 h 7"/>
                  <a:gd name="T4" fmla="*/ 0 w 8"/>
                  <a:gd name="T5" fmla="*/ 0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4051" name="Freeform 2353"/>
              <p:cNvSpPr>
                <a:spLocks/>
              </p:cNvSpPr>
              <p:nvPr/>
            </p:nvSpPr>
            <p:spPr bwMode="auto">
              <a:xfrm>
                <a:off x="1797" y="1907"/>
                <a:ext cx="8" cy="7"/>
              </a:xfrm>
              <a:custGeom>
                <a:avLst/>
                <a:gdLst>
                  <a:gd name="T0" fmla="*/ 0 w 8"/>
                  <a:gd name="T1" fmla="*/ 7 h 7"/>
                  <a:gd name="T2" fmla="*/ 8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8" y="0"/>
                    </a:lnTo>
                  </a:path>
                </a:pathLst>
              </a:custGeom>
              <a:noFill/>
              <a:ln w="5080">
                <a:solidFill>
                  <a:srgbClr val="993366"/>
                </a:solidFill>
                <a:prstDash val="solid"/>
                <a:round/>
                <a:headEnd/>
                <a:tailEnd/>
              </a:ln>
            </p:spPr>
            <p:txBody>
              <a:bodyPr/>
              <a:lstStyle/>
              <a:p>
                <a:endParaRPr lang="en-US"/>
              </a:p>
            </p:txBody>
          </p:sp>
          <p:sp>
            <p:nvSpPr>
              <p:cNvPr id="254052" name="Freeform 2354"/>
              <p:cNvSpPr>
                <a:spLocks/>
              </p:cNvSpPr>
              <p:nvPr/>
            </p:nvSpPr>
            <p:spPr bwMode="auto">
              <a:xfrm>
                <a:off x="1805" y="1907"/>
                <a:ext cx="0" cy="15"/>
              </a:xfrm>
              <a:custGeom>
                <a:avLst/>
                <a:gdLst>
                  <a:gd name="T0" fmla="*/ 0 h 15"/>
                  <a:gd name="T1" fmla="*/ 7 h 15"/>
                  <a:gd name="T2" fmla="*/ 15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0"/>
                    </a:moveTo>
                    <a:lnTo>
                      <a:pt x="0" y="7"/>
                    </a:lnTo>
                    <a:lnTo>
                      <a:pt x="0" y="15"/>
                    </a:lnTo>
                  </a:path>
                </a:pathLst>
              </a:custGeom>
              <a:noFill/>
              <a:ln w="5080">
                <a:solidFill>
                  <a:srgbClr val="993366"/>
                </a:solidFill>
                <a:prstDash val="solid"/>
                <a:round/>
                <a:headEnd/>
                <a:tailEnd/>
              </a:ln>
            </p:spPr>
            <p:txBody>
              <a:bodyPr/>
              <a:lstStyle/>
              <a:p>
                <a:endParaRPr lang="en-US"/>
              </a:p>
            </p:txBody>
          </p:sp>
          <p:sp>
            <p:nvSpPr>
              <p:cNvPr id="254053" name="Freeform 2355"/>
              <p:cNvSpPr>
                <a:spLocks/>
              </p:cNvSpPr>
              <p:nvPr/>
            </p:nvSpPr>
            <p:spPr bwMode="auto">
              <a:xfrm>
                <a:off x="1805" y="191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054" name="Freeform 2356"/>
              <p:cNvSpPr>
                <a:spLocks/>
              </p:cNvSpPr>
              <p:nvPr/>
            </p:nvSpPr>
            <p:spPr bwMode="auto">
              <a:xfrm>
                <a:off x="1812" y="1914"/>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993366"/>
                </a:solidFill>
                <a:prstDash val="solid"/>
                <a:round/>
                <a:headEnd/>
                <a:tailEnd/>
              </a:ln>
            </p:spPr>
            <p:txBody>
              <a:bodyPr/>
              <a:lstStyle/>
              <a:p>
                <a:endParaRPr lang="en-US"/>
              </a:p>
            </p:txBody>
          </p:sp>
          <p:sp>
            <p:nvSpPr>
              <p:cNvPr id="254055" name="Line 2357"/>
              <p:cNvSpPr>
                <a:spLocks noChangeShapeType="1"/>
              </p:cNvSpPr>
              <p:nvPr/>
            </p:nvSpPr>
            <p:spPr bwMode="auto">
              <a:xfrm>
                <a:off x="1820" y="1938"/>
                <a:ext cx="8" cy="0"/>
              </a:xfrm>
              <a:prstGeom prst="line">
                <a:avLst/>
              </a:prstGeom>
              <a:noFill/>
              <a:ln w="5080">
                <a:solidFill>
                  <a:srgbClr val="993366"/>
                </a:solidFill>
                <a:round/>
                <a:headEnd/>
                <a:tailEnd/>
              </a:ln>
            </p:spPr>
            <p:txBody>
              <a:bodyPr/>
              <a:lstStyle/>
              <a:p>
                <a:endParaRPr lang="en-US"/>
              </a:p>
            </p:txBody>
          </p:sp>
          <p:sp>
            <p:nvSpPr>
              <p:cNvPr id="254056" name="Freeform 2358"/>
              <p:cNvSpPr>
                <a:spLocks/>
              </p:cNvSpPr>
              <p:nvPr/>
            </p:nvSpPr>
            <p:spPr bwMode="auto">
              <a:xfrm>
                <a:off x="1828" y="192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57" name="Freeform 2359"/>
              <p:cNvSpPr>
                <a:spLocks/>
              </p:cNvSpPr>
              <p:nvPr/>
            </p:nvSpPr>
            <p:spPr bwMode="auto">
              <a:xfrm>
                <a:off x="1836" y="1907"/>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993366"/>
                </a:solidFill>
                <a:prstDash val="solid"/>
                <a:round/>
                <a:headEnd/>
                <a:tailEnd/>
              </a:ln>
            </p:spPr>
            <p:txBody>
              <a:bodyPr/>
              <a:lstStyle/>
              <a:p>
                <a:endParaRPr lang="en-US"/>
              </a:p>
            </p:txBody>
          </p:sp>
          <p:sp>
            <p:nvSpPr>
              <p:cNvPr id="254058" name="Freeform 2360"/>
              <p:cNvSpPr>
                <a:spLocks/>
              </p:cNvSpPr>
              <p:nvPr/>
            </p:nvSpPr>
            <p:spPr bwMode="auto">
              <a:xfrm>
                <a:off x="1844" y="1907"/>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059" name="Line 2361"/>
              <p:cNvSpPr>
                <a:spLocks noChangeShapeType="1"/>
              </p:cNvSpPr>
              <p:nvPr/>
            </p:nvSpPr>
            <p:spPr bwMode="auto">
              <a:xfrm>
                <a:off x="1851" y="1907"/>
                <a:ext cx="8" cy="0"/>
              </a:xfrm>
              <a:prstGeom prst="line">
                <a:avLst/>
              </a:prstGeom>
              <a:noFill/>
              <a:ln w="5080">
                <a:solidFill>
                  <a:srgbClr val="993366"/>
                </a:solidFill>
                <a:round/>
                <a:headEnd/>
                <a:tailEnd/>
              </a:ln>
            </p:spPr>
            <p:txBody>
              <a:bodyPr/>
              <a:lstStyle/>
              <a:p>
                <a:endParaRPr lang="en-US"/>
              </a:p>
            </p:txBody>
          </p:sp>
          <p:sp>
            <p:nvSpPr>
              <p:cNvPr id="254060" name="Line 2362"/>
              <p:cNvSpPr>
                <a:spLocks noChangeShapeType="1"/>
              </p:cNvSpPr>
              <p:nvPr/>
            </p:nvSpPr>
            <p:spPr bwMode="auto">
              <a:xfrm>
                <a:off x="1859" y="1907"/>
                <a:ext cx="8" cy="7"/>
              </a:xfrm>
              <a:prstGeom prst="line">
                <a:avLst/>
              </a:prstGeom>
              <a:noFill/>
              <a:ln w="5080">
                <a:solidFill>
                  <a:srgbClr val="993366"/>
                </a:solidFill>
                <a:round/>
                <a:headEnd/>
                <a:tailEnd/>
              </a:ln>
            </p:spPr>
            <p:txBody>
              <a:bodyPr/>
              <a:lstStyle/>
              <a:p>
                <a:endParaRPr lang="en-US"/>
              </a:p>
            </p:txBody>
          </p:sp>
          <p:sp>
            <p:nvSpPr>
              <p:cNvPr id="254061" name="Freeform 2363"/>
              <p:cNvSpPr>
                <a:spLocks/>
              </p:cNvSpPr>
              <p:nvPr/>
            </p:nvSpPr>
            <p:spPr bwMode="auto">
              <a:xfrm>
                <a:off x="1867" y="191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62" name="Line 2364"/>
              <p:cNvSpPr>
                <a:spLocks noChangeShapeType="1"/>
              </p:cNvSpPr>
              <p:nvPr/>
            </p:nvSpPr>
            <p:spPr bwMode="auto">
              <a:xfrm>
                <a:off x="1875" y="1930"/>
                <a:ext cx="7" cy="0"/>
              </a:xfrm>
              <a:prstGeom prst="line">
                <a:avLst/>
              </a:prstGeom>
              <a:noFill/>
              <a:ln w="5080">
                <a:solidFill>
                  <a:srgbClr val="993366"/>
                </a:solidFill>
                <a:round/>
                <a:headEnd/>
                <a:tailEnd/>
              </a:ln>
            </p:spPr>
            <p:txBody>
              <a:bodyPr/>
              <a:lstStyle/>
              <a:p>
                <a:endParaRPr lang="en-US"/>
              </a:p>
            </p:txBody>
          </p:sp>
          <p:sp>
            <p:nvSpPr>
              <p:cNvPr id="254063" name="Freeform 2365"/>
              <p:cNvSpPr>
                <a:spLocks/>
              </p:cNvSpPr>
              <p:nvPr/>
            </p:nvSpPr>
            <p:spPr bwMode="auto">
              <a:xfrm>
                <a:off x="1882" y="192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64" name="Freeform 2366"/>
              <p:cNvSpPr>
                <a:spLocks/>
              </p:cNvSpPr>
              <p:nvPr/>
            </p:nvSpPr>
            <p:spPr bwMode="auto">
              <a:xfrm>
                <a:off x="1890" y="19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4065" name="Line 2367"/>
              <p:cNvSpPr>
                <a:spLocks noChangeShapeType="1"/>
              </p:cNvSpPr>
              <p:nvPr/>
            </p:nvSpPr>
            <p:spPr bwMode="auto">
              <a:xfrm>
                <a:off x="1898" y="1930"/>
                <a:ext cx="8" cy="0"/>
              </a:xfrm>
              <a:prstGeom prst="line">
                <a:avLst/>
              </a:prstGeom>
              <a:noFill/>
              <a:ln w="5080">
                <a:solidFill>
                  <a:srgbClr val="993366"/>
                </a:solidFill>
                <a:round/>
                <a:headEnd/>
                <a:tailEnd/>
              </a:ln>
            </p:spPr>
            <p:txBody>
              <a:bodyPr/>
              <a:lstStyle/>
              <a:p>
                <a:endParaRPr lang="en-US"/>
              </a:p>
            </p:txBody>
          </p:sp>
          <p:sp>
            <p:nvSpPr>
              <p:cNvPr id="254066" name="Line 2368"/>
              <p:cNvSpPr>
                <a:spLocks noChangeShapeType="1"/>
              </p:cNvSpPr>
              <p:nvPr/>
            </p:nvSpPr>
            <p:spPr bwMode="auto">
              <a:xfrm>
                <a:off x="1906" y="1930"/>
                <a:ext cx="8" cy="0"/>
              </a:xfrm>
              <a:prstGeom prst="line">
                <a:avLst/>
              </a:prstGeom>
              <a:noFill/>
              <a:ln w="5080">
                <a:solidFill>
                  <a:srgbClr val="993366"/>
                </a:solidFill>
                <a:round/>
                <a:headEnd/>
                <a:tailEnd/>
              </a:ln>
            </p:spPr>
            <p:txBody>
              <a:bodyPr/>
              <a:lstStyle/>
              <a:p>
                <a:endParaRPr lang="en-US"/>
              </a:p>
            </p:txBody>
          </p:sp>
          <p:sp>
            <p:nvSpPr>
              <p:cNvPr id="254067" name="Line 2369"/>
              <p:cNvSpPr>
                <a:spLocks noChangeShapeType="1"/>
              </p:cNvSpPr>
              <p:nvPr/>
            </p:nvSpPr>
            <p:spPr bwMode="auto">
              <a:xfrm flipV="1">
                <a:off x="1914" y="1922"/>
                <a:ext cx="7" cy="8"/>
              </a:xfrm>
              <a:prstGeom prst="line">
                <a:avLst/>
              </a:prstGeom>
              <a:noFill/>
              <a:ln w="5080">
                <a:solidFill>
                  <a:srgbClr val="993366"/>
                </a:solidFill>
                <a:round/>
                <a:headEnd/>
                <a:tailEnd/>
              </a:ln>
            </p:spPr>
            <p:txBody>
              <a:bodyPr/>
              <a:lstStyle/>
              <a:p>
                <a:endParaRPr lang="en-US"/>
              </a:p>
            </p:txBody>
          </p:sp>
          <p:sp>
            <p:nvSpPr>
              <p:cNvPr id="254068" name="Freeform 2370"/>
              <p:cNvSpPr>
                <a:spLocks/>
              </p:cNvSpPr>
              <p:nvPr/>
            </p:nvSpPr>
            <p:spPr bwMode="auto">
              <a:xfrm>
                <a:off x="1921" y="1899"/>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69" name="Freeform 2371"/>
              <p:cNvSpPr>
                <a:spLocks/>
              </p:cNvSpPr>
              <p:nvPr/>
            </p:nvSpPr>
            <p:spPr bwMode="auto">
              <a:xfrm>
                <a:off x="1929" y="189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70" name="Freeform 2372"/>
              <p:cNvSpPr>
                <a:spLocks/>
              </p:cNvSpPr>
              <p:nvPr/>
            </p:nvSpPr>
            <p:spPr bwMode="auto">
              <a:xfrm>
                <a:off x="1937" y="1875"/>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993366"/>
                </a:solidFill>
                <a:prstDash val="solid"/>
                <a:round/>
                <a:headEnd/>
                <a:tailEnd/>
              </a:ln>
            </p:spPr>
            <p:txBody>
              <a:bodyPr/>
              <a:lstStyle/>
              <a:p>
                <a:endParaRPr lang="en-US"/>
              </a:p>
            </p:txBody>
          </p:sp>
          <p:sp>
            <p:nvSpPr>
              <p:cNvPr id="254071" name="Freeform 2373"/>
              <p:cNvSpPr>
                <a:spLocks/>
              </p:cNvSpPr>
              <p:nvPr/>
            </p:nvSpPr>
            <p:spPr bwMode="auto">
              <a:xfrm>
                <a:off x="1945" y="1860"/>
                <a:ext cx="7" cy="15"/>
              </a:xfrm>
              <a:custGeom>
                <a:avLst/>
                <a:gdLst>
                  <a:gd name="T0" fmla="*/ 0 w 7"/>
                  <a:gd name="T1" fmla="*/ 15 h 15"/>
                  <a:gd name="T2" fmla="*/ 0 w 7"/>
                  <a:gd name="T3" fmla="*/ 0 h 15"/>
                  <a:gd name="T4" fmla="*/ 7 w 7"/>
                  <a:gd name="T5" fmla="*/ 0 h 15"/>
                  <a:gd name="T6" fmla="*/ 7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15"/>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072" name="Freeform 2374"/>
              <p:cNvSpPr>
                <a:spLocks/>
              </p:cNvSpPr>
              <p:nvPr/>
            </p:nvSpPr>
            <p:spPr bwMode="auto">
              <a:xfrm>
                <a:off x="1952" y="1860"/>
                <a:ext cx="8" cy="54"/>
              </a:xfrm>
              <a:custGeom>
                <a:avLst/>
                <a:gdLst>
                  <a:gd name="T0" fmla="*/ 0 w 8"/>
                  <a:gd name="T1" fmla="*/ 0 h 54"/>
                  <a:gd name="T2" fmla="*/ 0 w 8"/>
                  <a:gd name="T3" fmla="*/ 8 h 54"/>
                  <a:gd name="T4" fmla="*/ 0 w 8"/>
                  <a:gd name="T5" fmla="*/ 23 h 54"/>
                  <a:gd name="T6" fmla="*/ 8 w 8"/>
                  <a:gd name="T7" fmla="*/ 39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8"/>
                    </a:lnTo>
                    <a:lnTo>
                      <a:pt x="0" y="23"/>
                    </a:lnTo>
                    <a:lnTo>
                      <a:pt x="8" y="39"/>
                    </a:lnTo>
                    <a:lnTo>
                      <a:pt x="8" y="54"/>
                    </a:lnTo>
                  </a:path>
                </a:pathLst>
              </a:custGeom>
              <a:noFill/>
              <a:ln w="5080">
                <a:solidFill>
                  <a:srgbClr val="993366"/>
                </a:solidFill>
                <a:prstDash val="solid"/>
                <a:round/>
                <a:headEnd/>
                <a:tailEnd/>
              </a:ln>
            </p:spPr>
            <p:txBody>
              <a:bodyPr/>
              <a:lstStyle/>
              <a:p>
                <a:endParaRPr lang="en-US"/>
              </a:p>
            </p:txBody>
          </p:sp>
          <p:sp>
            <p:nvSpPr>
              <p:cNvPr id="254073" name="Freeform 2375"/>
              <p:cNvSpPr>
                <a:spLocks/>
              </p:cNvSpPr>
              <p:nvPr/>
            </p:nvSpPr>
            <p:spPr bwMode="auto">
              <a:xfrm>
                <a:off x="1960" y="1914"/>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993366"/>
                </a:solidFill>
                <a:prstDash val="solid"/>
                <a:round/>
                <a:headEnd/>
                <a:tailEnd/>
              </a:ln>
            </p:spPr>
            <p:txBody>
              <a:bodyPr/>
              <a:lstStyle/>
              <a:p>
                <a:endParaRPr lang="en-US"/>
              </a:p>
            </p:txBody>
          </p:sp>
          <p:sp>
            <p:nvSpPr>
              <p:cNvPr id="254074" name="Freeform 2376"/>
              <p:cNvSpPr>
                <a:spLocks/>
              </p:cNvSpPr>
              <p:nvPr/>
            </p:nvSpPr>
            <p:spPr bwMode="auto">
              <a:xfrm>
                <a:off x="1968" y="193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75" name="Freeform 2377"/>
              <p:cNvSpPr>
                <a:spLocks/>
              </p:cNvSpPr>
              <p:nvPr/>
            </p:nvSpPr>
            <p:spPr bwMode="auto">
              <a:xfrm>
                <a:off x="1976" y="193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76" name="Freeform 2378"/>
              <p:cNvSpPr>
                <a:spLocks/>
              </p:cNvSpPr>
              <p:nvPr/>
            </p:nvSpPr>
            <p:spPr bwMode="auto">
              <a:xfrm>
                <a:off x="1984" y="1938"/>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993366"/>
                </a:solidFill>
                <a:prstDash val="solid"/>
                <a:round/>
                <a:headEnd/>
                <a:tailEnd/>
              </a:ln>
            </p:spPr>
            <p:txBody>
              <a:bodyPr/>
              <a:lstStyle/>
              <a:p>
                <a:endParaRPr lang="en-US"/>
              </a:p>
            </p:txBody>
          </p:sp>
          <p:sp>
            <p:nvSpPr>
              <p:cNvPr id="254077" name="Freeform 2379"/>
              <p:cNvSpPr>
                <a:spLocks/>
              </p:cNvSpPr>
              <p:nvPr/>
            </p:nvSpPr>
            <p:spPr bwMode="auto">
              <a:xfrm>
                <a:off x="1991" y="194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78" name="Freeform 2380"/>
              <p:cNvSpPr>
                <a:spLocks/>
              </p:cNvSpPr>
              <p:nvPr/>
            </p:nvSpPr>
            <p:spPr bwMode="auto">
              <a:xfrm>
                <a:off x="1999"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79" name="Freeform 2381"/>
              <p:cNvSpPr>
                <a:spLocks/>
              </p:cNvSpPr>
              <p:nvPr/>
            </p:nvSpPr>
            <p:spPr bwMode="auto">
              <a:xfrm>
                <a:off x="2007" y="1945"/>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80" name="Line 2382"/>
              <p:cNvSpPr>
                <a:spLocks noChangeShapeType="1"/>
              </p:cNvSpPr>
              <p:nvPr/>
            </p:nvSpPr>
            <p:spPr bwMode="auto">
              <a:xfrm>
                <a:off x="2015" y="1945"/>
                <a:ext cx="7" cy="0"/>
              </a:xfrm>
              <a:prstGeom prst="line">
                <a:avLst/>
              </a:prstGeom>
              <a:noFill/>
              <a:ln w="5080">
                <a:solidFill>
                  <a:srgbClr val="993366"/>
                </a:solidFill>
                <a:round/>
                <a:headEnd/>
                <a:tailEnd/>
              </a:ln>
            </p:spPr>
            <p:txBody>
              <a:bodyPr/>
              <a:lstStyle/>
              <a:p>
                <a:endParaRPr lang="en-US"/>
              </a:p>
            </p:txBody>
          </p:sp>
          <p:sp>
            <p:nvSpPr>
              <p:cNvPr id="254081" name="Line 2383"/>
              <p:cNvSpPr>
                <a:spLocks noChangeShapeType="1"/>
              </p:cNvSpPr>
              <p:nvPr/>
            </p:nvSpPr>
            <p:spPr bwMode="auto">
              <a:xfrm>
                <a:off x="2022" y="1945"/>
                <a:ext cx="8" cy="8"/>
              </a:xfrm>
              <a:prstGeom prst="line">
                <a:avLst/>
              </a:prstGeom>
              <a:noFill/>
              <a:ln w="5080">
                <a:solidFill>
                  <a:srgbClr val="993366"/>
                </a:solidFill>
                <a:round/>
                <a:headEnd/>
                <a:tailEnd/>
              </a:ln>
            </p:spPr>
            <p:txBody>
              <a:bodyPr/>
              <a:lstStyle/>
              <a:p>
                <a:endParaRPr lang="en-US"/>
              </a:p>
            </p:txBody>
          </p:sp>
          <p:sp>
            <p:nvSpPr>
              <p:cNvPr id="254082" name="Freeform 2384"/>
              <p:cNvSpPr>
                <a:spLocks/>
              </p:cNvSpPr>
              <p:nvPr/>
            </p:nvSpPr>
            <p:spPr bwMode="auto">
              <a:xfrm>
                <a:off x="2030" y="195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83" name="Freeform 2385"/>
              <p:cNvSpPr>
                <a:spLocks/>
              </p:cNvSpPr>
              <p:nvPr/>
            </p:nvSpPr>
            <p:spPr bwMode="auto">
              <a:xfrm>
                <a:off x="2038" y="195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84" name="Line 2386"/>
              <p:cNvSpPr>
                <a:spLocks noChangeShapeType="1"/>
              </p:cNvSpPr>
              <p:nvPr/>
            </p:nvSpPr>
            <p:spPr bwMode="auto">
              <a:xfrm flipV="1">
                <a:off x="2046" y="1945"/>
                <a:ext cx="8" cy="8"/>
              </a:xfrm>
              <a:prstGeom prst="line">
                <a:avLst/>
              </a:prstGeom>
              <a:noFill/>
              <a:ln w="5080">
                <a:solidFill>
                  <a:srgbClr val="993366"/>
                </a:solidFill>
                <a:round/>
                <a:headEnd/>
                <a:tailEnd/>
              </a:ln>
            </p:spPr>
            <p:txBody>
              <a:bodyPr/>
              <a:lstStyle/>
              <a:p>
                <a:endParaRPr lang="en-US"/>
              </a:p>
            </p:txBody>
          </p:sp>
          <p:sp>
            <p:nvSpPr>
              <p:cNvPr id="254085" name="Freeform 2387"/>
              <p:cNvSpPr>
                <a:spLocks/>
              </p:cNvSpPr>
              <p:nvPr/>
            </p:nvSpPr>
            <p:spPr bwMode="auto">
              <a:xfrm>
                <a:off x="2054" y="1899"/>
                <a:ext cx="7" cy="46"/>
              </a:xfrm>
              <a:custGeom>
                <a:avLst/>
                <a:gdLst>
                  <a:gd name="T0" fmla="*/ 0 w 7"/>
                  <a:gd name="T1" fmla="*/ 46 h 46"/>
                  <a:gd name="T2" fmla="*/ 0 w 7"/>
                  <a:gd name="T3" fmla="*/ 39 h 46"/>
                  <a:gd name="T4" fmla="*/ 0 w 7"/>
                  <a:gd name="T5" fmla="*/ 23 h 46"/>
                  <a:gd name="T6" fmla="*/ 7 w 7"/>
                  <a:gd name="T7" fmla="*/ 8 h 46"/>
                  <a:gd name="T8" fmla="*/ 7 w 7"/>
                  <a:gd name="T9" fmla="*/ 0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46"/>
                    </a:moveTo>
                    <a:lnTo>
                      <a:pt x="0" y="39"/>
                    </a:lnTo>
                    <a:lnTo>
                      <a:pt x="0" y="23"/>
                    </a:lnTo>
                    <a:lnTo>
                      <a:pt x="7" y="8"/>
                    </a:lnTo>
                    <a:lnTo>
                      <a:pt x="7" y="0"/>
                    </a:lnTo>
                  </a:path>
                </a:pathLst>
              </a:custGeom>
              <a:noFill/>
              <a:ln w="5080">
                <a:solidFill>
                  <a:srgbClr val="993366"/>
                </a:solidFill>
                <a:prstDash val="solid"/>
                <a:round/>
                <a:headEnd/>
                <a:tailEnd/>
              </a:ln>
            </p:spPr>
            <p:txBody>
              <a:bodyPr/>
              <a:lstStyle/>
              <a:p>
                <a:endParaRPr lang="en-US"/>
              </a:p>
            </p:txBody>
          </p:sp>
          <p:sp>
            <p:nvSpPr>
              <p:cNvPr id="254086" name="Freeform 2388"/>
              <p:cNvSpPr>
                <a:spLocks/>
              </p:cNvSpPr>
              <p:nvPr/>
            </p:nvSpPr>
            <p:spPr bwMode="auto">
              <a:xfrm>
                <a:off x="2061" y="1899"/>
                <a:ext cx="8" cy="31"/>
              </a:xfrm>
              <a:custGeom>
                <a:avLst/>
                <a:gdLst>
                  <a:gd name="T0" fmla="*/ 0 w 8"/>
                  <a:gd name="T1" fmla="*/ 0 h 31"/>
                  <a:gd name="T2" fmla="*/ 0 w 8"/>
                  <a:gd name="T3" fmla="*/ 0 h 31"/>
                  <a:gd name="T4" fmla="*/ 0 w 8"/>
                  <a:gd name="T5" fmla="*/ 8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0"/>
                    </a:lnTo>
                    <a:lnTo>
                      <a:pt x="0" y="8"/>
                    </a:lnTo>
                    <a:lnTo>
                      <a:pt x="8" y="31"/>
                    </a:lnTo>
                  </a:path>
                </a:pathLst>
              </a:custGeom>
              <a:noFill/>
              <a:ln w="5080">
                <a:solidFill>
                  <a:srgbClr val="993366"/>
                </a:solidFill>
                <a:prstDash val="solid"/>
                <a:round/>
                <a:headEnd/>
                <a:tailEnd/>
              </a:ln>
            </p:spPr>
            <p:txBody>
              <a:bodyPr/>
              <a:lstStyle/>
              <a:p>
                <a:endParaRPr lang="en-US"/>
              </a:p>
            </p:txBody>
          </p:sp>
          <p:sp>
            <p:nvSpPr>
              <p:cNvPr id="254087" name="Freeform 2389"/>
              <p:cNvSpPr>
                <a:spLocks/>
              </p:cNvSpPr>
              <p:nvPr/>
            </p:nvSpPr>
            <p:spPr bwMode="auto">
              <a:xfrm>
                <a:off x="2069" y="1930"/>
                <a:ext cx="8" cy="31"/>
              </a:xfrm>
              <a:custGeom>
                <a:avLst/>
                <a:gdLst>
                  <a:gd name="T0" fmla="*/ 0 w 8"/>
                  <a:gd name="T1" fmla="*/ 0 h 31"/>
                  <a:gd name="T2" fmla="*/ 0 w 8"/>
                  <a:gd name="T3" fmla="*/ 15 h 31"/>
                  <a:gd name="T4" fmla="*/ 8 w 8"/>
                  <a:gd name="T5" fmla="*/ 23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15"/>
                    </a:lnTo>
                    <a:lnTo>
                      <a:pt x="8" y="23"/>
                    </a:lnTo>
                    <a:lnTo>
                      <a:pt x="8" y="31"/>
                    </a:lnTo>
                  </a:path>
                </a:pathLst>
              </a:custGeom>
              <a:noFill/>
              <a:ln w="5080">
                <a:solidFill>
                  <a:srgbClr val="993366"/>
                </a:solidFill>
                <a:prstDash val="solid"/>
                <a:round/>
                <a:headEnd/>
                <a:tailEnd/>
              </a:ln>
            </p:spPr>
            <p:txBody>
              <a:bodyPr/>
              <a:lstStyle/>
              <a:p>
                <a:endParaRPr lang="en-US"/>
              </a:p>
            </p:txBody>
          </p:sp>
          <p:sp>
            <p:nvSpPr>
              <p:cNvPr id="254088" name="Freeform 2390"/>
              <p:cNvSpPr>
                <a:spLocks/>
              </p:cNvSpPr>
              <p:nvPr/>
            </p:nvSpPr>
            <p:spPr bwMode="auto">
              <a:xfrm>
                <a:off x="2077" y="1945"/>
                <a:ext cx="8" cy="16"/>
              </a:xfrm>
              <a:custGeom>
                <a:avLst/>
                <a:gdLst>
                  <a:gd name="T0" fmla="*/ 0 w 8"/>
                  <a:gd name="T1" fmla="*/ 16 h 16"/>
                  <a:gd name="T2" fmla="*/ 0 w 8"/>
                  <a:gd name="T3" fmla="*/ 16 h 16"/>
                  <a:gd name="T4" fmla="*/ 0 w 8"/>
                  <a:gd name="T5" fmla="*/ 8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16"/>
                    </a:lnTo>
                    <a:lnTo>
                      <a:pt x="0" y="8"/>
                    </a:lnTo>
                    <a:lnTo>
                      <a:pt x="8" y="0"/>
                    </a:lnTo>
                  </a:path>
                </a:pathLst>
              </a:custGeom>
              <a:noFill/>
              <a:ln w="5080">
                <a:solidFill>
                  <a:srgbClr val="993366"/>
                </a:solidFill>
                <a:prstDash val="solid"/>
                <a:round/>
                <a:headEnd/>
                <a:tailEnd/>
              </a:ln>
            </p:spPr>
            <p:txBody>
              <a:bodyPr/>
              <a:lstStyle/>
              <a:p>
                <a:endParaRPr lang="en-US"/>
              </a:p>
            </p:txBody>
          </p:sp>
          <p:sp>
            <p:nvSpPr>
              <p:cNvPr id="254089" name="Line 2391"/>
              <p:cNvSpPr>
                <a:spLocks noChangeShapeType="1"/>
              </p:cNvSpPr>
              <p:nvPr/>
            </p:nvSpPr>
            <p:spPr bwMode="auto">
              <a:xfrm flipV="1">
                <a:off x="2085" y="1938"/>
                <a:ext cx="7" cy="7"/>
              </a:xfrm>
              <a:prstGeom prst="line">
                <a:avLst/>
              </a:prstGeom>
              <a:noFill/>
              <a:ln w="5080">
                <a:solidFill>
                  <a:srgbClr val="993366"/>
                </a:solidFill>
                <a:round/>
                <a:headEnd/>
                <a:tailEnd/>
              </a:ln>
            </p:spPr>
            <p:txBody>
              <a:bodyPr/>
              <a:lstStyle/>
              <a:p>
                <a:endParaRPr lang="en-US"/>
              </a:p>
            </p:txBody>
          </p:sp>
          <p:sp>
            <p:nvSpPr>
              <p:cNvPr id="254090" name="Line 2392"/>
              <p:cNvSpPr>
                <a:spLocks noChangeShapeType="1"/>
              </p:cNvSpPr>
              <p:nvPr/>
            </p:nvSpPr>
            <p:spPr bwMode="auto">
              <a:xfrm>
                <a:off x="2092" y="1938"/>
                <a:ext cx="8" cy="0"/>
              </a:xfrm>
              <a:prstGeom prst="line">
                <a:avLst/>
              </a:prstGeom>
              <a:noFill/>
              <a:ln w="5080">
                <a:solidFill>
                  <a:srgbClr val="993366"/>
                </a:solidFill>
                <a:round/>
                <a:headEnd/>
                <a:tailEnd/>
              </a:ln>
            </p:spPr>
            <p:txBody>
              <a:bodyPr/>
              <a:lstStyle/>
              <a:p>
                <a:endParaRPr lang="en-US"/>
              </a:p>
            </p:txBody>
          </p:sp>
          <p:sp>
            <p:nvSpPr>
              <p:cNvPr id="254091" name="Freeform 2393"/>
              <p:cNvSpPr>
                <a:spLocks/>
              </p:cNvSpPr>
              <p:nvPr/>
            </p:nvSpPr>
            <p:spPr bwMode="auto">
              <a:xfrm>
                <a:off x="2100" y="1938"/>
                <a:ext cx="0" cy="7"/>
              </a:xfrm>
              <a:custGeom>
                <a:avLst/>
                <a:gdLst>
                  <a:gd name="T0" fmla="*/ 0 h 7"/>
                  <a:gd name="T1" fmla="*/ 7 h 7"/>
                  <a:gd name="T2" fmla="*/ 7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7"/>
                    </a:lnTo>
                  </a:path>
                </a:pathLst>
              </a:custGeom>
              <a:noFill/>
              <a:ln w="5080">
                <a:solidFill>
                  <a:srgbClr val="993366"/>
                </a:solidFill>
                <a:prstDash val="solid"/>
                <a:round/>
                <a:headEnd/>
                <a:tailEnd/>
              </a:ln>
            </p:spPr>
            <p:txBody>
              <a:bodyPr/>
              <a:lstStyle/>
              <a:p>
                <a:endParaRPr lang="en-US"/>
              </a:p>
            </p:txBody>
          </p:sp>
          <p:sp>
            <p:nvSpPr>
              <p:cNvPr id="254092" name="Freeform 2394"/>
              <p:cNvSpPr>
                <a:spLocks/>
              </p:cNvSpPr>
              <p:nvPr/>
            </p:nvSpPr>
            <p:spPr bwMode="auto">
              <a:xfrm>
                <a:off x="2100" y="193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993366"/>
                </a:solidFill>
                <a:prstDash val="solid"/>
                <a:round/>
                <a:headEnd/>
                <a:tailEnd/>
              </a:ln>
            </p:spPr>
            <p:txBody>
              <a:bodyPr/>
              <a:lstStyle/>
              <a:p>
                <a:endParaRPr lang="en-US"/>
              </a:p>
            </p:txBody>
          </p:sp>
          <p:sp>
            <p:nvSpPr>
              <p:cNvPr id="254093" name="Freeform 2395"/>
              <p:cNvSpPr>
                <a:spLocks/>
              </p:cNvSpPr>
              <p:nvPr/>
            </p:nvSpPr>
            <p:spPr bwMode="auto">
              <a:xfrm>
                <a:off x="2108" y="193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94" name="Freeform 2396"/>
              <p:cNvSpPr>
                <a:spLocks/>
              </p:cNvSpPr>
              <p:nvPr/>
            </p:nvSpPr>
            <p:spPr bwMode="auto">
              <a:xfrm>
                <a:off x="2116" y="192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95" name="Freeform 2397"/>
              <p:cNvSpPr>
                <a:spLocks/>
              </p:cNvSpPr>
              <p:nvPr/>
            </p:nvSpPr>
            <p:spPr bwMode="auto">
              <a:xfrm>
                <a:off x="2124" y="192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993366"/>
                </a:solidFill>
                <a:prstDash val="solid"/>
                <a:round/>
                <a:headEnd/>
                <a:tailEnd/>
              </a:ln>
            </p:spPr>
            <p:txBody>
              <a:bodyPr/>
              <a:lstStyle/>
              <a:p>
                <a:endParaRPr lang="en-US"/>
              </a:p>
            </p:txBody>
          </p:sp>
          <p:sp>
            <p:nvSpPr>
              <p:cNvPr id="254096" name="Line 2398"/>
              <p:cNvSpPr>
                <a:spLocks noChangeShapeType="1"/>
              </p:cNvSpPr>
              <p:nvPr/>
            </p:nvSpPr>
            <p:spPr bwMode="auto">
              <a:xfrm>
                <a:off x="2131" y="1938"/>
                <a:ext cx="8" cy="7"/>
              </a:xfrm>
              <a:prstGeom prst="line">
                <a:avLst/>
              </a:prstGeom>
              <a:noFill/>
              <a:ln w="5080">
                <a:solidFill>
                  <a:srgbClr val="993366"/>
                </a:solidFill>
                <a:round/>
                <a:headEnd/>
                <a:tailEnd/>
              </a:ln>
            </p:spPr>
            <p:txBody>
              <a:bodyPr/>
              <a:lstStyle/>
              <a:p>
                <a:endParaRPr lang="en-US"/>
              </a:p>
            </p:txBody>
          </p:sp>
          <p:sp>
            <p:nvSpPr>
              <p:cNvPr id="254097" name="Freeform 2399"/>
              <p:cNvSpPr>
                <a:spLocks/>
              </p:cNvSpPr>
              <p:nvPr/>
            </p:nvSpPr>
            <p:spPr bwMode="auto">
              <a:xfrm>
                <a:off x="2139"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98" name="Freeform 2400"/>
              <p:cNvSpPr>
                <a:spLocks/>
              </p:cNvSpPr>
              <p:nvPr/>
            </p:nvSpPr>
            <p:spPr bwMode="auto">
              <a:xfrm>
                <a:off x="2147" y="195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99" name="Freeform 2401"/>
              <p:cNvSpPr>
                <a:spLocks/>
              </p:cNvSpPr>
              <p:nvPr/>
            </p:nvSpPr>
            <p:spPr bwMode="auto">
              <a:xfrm>
                <a:off x="2155" y="1945"/>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100" name="Freeform 2402"/>
              <p:cNvSpPr>
                <a:spLocks/>
              </p:cNvSpPr>
              <p:nvPr/>
            </p:nvSpPr>
            <p:spPr bwMode="auto">
              <a:xfrm>
                <a:off x="2162"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101" name="Freeform 2403"/>
              <p:cNvSpPr>
                <a:spLocks/>
              </p:cNvSpPr>
              <p:nvPr/>
            </p:nvSpPr>
            <p:spPr bwMode="auto">
              <a:xfrm>
                <a:off x="2170" y="196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102" name="Line 2404"/>
              <p:cNvSpPr>
                <a:spLocks noChangeShapeType="1"/>
              </p:cNvSpPr>
              <p:nvPr/>
            </p:nvSpPr>
            <p:spPr bwMode="auto">
              <a:xfrm>
                <a:off x="2178" y="1961"/>
                <a:ext cx="8" cy="0"/>
              </a:xfrm>
              <a:prstGeom prst="line">
                <a:avLst/>
              </a:prstGeom>
              <a:noFill/>
              <a:ln w="5080">
                <a:solidFill>
                  <a:srgbClr val="993366"/>
                </a:solidFill>
                <a:round/>
                <a:headEnd/>
                <a:tailEnd/>
              </a:ln>
            </p:spPr>
            <p:txBody>
              <a:bodyPr/>
              <a:lstStyle/>
              <a:p>
                <a:endParaRPr lang="en-US"/>
              </a:p>
            </p:txBody>
          </p:sp>
          <p:sp>
            <p:nvSpPr>
              <p:cNvPr id="254103" name="Freeform 2405"/>
              <p:cNvSpPr>
                <a:spLocks/>
              </p:cNvSpPr>
              <p:nvPr/>
            </p:nvSpPr>
            <p:spPr bwMode="auto">
              <a:xfrm>
                <a:off x="2186" y="196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104" name="Freeform 2406"/>
              <p:cNvSpPr>
                <a:spLocks/>
              </p:cNvSpPr>
              <p:nvPr/>
            </p:nvSpPr>
            <p:spPr bwMode="auto">
              <a:xfrm>
                <a:off x="2194" y="1961"/>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993366"/>
                </a:solidFill>
                <a:prstDash val="solid"/>
                <a:round/>
                <a:headEnd/>
                <a:tailEnd/>
              </a:ln>
            </p:spPr>
            <p:txBody>
              <a:bodyPr/>
              <a:lstStyle/>
              <a:p>
                <a:endParaRPr lang="en-US"/>
              </a:p>
            </p:txBody>
          </p:sp>
          <p:sp>
            <p:nvSpPr>
              <p:cNvPr id="254105" name="Freeform 2407"/>
              <p:cNvSpPr>
                <a:spLocks/>
              </p:cNvSpPr>
              <p:nvPr/>
            </p:nvSpPr>
            <p:spPr bwMode="auto">
              <a:xfrm>
                <a:off x="2201" y="1953"/>
                <a:ext cx="8" cy="24"/>
              </a:xfrm>
              <a:custGeom>
                <a:avLst/>
                <a:gdLst>
                  <a:gd name="T0" fmla="*/ 0 w 8"/>
                  <a:gd name="T1" fmla="*/ 24 h 24"/>
                  <a:gd name="T2" fmla="*/ 0 w 8"/>
                  <a:gd name="T3" fmla="*/ 24 h 24"/>
                  <a:gd name="T4" fmla="*/ 0 w 8"/>
                  <a:gd name="T5" fmla="*/ 16 h 24"/>
                  <a:gd name="T6" fmla="*/ 8 w 8"/>
                  <a:gd name="T7" fmla="*/ 8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4106" name="Freeform 2408"/>
              <p:cNvSpPr>
                <a:spLocks/>
              </p:cNvSpPr>
              <p:nvPr/>
            </p:nvSpPr>
            <p:spPr bwMode="auto">
              <a:xfrm>
                <a:off x="2209" y="195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4107" name="Freeform 2409"/>
              <p:cNvSpPr>
                <a:spLocks/>
              </p:cNvSpPr>
              <p:nvPr/>
            </p:nvSpPr>
            <p:spPr bwMode="auto">
              <a:xfrm>
                <a:off x="2217" y="196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4108" name="Freeform 2410"/>
              <p:cNvSpPr>
                <a:spLocks/>
              </p:cNvSpPr>
              <p:nvPr/>
            </p:nvSpPr>
            <p:spPr bwMode="auto">
              <a:xfrm>
                <a:off x="2225" y="1945"/>
                <a:ext cx="7" cy="24"/>
              </a:xfrm>
              <a:custGeom>
                <a:avLst/>
                <a:gdLst>
                  <a:gd name="T0" fmla="*/ 0 w 7"/>
                  <a:gd name="T1" fmla="*/ 24 h 24"/>
                  <a:gd name="T2" fmla="*/ 0 w 7"/>
                  <a:gd name="T3" fmla="*/ 16 h 24"/>
                  <a:gd name="T4" fmla="*/ 0 w 7"/>
                  <a:gd name="T5" fmla="*/ 8 h 24"/>
                  <a:gd name="T6" fmla="*/ 7 w 7"/>
                  <a:gd name="T7" fmla="*/ 0 h 24"/>
                  <a:gd name="T8" fmla="*/ 7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lnTo>
                      <a:pt x="0" y="16"/>
                    </a:lnTo>
                    <a:lnTo>
                      <a:pt x="0" y="8"/>
                    </a:lnTo>
                    <a:lnTo>
                      <a:pt x="7" y="0"/>
                    </a:lnTo>
                  </a:path>
                </a:pathLst>
              </a:custGeom>
              <a:noFill/>
              <a:ln w="5080">
                <a:solidFill>
                  <a:srgbClr val="993366"/>
                </a:solidFill>
                <a:prstDash val="solid"/>
                <a:round/>
                <a:headEnd/>
                <a:tailEnd/>
              </a:ln>
            </p:spPr>
            <p:txBody>
              <a:bodyPr/>
              <a:lstStyle/>
              <a:p>
                <a:endParaRPr lang="en-US"/>
              </a:p>
            </p:txBody>
          </p:sp>
          <p:sp>
            <p:nvSpPr>
              <p:cNvPr id="254109" name="Freeform 2411"/>
              <p:cNvSpPr>
                <a:spLocks/>
              </p:cNvSpPr>
              <p:nvPr/>
            </p:nvSpPr>
            <p:spPr bwMode="auto">
              <a:xfrm>
                <a:off x="2232" y="1945"/>
                <a:ext cx="8" cy="16"/>
              </a:xfrm>
              <a:custGeom>
                <a:avLst/>
                <a:gdLst>
                  <a:gd name="T0" fmla="*/ 0 w 8"/>
                  <a:gd name="T1" fmla="*/ 0 h 16"/>
                  <a:gd name="T2" fmla="*/ 0 w 8"/>
                  <a:gd name="T3" fmla="*/ 0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0"/>
                    </a:lnTo>
                    <a:lnTo>
                      <a:pt x="0" y="8"/>
                    </a:lnTo>
                    <a:lnTo>
                      <a:pt x="8" y="16"/>
                    </a:lnTo>
                  </a:path>
                </a:pathLst>
              </a:custGeom>
              <a:noFill/>
              <a:ln w="5080">
                <a:solidFill>
                  <a:srgbClr val="993366"/>
                </a:solidFill>
                <a:prstDash val="solid"/>
                <a:round/>
                <a:headEnd/>
                <a:tailEnd/>
              </a:ln>
            </p:spPr>
            <p:txBody>
              <a:bodyPr/>
              <a:lstStyle/>
              <a:p>
                <a:endParaRPr lang="en-US"/>
              </a:p>
            </p:txBody>
          </p:sp>
          <p:sp>
            <p:nvSpPr>
              <p:cNvPr id="254110" name="Freeform 2412"/>
              <p:cNvSpPr>
                <a:spLocks/>
              </p:cNvSpPr>
              <p:nvPr/>
            </p:nvSpPr>
            <p:spPr bwMode="auto">
              <a:xfrm>
                <a:off x="2240" y="1945"/>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111" name="Freeform 2413"/>
              <p:cNvSpPr>
                <a:spLocks/>
              </p:cNvSpPr>
              <p:nvPr/>
            </p:nvSpPr>
            <p:spPr bwMode="auto">
              <a:xfrm>
                <a:off x="2248"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112" name="Freeform 2414"/>
              <p:cNvSpPr>
                <a:spLocks/>
              </p:cNvSpPr>
              <p:nvPr/>
            </p:nvSpPr>
            <p:spPr bwMode="auto">
              <a:xfrm>
                <a:off x="2256" y="195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113" name="Freeform 2415"/>
              <p:cNvSpPr>
                <a:spLocks/>
              </p:cNvSpPr>
              <p:nvPr/>
            </p:nvSpPr>
            <p:spPr bwMode="auto">
              <a:xfrm>
                <a:off x="2264" y="1953"/>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4114" name="Freeform 2416"/>
              <p:cNvSpPr>
                <a:spLocks/>
              </p:cNvSpPr>
              <p:nvPr/>
            </p:nvSpPr>
            <p:spPr bwMode="auto">
              <a:xfrm>
                <a:off x="2271" y="195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115" name="Freeform 2417"/>
              <p:cNvSpPr>
                <a:spLocks/>
              </p:cNvSpPr>
              <p:nvPr/>
            </p:nvSpPr>
            <p:spPr bwMode="auto">
              <a:xfrm>
                <a:off x="2279" y="195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4116" name="Line 2418"/>
              <p:cNvSpPr>
                <a:spLocks noChangeShapeType="1"/>
              </p:cNvSpPr>
              <p:nvPr/>
            </p:nvSpPr>
            <p:spPr bwMode="auto">
              <a:xfrm>
                <a:off x="2287" y="1961"/>
                <a:ext cx="8" cy="0"/>
              </a:xfrm>
              <a:prstGeom prst="line">
                <a:avLst/>
              </a:prstGeom>
              <a:noFill/>
              <a:ln w="5080">
                <a:solidFill>
                  <a:srgbClr val="993366"/>
                </a:solidFill>
                <a:round/>
                <a:headEnd/>
                <a:tailEnd/>
              </a:ln>
            </p:spPr>
            <p:txBody>
              <a:bodyPr/>
              <a:lstStyle/>
              <a:p>
                <a:endParaRPr lang="en-US"/>
              </a:p>
            </p:txBody>
          </p:sp>
          <p:sp>
            <p:nvSpPr>
              <p:cNvPr id="254117" name="Line 2419"/>
              <p:cNvSpPr>
                <a:spLocks noChangeShapeType="1"/>
              </p:cNvSpPr>
              <p:nvPr/>
            </p:nvSpPr>
            <p:spPr bwMode="auto">
              <a:xfrm>
                <a:off x="2295" y="1961"/>
                <a:ext cx="7" cy="0"/>
              </a:xfrm>
              <a:prstGeom prst="line">
                <a:avLst/>
              </a:prstGeom>
              <a:noFill/>
              <a:ln w="5080">
                <a:solidFill>
                  <a:srgbClr val="993366"/>
                </a:solidFill>
                <a:round/>
                <a:headEnd/>
                <a:tailEnd/>
              </a:ln>
            </p:spPr>
            <p:txBody>
              <a:bodyPr/>
              <a:lstStyle/>
              <a:p>
                <a:endParaRPr lang="en-US"/>
              </a:p>
            </p:txBody>
          </p:sp>
          <p:sp>
            <p:nvSpPr>
              <p:cNvPr id="254118" name="Line 2420"/>
              <p:cNvSpPr>
                <a:spLocks noChangeShapeType="1"/>
              </p:cNvSpPr>
              <p:nvPr/>
            </p:nvSpPr>
            <p:spPr bwMode="auto">
              <a:xfrm>
                <a:off x="2302" y="1961"/>
                <a:ext cx="8" cy="8"/>
              </a:xfrm>
              <a:prstGeom prst="line">
                <a:avLst/>
              </a:prstGeom>
              <a:noFill/>
              <a:ln w="5080">
                <a:solidFill>
                  <a:srgbClr val="993366"/>
                </a:solidFill>
                <a:round/>
                <a:headEnd/>
                <a:tailEnd/>
              </a:ln>
            </p:spPr>
            <p:txBody>
              <a:bodyPr/>
              <a:lstStyle/>
              <a:p>
                <a:endParaRPr lang="en-US"/>
              </a:p>
            </p:txBody>
          </p:sp>
          <p:sp>
            <p:nvSpPr>
              <p:cNvPr id="254119" name="Freeform 2421"/>
              <p:cNvSpPr>
                <a:spLocks/>
              </p:cNvSpPr>
              <p:nvPr/>
            </p:nvSpPr>
            <p:spPr bwMode="auto">
              <a:xfrm>
                <a:off x="2310" y="196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4120" name="Line 2422"/>
              <p:cNvSpPr>
                <a:spLocks noChangeShapeType="1"/>
              </p:cNvSpPr>
              <p:nvPr/>
            </p:nvSpPr>
            <p:spPr bwMode="auto">
              <a:xfrm flipV="1">
                <a:off x="2318" y="1969"/>
                <a:ext cx="8" cy="8"/>
              </a:xfrm>
              <a:prstGeom prst="line">
                <a:avLst/>
              </a:prstGeom>
              <a:noFill/>
              <a:ln w="5080">
                <a:solidFill>
                  <a:srgbClr val="993366"/>
                </a:solidFill>
                <a:round/>
                <a:headEnd/>
                <a:tailEnd/>
              </a:ln>
            </p:spPr>
            <p:txBody>
              <a:bodyPr/>
              <a:lstStyle/>
              <a:p>
                <a:endParaRPr lang="en-US"/>
              </a:p>
            </p:txBody>
          </p:sp>
          <p:sp>
            <p:nvSpPr>
              <p:cNvPr id="254121" name="Freeform 2423"/>
              <p:cNvSpPr>
                <a:spLocks/>
              </p:cNvSpPr>
              <p:nvPr/>
            </p:nvSpPr>
            <p:spPr bwMode="auto">
              <a:xfrm>
                <a:off x="2326" y="1945"/>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993366"/>
                </a:solidFill>
                <a:prstDash val="solid"/>
                <a:round/>
                <a:headEnd/>
                <a:tailEnd/>
              </a:ln>
            </p:spPr>
            <p:txBody>
              <a:bodyPr/>
              <a:lstStyle/>
              <a:p>
                <a:endParaRPr lang="en-US"/>
              </a:p>
            </p:txBody>
          </p:sp>
          <p:sp>
            <p:nvSpPr>
              <p:cNvPr id="254122" name="Line 2424"/>
              <p:cNvSpPr>
                <a:spLocks noChangeShapeType="1"/>
              </p:cNvSpPr>
              <p:nvPr/>
            </p:nvSpPr>
            <p:spPr bwMode="auto">
              <a:xfrm flipV="1">
                <a:off x="2334" y="1922"/>
                <a:ext cx="7" cy="23"/>
              </a:xfrm>
              <a:prstGeom prst="line">
                <a:avLst/>
              </a:prstGeom>
              <a:noFill/>
              <a:ln w="5080">
                <a:solidFill>
                  <a:srgbClr val="993366"/>
                </a:solidFill>
                <a:round/>
                <a:headEnd/>
                <a:tailEnd/>
              </a:ln>
            </p:spPr>
            <p:txBody>
              <a:bodyPr/>
              <a:lstStyle/>
              <a:p>
                <a:endParaRPr lang="en-US"/>
              </a:p>
            </p:txBody>
          </p:sp>
          <p:sp>
            <p:nvSpPr>
              <p:cNvPr id="254123" name="Freeform 2425"/>
              <p:cNvSpPr>
                <a:spLocks/>
              </p:cNvSpPr>
              <p:nvPr/>
            </p:nvSpPr>
            <p:spPr bwMode="auto">
              <a:xfrm>
                <a:off x="2341" y="1907"/>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993366"/>
                </a:solidFill>
                <a:prstDash val="solid"/>
                <a:round/>
                <a:headEnd/>
                <a:tailEnd/>
              </a:ln>
            </p:spPr>
            <p:txBody>
              <a:bodyPr/>
              <a:lstStyle/>
              <a:p>
                <a:endParaRPr lang="en-US"/>
              </a:p>
            </p:txBody>
          </p:sp>
        </p:grpSp>
        <p:grpSp>
          <p:nvGrpSpPr>
            <p:cNvPr id="226324" name="Group 2426"/>
            <p:cNvGrpSpPr>
              <a:grpSpLocks/>
            </p:cNvGrpSpPr>
            <p:nvPr/>
          </p:nvGrpSpPr>
          <p:grpSpPr bwMode="auto">
            <a:xfrm>
              <a:off x="2349" y="1502"/>
              <a:ext cx="1509" cy="692"/>
              <a:chOff x="2349" y="1502"/>
              <a:chExt cx="1509" cy="692"/>
            </a:xfrm>
          </p:grpSpPr>
          <p:sp>
            <p:nvSpPr>
              <p:cNvPr id="253724" name="Freeform 2427"/>
              <p:cNvSpPr>
                <a:spLocks/>
              </p:cNvSpPr>
              <p:nvPr/>
            </p:nvSpPr>
            <p:spPr bwMode="auto">
              <a:xfrm>
                <a:off x="2349" y="190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993366"/>
                </a:solidFill>
                <a:prstDash val="solid"/>
                <a:round/>
                <a:headEnd/>
                <a:tailEnd/>
              </a:ln>
            </p:spPr>
            <p:txBody>
              <a:bodyPr/>
              <a:lstStyle/>
              <a:p>
                <a:endParaRPr lang="en-US"/>
              </a:p>
            </p:txBody>
          </p:sp>
          <p:sp>
            <p:nvSpPr>
              <p:cNvPr id="253725" name="Freeform 2428"/>
              <p:cNvSpPr>
                <a:spLocks/>
              </p:cNvSpPr>
              <p:nvPr/>
            </p:nvSpPr>
            <p:spPr bwMode="auto">
              <a:xfrm>
                <a:off x="2357" y="19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26" name="Freeform 2429"/>
              <p:cNvSpPr>
                <a:spLocks/>
              </p:cNvSpPr>
              <p:nvPr/>
            </p:nvSpPr>
            <p:spPr bwMode="auto">
              <a:xfrm>
                <a:off x="2365" y="1930"/>
                <a:ext cx="7" cy="39"/>
              </a:xfrm>
              <a:custGeom>
                <a:avLst/>
                <a:gdLst>
                  <a:gd name="T0" fmla="*/ 0 w 7"/>
                  <a:gd name="T1" fmla="*/ 0 h 39"/>
                  <a:gd name="T2" fmla="*/ 0 w 7"/>
                  <a:gd name="T3" fmla="*/ 8 h 39"/>
                  <a:gd name="T4" fmla="*/ 0 w 7"/>
                  <a:gd name="T5" fmla="*/ 23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23"/>
                    </a:lnTo>
                    <a:lnTo>
                      <a:pt x="7" y="31"/>
                    </a:lnTo>
                    <a:lnTo>
                      <a:pt x="7" y="39"/>
                    </a:lnTo>
                  </a:path>
                </a:pathLst>
              </a:custGeom>
              <a:noFill/>
              <a:ln w="5080">
                <a:solidFill>
                  <a:srgbClr val="993366"/>
                </a:solidFill>
                <a:prstDash val="solid"/>
                <a:round/>
                <a:headEnd/>
                <a:tailEnd/>
              </a:ln>
            </p:spPr>
            <p:txBody>
              <a:bodyPr/>
              <a:lstStyle/>
              <a:p>
                <a:endParaRPr lang="en-US"/>
              </a:p>
            </p:txBody>
          </p:sp>
          <p:sp>
            <p:nvSpPr>
              <p:cNvPr id="253727" name="Freeform 2430"/>
              <p:cNvSpPr>
                <a:spLocks/>
              </p:cNvSpPr>
              <p:nvPr/>
            </p:nvSpPr>
            <p:spPr bwMode="auto">
              <a:xfrm>
                <a:off x="2372" y="1961"/>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28" name="Line 2431"/>
              <p:cNvSpPr>
                <a:spLocks noChangeShapeType="1"/>
              </p:cNvSpPr>
              <p:nvPr/>
            </p:nvSpPr>
            <p:spPr bwMode="auto">
              <a:xfrm>
                <a:off x="2380" y="1961"/>
                <a:ext cx="8" cy="0"/>
              </a:xfrm>
              <a:prstGeom prst="line">
                <a:avLst/>
              </a:prstGeom>
              <a:noFill/>
              <a:ln w="5080">
                <a:solidFill>
                  <a:srgbClr val="993366"/>
                </a:solidFill>
                <a:round/>
                <a:headEnd/>
                <a:tailEnd/>
              </a:ln>
            </p:spPr>
            <p:txBody>
              <a:bodyPr/>
              <a:lstStyle/>
              <a:p>
                <a:endParaRPr lang="en-US"/>
              </a:p>
            </p:txBody>
          </p:sp>
          <p:sp>
            <p:nvSpPr>
              <p:cNvPr id="253729" name="Line 2432"/>
              <p:cNvSpPr>
                <a:spLocks noChangeShapeType="1"/>
              </p:cNvSpPr>
              <p:nvPr/>
            </p:nvSpPr>
            <p:spPr bwMode="auto">
              <a:xfrm>
                <a:off x="2388" y="1961"/>
                <a:ext cx="0" cy="0"/>
              </a:xfrm>
              <a:prstGeom prst="line">
                <a:avLst/>
              </a:prstGeom>
              <a:noFill/>
              <a:ln w="5080">
                <a:solidFill>
                  <a:srgbClr val="993366"/>
                </a:solidFill>
                <a:round/>
                <a:headEnd/>
                <a:tailEnd/>
              </a:ln>
            </p:spPr>
            <p:txBody>
              <a:bodyPr/>
              <a:lstStyle/>
              <a:p>
                <a:endParaRPr lang="en-US"/>
              </a:p>
            </p:txBody>
          </p:sp>
          <p:sp>
            <p:nvSpPr>
              <p:cNvPr id="253730" name="Freeform 2433"/>
              <p:cNvSpPr>
                <a:spLocks/>
              </p:cNvSpPr>
              <p:nvPr/>
            </p:nvSpPr>
            <p:spPr bwMode="auto">
              <a:xfrm>
                <a:off x="2388" y="195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31" name="Line 2434"/>
              <p:cNvSpPr>
                <a:spLocks noChangeShapeType="1"/>
              </p:cNvSpPr>
              <p:nvPr/>
            </p:nvSpPr>
            <p:spPr bwMode="auto">
              <a:xfrm>
                <a:off x="2396" y="1953"/>
                <a:ext cx="8" cy="0"/>
              </a:xfrm>
              <a:prstGeom prst="line">
                <a:avLst/>
              </a:prstGeom>
              <a:noFill/>
              <a:ln w="5080">
                <a:solidFill>
                  <a:srgbClr val="993366"/>
                </a:solidFill>
                <a:round/>
                <a:headEnd/>
                <a:tailEnd/>
              </a:ln>
            </p:spPr>
            <p:txBody>
              <a:bodyPr/>
              <a:lstStyle/>
              <a:p>
                <a:endParaRPr lang="en-US"/>
              </a:p>
            </p:txBody>
          </p:sp>
          <p:sp>
            <p:nvSpPr>
              <p:cNvPr id="253732" name="Freeform 2435"/>
              <p:cNvSpPr>
                <a:spLocks/>
              </p:cNvSpPr>
              <p:nvPr/>
            </p:nvSpPr>
            <p:spPr bwMode="auto">
              <a:xfrm>
                <a:off x="2404" y="195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733" name="Freeform 2436"/>
              <p:cNvSpPr>
                <a:spLocks/>
              </p:cNvSpPr>
              <p:nvPr/>
            </p:nvSpPr>
            <p:spPr bwMode="auto">
              <a:xfrm>
                <a:off x="2411" y="1938"/>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993366"/>
                </a:solidFill>
                <a:prstDash val="solid"/>
                <a:round/>
                <a:headEnd/>
                <a:tailEnd/>
              </a:ln>
            </p:spPr>
            <p:txBody>
              <a:bodyPr/>
              <a:lstStyle/>
              <a:p>
                <a:endParaRPr lang="en-US"/>
              </a:p>
            </p:txBody>
          </p:sp>
          <p:sp>
            <p:nvSpPr>
              <p:cNvPr id="253734" name="Freeform 2437"/>
              <p:cNvSpPr>
                <a:spLocks/>
              </p:cNvSpPr>
              <p:nvPr/>
            </p:nvSpPr>
            <p:spPr bwMode="auto">
              <a:xfrm>
                <a:off x="2419" y="1938"/>
                <a:ext cx="8" cy="23"/>
              </a:xfrm>
              <a:custGeom>
                <a:avLst/>
                <a:gdLst>
                  <a:gd name="T0" fmla="*/ 0 w 8"/>
                  <a:gd name="T1" fmla="*/ 0 h 23"/>
                  <a:gd name="T2" fmla="*/ 0 w 8"/>
                  <a:gd name="T3" fmla="*/ 0 h 23"/>
                  <a:gd name="T4" fmla="*/ 0 w 8"/>
                  <a:gd name="T5" fmla="*/ 7 h 23"/>
                  <a:gd name="T6" fmla="*/ 8 w 8"/>
                  <a:gd name="T7" fmla="*/ 15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7"/>
                    </a:lnTo>
                    <a:lnTo>
                      <a:pt x="8" y="15"/>
                    </a:lnTo>
                    <a:lnTo>
                      <a:pt x="8" y="23"/>
                    </a:lnTo>
                  </a:path>
                </a:pathLst>
              </a:custGeom>
              <a:noFill/>
              <a:ln w="5080">
                <a:solidFill>
                  <a:srgbClr val="993366"/>
                </a:solidFill>
                <a:prstDash val="solid"/>
                <a:round/>
                <a:headEnd/>
                <a:tailEnd/>
              </a:ln>
            </p:spPr>
            <p:txBody>
              <a:bodyPr/>
              <a:lstStyle/>
              <a:p>
                <a:endParaRPr lang="en-US"/>
              </a:p>
            </p:txBody>
          </p:sp>
          <p:sp>
            <p:nvSpPr>
              <p:cNvPr id="253735" name="Freeform 2438"/>
              <p:cNvSpPr>
                <a:spLocks/>
              </p:cNvSpPr>
              <p:nvPr/>
            </p:nvSpPr>
            <p:spPr bwMode="auto">
              <a:xfrm>
                <a:off x="2427" y="195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36" name="Freeform 2439"/>
              <p:cNvSpPr>
                <a:spLocks/>
              </p:cNvSpPr>
              <p:nvPr/>
            </p:nvSpPr>
            <p:spPr bwMode="auto">
              <a:xfrm>
                <a:off x="2435" y="1945"/>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737" name="Freeform 2440"/>
              <p:cNvSpPr>
                <a:spLocks/>
              </p:cNvSpPr>
              <p:nvPr/>
            </p:nvSpPr>
            <p:spPr bwMode="auto">
              <a:xfrm>
                <a:off x="2442" y="1945"/>
                <a:ext cx="8" cy="24"/>
              </a:xfrm>
              <a:custGeom>
                <a:avLst/>
                <a:gdLst>
                  <a:gd name="T0" fmla="*/ 0 w 8"/>
                  <a:gd name="T1" fmla="*/ 0 h 24"/>
                  <a:gd name="T2" fmla="*/ 0 w 8"/>
                  <a:gd name="T3" fmla="*/ 8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8" y="16"/>
                    </a:lnTo>
                    <a:lnTo>
                      <a:pt x="8" y="24"/>
                    </a:lnTo>
                  </a:path>
                </a:pathLst>
              </a:custGeom>
              <a:noFill/>
              <a:ln w="5080">
                <a:solidFill>
                  <a:srgbClr val="993366"/>
                </a:solidFill>
                <a:prstDash val="solid"/>
                <a:round/>
                <a:headEnd/>
                <a:tailEnd/>
              </a:ln>
            </p:spPr>
            <p:txBody>
              <a:bodyPr/>
              <a:lstStyle/>
              <a:p>
                <a:endParaRPr lang="en-US"/>
              </a:p>
            </p:txBody>
          </p:sp>
          <p:sp>
            <p:nvSpPr>
              <p:cNvPr id="253738" name="Freeform 2441"/>
              <p:cNvSpPr>
                <a:spLocks/>
              </p:cNvSpPr>
              <p:nvPr/>
            </p:nvSpPr>
            <p:spPr bwMode="auto">
              <a:xfrm>
                <a:off x="2450" y="196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39" name="Line 2442"/>
              <p:cNvSpPr>
                <a:spLocks noChangeShapeType="1"/>
              </p:cNvSpPr>
              <p:nvPr/>
            </p:nvSpPr>
            <p:spPr bwMode="auto">
              <a:xfrm>
                <a:off x="2458" y="1961"/>
                <a:ext cx="8" cy="0"/>
              </a:xfrm>
              <a:prstGeom prst="line">
                <a:avLst/>
              </a:prstGeom>
              <a:noFill/>
              <a:ln w="5080">
                <a:solidFill>
                  <a:srgbClr val="993366"/>
                </a:solidFill>
                <a:round/>
                <a:headEnd/>
                <a:tailEnd/>
              </a:ln>
            </p:spPr>
            <p:txBody>
              <a:bodyPr/>
              <a:lstStyle/>
              <a:p>
                <a:endParaRPr lang="en-US"/>
              </a:p>
            </p:txBody>
          </p:sp>
          <p:sp>
            <p:nvSpPr>
              <p:cNvPr id="253740" name="Line 2443"/>
              <p:cNvSpPr>
                <a:spLocks noChangeShapeType="1"/>
              </p:cNvSpPr>
              <p:nvPr/>
            </p:nvSpPr>
            <p:spPr bwMode="auto">
              <a:xfrm flipV="1">
                <a:off x="2466" y="1953"/>
                <a:ext cx="8" cy="8"/>
              </a:xfrm>
              <a:prstGeom prst="line">
                <a:avLst/>
              </a:prstGeom>
              <a:noFill/>
              <a:ln w="5080">
                <a:solidFill>
                  <a:srgbClr val="993366"/>
                </a:solidFill>
                <a:round/>
                <a:headEnd/>
                <a:tailEnd/>
              </a:ln>
            </p:spPr>
            <p:txBody>
              <a:bodyPr/>
              <a:lstStyle/>
              <a:p>
                <a:endParaRPr lang="en-US"/>
              </a:p>
            </p:txBody>
          </p:sp>
          <p:sp>
            <p:nvSpPr>
              <p:cNvPr id="253741" name="Line 2444"/>
              <p:cNvSpPr>
                <a:spLocks noChangeShapeType="1"/>
              </p:cNvSpPr>
              <p:nvPr/>
            </p:nvSpPr>
            <p:spPr bwMode="auto">
              <a:xfrm flipV="1">
                <a:off x="2474" y="1945"/>
                <a:ext cx="7" cy="8"/>
              </a:xfrm>
              <a:prstGeom prst="line">
                <a:avLst/>
              </a:prstGeom>
              <a:noFill/>
              <a:ln w="5080">
                <a:solidFill>
                  <a:srgbClr val="993366"/>
                </a:solidFill>
                <a:round/>
                <a:headEnd/>
                <a:tailEnd/>
              </a:ln>
            </p:spPr>
            <p:txBody>
              <a:bodyPr/>
              <a:lstStyle/>
              <a:p>
                <a:endParaRPr lang="en-US"/>
              </a:p>
            </p:txBody>
          </p:sp>
          <p:sp>
            <p:nvSpPr>
              <p:cNvPr id="253742" name="Line 2445"/>
              <p:cNvSpPr>
                <a:spLocks noChangeShapeType="1"/>
              </p:cNvSpPr>
              <p:nvPr/>
            </p:nvSpPr>
            <p:spPr bwMode="auto">
              <a:xfrm>
                <a:off x="2481" y="1945"/>
                <a:ext cx="8" cy="0"/>
              </a:xfrm>
              <a:prstGeom prst="line">
                <a:avLst/>
              </a:prstGeom>
              <a:noFill/>
              <a:ln w="5080">
                <a:solidFill>
                  <a:srgbClr val="993366"/>
                </a:solidFill>
                <a:round/>
                <a:headEnd/>
                <a:tailEnd/>
              </a:ln>
            </p:spPr>
            <p:txBody>
              <a:bodyPr/>
              <a:lstStyle/>
              <a:p>
                <a:endParaRPr lang="en-US"/>
              </a:p>
            </p:txBody>
          </p:sp>
          <p:sp>
            <p:nvSpPr>
              <p:cNvPr id="253743" name="Freeform 2446"/>
              <p:cNvSpPr>
                <a:spLocks/>
              </p:cNvSpPr>
              <p:nvPr/>
            </p:nvSpPr>
            <p:spPr bwMode="auto">
              <a:xfrm>
                <a:off x="2489" y="194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44" name="Line 2447"/>
              <p:cNvSpPr>
                <a:spLocks noChangeShapeType="1"/>
              </p:cNvSpPr>
              <p:nvPr/>
            </p:nvSpPr>
            <p:spPr bwMode="auto">
              <a:xfrm>
                <a:off x="2497" y="1953"/>
                <a:ext cx="8" cy="0"/>
              </a:xfrm>
              <a:prstGeom prst="line">
                <a:avLst/>
              </a:prstGeom>
              <a:noFill/>
              <a:ln w="5080">
                <a:solidFill>
                  <a:srgbClr val="993366"/>
                </a:solidFill>
                <a:round/>
                <a:headEnd/>
                <a:tailEnd/>
              </a:ln>
            </p:spPr>
            <p:txBody>
              <a:bodyPr/>
              <a:lstStyle/>
              <a:p>
                <a:endParaRPr lang="en-US"/>
              </a:p>
            </p:txBody>
          </p:sp>
          <p:sp>
            <p:nvSpPr>
              <p:cNvPr id="253745" name="Line 2448"/>
              <p:cNvSpPr>
                <a:spLocks noChangeShapeType="1"/>
              </p:cNvSpPr>
              <p:nvPr/>
            </p:nvSpPr>
            <p:spPr bwMode="auto">
              <a:xfrm>
                <a:off x="2505" y="1953"/>
                <a:ext cx="7" cy="0"/>
              </a:xfrm>
              <a:prstGeom prst="line">
                <a:avLst/>
              </a:prstGeom>
              <a:noFill/>
              <a:ln w="5080">
                <a:solidFill>
                  <a:srgbClr val="993366"/>
                </a:solidFill>
                <a:round/>
                <a:headEnd/>
                <a:tailEnd/>
              </a:ln>
            </p:spPr>
            <p:txBody>
              <a:bodyPr/>
              <a:lstStyle/>
              <a:p>
                <a:endParaRPr lang="en-US"/>
              </a:p>
            </p:txBody>
          </p:sp>
          <p:sp>
            <p:nvSpPr>
              <p:cNvPr id="253746" name="Freeform 2449"/>
              <p:cNvSpPr>
                <a:spLocks/>
              </p:cNvSpPr>
              <p:nvPr/>
            </p:nvSpPr>
            <p:spPr bwMode="auto">
              <a:xfrm>
                <a:off x="2512" y="194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47" name="Freeform 2450"/>
              <p:cNvSpPr>
                <a:spLocks/>
              </p:cNvSpPr>
              <p:nvPr/>
            </p:nvSpPr>
            <p:spPr bwMode="auto">
              <a:xfrm>
                <a:off x="2520" y="194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48" name="Line 2451"/>
              <p:cNvSpPr>
                <a:spLocks noChangeShapeType="1"/>
              </p:cNvSpPr>
              <p:nvPr/>
            </p:nvSpPr>
            <p:spPr bwMode="auto">
              <a:xfrm flipV="1">
                <a:off x="2528" y="1945"/>
                <a:ext cx="8" cy="8"/>
              </a:xfrm>
              <a:prstGeom prst="line">
                <a:avLst/>
              </a:prstGeom>
              <a:noFill/>
              <a:ln w="5080">
                <a:solidFill>
                  <a:srgbClr val="993366"/>
                </a:solidFill>
                <a:round/>
                <a:headEnd/>
                <a:tailEnd/>
              </a:ln>
            </p:spPr>
            <p:txBody>
              <a:bodyPr/>
              <a:lstStyle/>
              <a:p>
                <a:endParaRPr lang="en-US"/>
              </a:p>
            </p:txBody>
          </p:sp>
          <p:sp>
            <p:nvSpPr>
              <p:cNvPr id="253749" name="Freeform 2452"/>
              <p:cNvSpPr>
                <a:spLocks/>
              </p:cNvSpPr>
              <p:nvPr/>
            </p:nvSpPr>
            <p:spPr bwMode="auto">
              <a:xfrm>
                <a:off x="2536" y="1930"/>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50" name="Freeform 2453"/>
              <p:cNvSpPr>
                <a:spLocks/>
              </p:cNvSpPr>
              <p:nvPr/>
            </p:nvSpPr>
            <p:spPr bwMode="auto">
              <a:xfrm>
                <a:off x="2544" y="1930"/>
                <a:ext cx="7" cy="23"/>
              </a:xfrm>
              <a:custGeom>
                <a:avLst/>
                <a:gdLst>
                  <a:gd name="T0" fmla="*/ 0 w 7"/>
                  <a:gd name="T1" fmla="*/ 0 h 23"/>
                  <a:gd name="T2" fmla="*/ 0 w 7"/>
                  <a:gd name="T3" fmla="*/ 8 h 23"/>
                  <a:gd name="T4" fmla="*/ 0 w 7"/>
                  <a:gd name="T5" fmla="*/ 15 h 23"/>
                  <a:gd name="T6" fmla="*/ 7 w 7"/>
                  <a:gd name="T7" fmla="*/ 23 h 23"/>
                  <a:gd name="T8" fmla="*/ 7 w 7"/>
                  <a:gd name="T9" fmla="*/ 23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0"/>
                    </a:moveTo>
                    <a:lnTo>
                      <a:pt x="0" y="8"/>
                    </a:lnTo>
                    <a:lnTo>
                      <a:pt x="0" y="15"/>
                    </a:lnTo>
                    <a:lnTo>
                      <a:pt x="7" y="23"/>
                    </a:lnTo>
                  </a:path>
                </a:pathLst>
              </a:custGeom>
              <a:noFill/>
              <a:ln w="5080">
                <a:solidFill>
                  <a:srgbClr val="993366"/>
                </a:solidFill>
                <a:prstDash val="solid"/>
                <a:round/>
                <a:headEnd/>
                <a:tailEnd/>
              </a:ln>
            </p:spPr>
            <p:txBody>
              <a:bodyPr/>
              <a:lstStyle/>
              <a:p>
                <a:endParaRPr lang="en-US"/>
              </a:p>
            </p:txBody>
          </p:sp>
          <p:sp>
            <p:nvSpPr>
              <p:cNvPr id="253751" name="Freeform 2454"/>
              <p:cNvSpPr>
                <a:spLocks/>
              </p:cNvSpPr>
              <p:nvPr/>
            </p:nvSpPr>
            <p:spPr bwMode="auto">
              <a:xfrm>
                <a:off x="2551" y="1930"/>
                <a:ext cx="8" cy="23"/>
              </a:xfrm>
              <a:custGeom>
                <a:avLst/>
                <a:gdLst>
                  <a:gd name="T0" fmla="*/ 0 w 8"/>
                  <a:gd name="T1" fmla="*/ 23 h 23"/>
                  <a:gd name="T2" fmla="*/ 0 w 8"/>
                  <a:gd name="T3" fmla="*/ 23 h 23"/>
                  <a:gd name="T4" fmla="*/ 0 w 8"/>
                  <a:gd name="T5" fmla="*/ 15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8"/>
                    </a:lnTo>
                    <a:lnTo>
                      <a:pt x="8" y="0"/>
                    </a:lnTo>
                  </a:path>
                </a:pathLst>
              </a:custGeom>
              <a:noFill/>
              <a:ln w="5080">
                <a:solidFill>
                  <a:srgbClr val="993366"/>
                </a:solidFill>
                <a:prstDash val="solid"/>
                <a:round/>
                <a:headEnd/>
                <a:tailEnd/>
              </a:ln>
            </p:spPr>
            <p:txBody>
              <a:bodyPr/>
              <a:lstStyle/>
              <a:p>
                <a:endParaRPr lang="en-US"/>
              </a:p>
            </p:txBody>
          </p:sp>
          <p:sp>
            <p:nvSpPr>
              <p:cNvPr id="253752" name="Freeform 2455"/>
              <p:cNvSpPr>
                <a:spLocks/>
              </p:cNvSpPr>
              <p:nvPr/>
            </p:nvSpPr>
            <p:spPr bwMode="auto">
              <a:xfrm>
                <a:off x="2559" y="193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53" name="Freeform 2456"/>
              <p:cNvSpPr>
                <a:spLocks/>
              </p:cNvSpPr>
              <p:nvPr/>
            </p:nvSpPr>
            <p:spPr bwMode="auto">
              <a:xfrm>
                <a:off x="2567" y="193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993366"/>
                </a:solidFill>
                <a:prstDash val="solid"/>
                <a:round/>
                <a:headEnd/>
                <a:tailEnd/>
              </a:ln>
            </p:spPr>
            <p:txBody>
              <a:bodyPr/>
              <a:lstStyle/>
              <a:p>
                <a:endParaRPr lang="en-US"/>
              </a:p>
            </p:txBody>
          </p:sp>
          <p:sp>
            <p:nvSpPr>
              <p:cNvPr id="253754" name="Freeform 2457"/>
              <p:cNvSpPr>
                <a:spLocks/>
              </p:cNvSpPr>
              <p:nvPr/>
            </p:nvSpPr>
            <p:spPr bwMode="auto">
              <a:xfrm>
                <a:off x="2575" y="1938"/>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993366"/>
                </a:solidFill>
                <a:prstDash val="solid"/>
                <a:round/>
                <a:headEnd/>
                <a:tailEnd/>
              </a:ln>
            </p:spPr>
            <p:txBody>
              <a:bodyPr/>
              <a:lstStyle/>
              <a:p>
                <a:endParaRPr lang="en-US"/>
              </a:p>
            </p:txBody>
          </p:sp>
          <p:sp>
            <p:nvSpPr>
              <p:cNvPr id="253755" name="Line 2458"/>
              <p:cNvSpPr>
                <a:spLocks noChangeShapeType="1"/>
              </p:cNvSpPr>
              <p:nvPr/>
            </p:nvSpPr>
            <p:spPr bwMode="auto">
              <a:xfrm flipV="1">
                <a:off x="2582" y="1930"/>
                <a:ext cx="8" cy="8"/>
              </a:xfrm>
              <a:prstGeom prst="line">
                <a:avLst/>
              </a:prstGeom>
              <a:noFill/>
              <a:ln w="5080">
                <a:solidFill>
                  <a:srgbClr val="993366"/>
                </a:solidFill>
                <a:round/>
                <a:headEnd/>
                <a:tailEnd/>
              </a:ln>
            </p:spPr>
            <p:txBody>
              <a:bodyPr/>
              <a:lstStyle/>
              <a:p>
                <a:endParaRPr lang="en-US"/>
              </a:p>
            </p:txBody>
          </p:sp>
          <p:sp>
            <p:nvSpPr>
              <p:cNvPr id="253756" name="Freeform 2459"/>
              <p:cNvSpPr>
                <a:spLocks/>
              </p:cNvSpPr>
              <p:nvPr/>
            </p:nvSpPr>
            <p:spPr bwMode="auto">
              <a:xfrm>
                <a:off x="2590" y="192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57" name="Freeform 2460"/>
              <p:cNvSpPr>
                <a:spLocks/>
              </p:cNvSpPr>
              <p:nvPr/>
            </p:nvSpPr>
            <p:spPr bwMode="auto">
              <a:xfrm>
                <a:off x="2598" y="19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58" name="Freeform 2461"/>
              <p:cNvSpPr>
                <a:spLocks/>
              </p:cNvSpPr>
              <p:nvPr/>
            </p:nvSpPr>
            <p:spPr bwMode="auto">
              <a:xfrm>
                <a:off x="2606" y="193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759" name="Freeform 2462"/>
              <p:cNvSpPr>
                <a:spLocks/>
              </p:cNvSpPr>
              <p:nvPr/>
            </p:nvSpPr>
            <p:spPr bwMode="auto">
              <a:xfrm>
                <a:off x="2614" y="193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760" name="Freeform 2463"/>
              <p:cNvSpPr>
                <a:spLocks/>
              </p:cNvSpPr>
              <p:nvPr/>
            </p:nvSpPr>
            <p:spPr bwMode="auto">
              <a:xfrm>
                <a:off x="2621" y="193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761" name="Freeform 2464"/>
              <p:cNvSpPr>
                <a:spLocks/>
              </p:cNvSpPr>
              <p:nvPr/>
            </p:nvSpPr>
            <p:spPr bwMode="auto">
              <a:xfrm>
                <a:off x="2629" y="192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62" name="Freeform 2465"/>
              <p:cNvSpPr>
                <a:spLocks/>
              </p:cNvSpPr>
              <p:nvPr/>
            </p:nvSpPr>
            <p:spPr bwMode="auto">
              <a:xfrm>
                <a:off x="2637" y="192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63" name="Freeform 2466"/>
              <p:cNvSpPr>
                <a:spLocks/>
              </p:cNvSpPr>
              <p:nvPr/>
            </p:nvSpPr>
            <p:spPr bwMode="auto">
              <a:xfrm>
                <a:off x="2645" y="191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764" name="Freeform 2467"/>
              <p:cNvSpPr>
                <a:spLocks/>
              </p:cNvSpPr>
              <p:nvPr/>
            </p:nvSpPr>
            <p:spPr bwMode="auto">
              <a:xfrm>
                <a:off x="2652" y="191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65" name="Line 2468"/>
              <p:cNvSpPr>
                <a:spLocks noChangeShapeType="1"/>
              </p:cNvSpPr>
              <p:nvPr/>
            </p:nvSpPr>
            <p:spPr bwMode="auto">
              <a:xfrm>
                <a:off x="2660" y="1922"/>
                <a:ext cx="8" cy="0"/>
              </a:xfrm>
              <a:prstGeom prst="line">
                <a:avLst/>
              </a:prstGeom>
              <a:noFill/>
              <a:ln w="5080">
                <a:solidFill>
                  <a:srgbClr val="993366"/>
                </a:solidFill>
                <a:round/>
                <a:headEnd/>
                <a:tailEnd/>
              </a:ln>
            </p:spPr>
            <p:txBody>
              <a:bodyPr/>
              <a:lstStyle/>
              <a:p>
                <a:endParaRPr lang="en-US"/>
              </a:p>
            </p:txBody>
          </p:sp>
          <p:sp>
            <p:nvSpPr>
              <p:cNvPr id="253766" name="Line 2469"/>
              <p:cNvSpPr>
                <a:spLocks noChangeShapeType="1"/>
              </p:cNvSpPr>
              <p:nvPr/>
            </p:nvSpPr>
            <p:spPr bwMode="auto">
              <a:xfrm>
                <a:off x="2668" y="1922"/>
                <a:ext cx="8" cy="0"/>
              </a:xfrm>
              <a:prstGeom prst="line">
                <a:avLst/>
              </a:prstGeom>
              <a:noFill/>
              <a:ln w="5080">
                <a:solidFill>
                  <a:srgbClr val="993366"/>
                </a:solidFill>
                <a:round/>
                <a:headEnd/>
                <a:tailEnd/>
              </a:ln>
            </p:spPr>
            <p:txBody>
              <a:bodyPr/>
              <a:lstStyle/>
              <a:p>
                <a:endParaRPr lang="en-US"/>
              </a:p>
            </p:txBody>
          </p:sp>
          <p:sp>
            <p:nvSpPr>
              <p:cNvPr id="253767" name="Line 2470"/>
              <p:cNvSpPr>
                <a:spLocks noChangeShapeType="1"/>
              </p:cNvSpPr>
              <p:nvPr/>
            </p:nvSpPr>
            <p:spPr bwMode="auto">
              <a:xfrm>
                <a:off x="2676" y="1922"/>
                <a:ext cx="8" cy="0"/>
              </a:xfrm>
              <a:prstGeom prst="line">
                <a:avLst/>
              </a:prstGeom>
              <a:noFill/>
              <a:ln w="5080">
                <a:solidFill>
                  <a:srgbClr val="993366"/>
                </a:solidFill>
                <a:round/>
                <a:headEnd/>
                <a:tailEnd/>
              </a:ln>
            </p:spPr>
            <p:txBody>
              <a:bodyPr/>
              <a:lstStyle/>
              <a:p>
                <a:endParaRPr lang="en-US"/>
              </a:p>
            </p:txBody>
          </p:sp>
          <p:sp>
            <p:nvSpPr>
              <p:cNvPr id="253768" name="Freeform 2471"/>
              <p:cNvSpPr>
                <a:spLocks/>
              </p:cNvSpPr>
              <p:nvPr/>
            </p:nvSpPr>
            <p:spPr bwMode="auto">
              <a:xfrm>
                <a:off x="2684" y="1914"/>
                <a:ext cx="0" cy="8"/>
              </a:xfrm>
              <a:custGeom>
                <a:avLst/>
                <a:gdLst>
                  <a:gd name="T0" fmla="*/ 8 h 8"/>
                  <a:gd name="T1" fmla="*/ 0 h 8"/>
                  <a:gd name="T2" fmla="*/ 0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8"/>
                    </a:moveTo>
                    <a:lnTo>
                      <a:pt x="0" y="0"/>
                    </a:lnTo>
                  </a:path>
                </a:pathLst>
              </a:custGeom>
              <a:noFill/>
              <a:ln w="5080">
                <a:solidFill>
                  <a:srgbClr val="993366"/>
                </a:solidFill>
                <a:prstDash val="solid"/>
                <a:round/>
                <a:headEnd/>
                <a:tailEnd/>
              </a:ln>
            </p:spPr>
            <p:txBody>
              <a:bodyPr/>
              <a:lstStyle/>
              <a:p>
                <a:endParaRPr lang="en-US"/>
              </a:p>
            </p:txBody>
          </p:sp>
          <p:sp>
            <p:nvSpPr>
              <p:cNvPr id="253769" name="Line 2472"/>
              <p:cNvSpPr>
                <a:spLocks noChangeShapeType="1"/>
              </p:cNvSpPr>
              <p:nvPr/>
            </p:nvSpPr>
            <p:spPr bwMode="auto">
              <a:xfrm>
                <a:off x="2684" y="1914"/>
                <a:ext cx="7" cy="0"/>
              </a:xfrm>
              <a:prstGeom prst="line">
                <a:avLst/>
              </a:prstGeom>
              <a:noFill/>
              <a:ln w="5080">
                <a:solidFill>
                  <a:srgbClr val="993366"/>
                </a:solidFill>
                <a:round/>
                <a:headEnd/>
                <a:tailEnd/>
              </a:ln>
            </p:spPr>
            <p:txBody>
              <a:bodyPr/>
              <a:lstStyle/>
              <a:p>
                <a:endParaRPr lang="en-US"/>
              </a:p>
            </p:txBody>
          </p:sp>
          <p:sp>
            <p:nvSpPr>
              <p:cNvPr id="253770" name="Line 2473"/>
              <p:cNvSpPr>
                <a:spLocks noChangeShapeType="1"/>
              </p:cNvSpPr>
              <p:nvPr/>
            </p:nvSpPr>
            <p:spPr bwMode="auto">
              <a:xfrm>
                <a:off x="2691" y="1914"/>
                <a:ext cx="8" cy="0"/>
              </a:xfrm>
              <a:prstGeom prst="line">
                <a:avLst/>
              </a:prstGeom>
              <a:noFill/>
              <a:ln w="5080">
                <a:solidFill>
                  <a:srgbClr val="993366"/>
                </a:solidFill>
                <a:round/>
                <a:headEnd/>
                <a:tailEnd/>
              </a:ln>
            </p:spPr>
            <p:txBody>
              <a:bodyPr/>
              <a:lstStyle/>
              <a:p>
                <a:endParaRPr lang="en-US"/>
              </a:p>
            </p:txBody>
          </p:sp>
          <p:sp>
            <p:nvSpPr>
              <p:cNvPr id="253771" name="Line 2474"/>
              <p:cNvSpPr>
                <a:spLocks noChangeShapeType="1"/>
              </p:cNvSpPr>
              <p:nvPr/>
            </p:nvSpPr>
            <p:spPr bwMode="auto">
              <a:xfrm>
                <a:off x="2699" y="1914"/>
                <a:ext cx="8" cy="0"/>
              </a:xfrm>
              <a:prstGeom prst="line">
                <a:avLst/>
              </a:prstGeom>
              <a:noFill/>
              <a:ln w="5080">
                <a:solidFill>
                  <a:srgbClr val="993366"/>
                </a:solidFill>
                <a:round/>
                <a:headEnd/>
                <a:tailEnd/>
              </a:ln>
            </p:spPr>
            <p:txBody>
              <a:bodyPr/>
              <a:lstStyle/>
              <a:p>
                <a:endParaRPr lang="en-US"/>
              </a:p>
            </p:txBody>
          </p:sp>
          <p:sp>
            <p:nvSpPr>
              <p:cNvPr id="253772" name="Line 2475"/>
              <p:cNvSpPr>
                <a:spLocks noChangeShapeType="1"/>
              </p:cNvSpPr>
              <p:nvPr/>
            </p:nvSpPr>
            <p:spPr bwMode="auto">
              <a:xfrm>
                <a:off x="2707" y="1914"/>
                <a:ext cx="8" cy="0"/>
              </a:xfrm>
              <a:prstGeom prst="line">
                <a:avLst/>
              </a:prstGeom>
              <a:noFill/>
              <a:ln w="5080">
                <a:solidFill>
                  <a:srgbClr val="993366"/>
                </a:solidFill>
                <a:round/>
                <a:headEnd/>
                <a:tailEnd/>
              </a:ln>
            </p:spPr>
            <p:txBody>
              <a:bodyPr/>
              <a:lstStyle/>
              <a:p>
                <a:endParaRPr lang="en-US"/>
              </a:p>
            </p:txBody>
          </p:sp>
          <p:sp>
            <p:nvSpPr>
              <p:cNvPr id="253773" name="Line 2476"/>
              <p:cNvSpPr>
                <a:spLocks noChangeShapeType="1"/>
              </p:cNvSpPr>
              <p:nvPr/>
            </p:nvSpPr>
            <p:spPr bwMode="auto">
              <a:xfrm>
                <a:off x="2715" y="1914"/>
                <a:ext cx="7" cy="0"/>
              </a:xfrm>
              <a:prstGeom prst="line">
                <a:avLst/>
              </a:prstGeom>
              <a:noFill/>
              <a:ln w="5080">
                <a:solidFill>
                  <a:srgbClr val="993366"/>
                </a:solidFill>
                <a:round/>
                <a:headEnd/>
                <a:tailEnd/>
              </a:ln>
            </p:spPr>
            <p:txBody>
              <a:bodyPr/>
              <a:lstStyle/>
              <a:p>
                <a:endParaRPr lang="en-US"/>
              </a:p>
            </p:txBody>
          </p:sp>
          <p:sp>
            <p:nvSpPr>
              <p:cNvPr id="253774" name="Line 2477"/>
              <p:cNvSpPr>
                <a:spLocks noChangeShapeType="1"/>
              </p:cNvSpPr>
              <p:nvPr/>
            </p:nvSpPr>
            <p:spPr bwMode="auto">
              <a:xfrm flipV="1">
                <a:off x="2722" y="1907"/>
                <a:ext cx="8" cy="7"/>
              </a:xfrm>
              <a:prstGeom prst="line">
                <a:avLst/>
              </a:prstGeom>
              <a:noFill/>
              <a:ln w="5080">
                <a:solidFill>
                  <a:srgbClr val="993366"/>
                </a:solidFill>
                <a:round/>
                <a:headEnd/>
                <a:tailEnd/>
              </a:ln>
            </p:spPr>
            <p:txBody>
              <a:bodyPr/>
              <a:lstStyle/>
              <a:p>
                <a:endParaRPr lang="en-US"/>
              </a:p>
            </p:txBody>
          </p:sp>
          <p:sp>
            <p:nvSpPr>
              <p:cNvPr id="253775" name="Line 2478"/>
              <p:cNvSpPr>
                <a:spLocks noChangeShapeType="1"/>
              </p:cNvSpPr>
              <p:nvPr/>
            </p:nvSpPr>
            <p:spPr bwMode="auto">
              <a:xfrm flipV="1">
                <a:off x="2730" y="1899"/>
                <a:ext cx="8" cy="8"/>
              </a:xfrm>
              <a:prstGeom prst="line">
                <a:avLst/>
              </a:prstGeom>
              <a:noFill/>
              <a:ln w="5080">
                <a:solidFill>
                  <a:srgbClr val="993366"/>
                </a:solidFill>
                <a:round/>
                <a:headEnd/>
                <a:tailEnd/>
              </a:ln>
            </p:spPr>
            <p:txBody>
              <a:bodyPr/>
              <a:lstStyle/>
              <a:p>
                <a:endParaRPr lang="en-US"/>
              </a:p>
            </p:txBody>
          </p:sp>
          <p:sp>
            <p:nvSpPr>
              <p:cNvPr id="253776" name="Line 2479"/>
              <p:cNvSpPr>
                <a:spLocks noChangeShapeType="1"/>
              </p:cNvSpPr>
              <p:nvPr/>
            </p:nvSpPr>
            <p:spPr bwMode="auto">
              <a:xfrm>
                <a:off x="2738" y="1899"/>
                <a:ext cx="8" cy="0"/>
              </a:xfrm>
              <a:prstGeom prst="line">
                <a:avLst/>
              </a:prstGeom>
              <a:noFill/>
              <a:ln w="5080">
                <a:solidFill>
                  <a:srgbClr val="993366"/>
                </a:solidFill>
                <a:round/>
                <a:headEnd/>
                <a:tailEnd/>
              </a:ln>
            </p:spPr>
            <p:txBody>
              <a:bodyPr/>
              <a:lstStyle/>
              <a:p>
                <a:endParaRPr lang="en-US"/>
              </a:p>
            </p:txBody>
          </p:sp>
          <p:sp>
            <p:nvSpPr>
              <p:cNvPr id="253777" name="Line 2480"/>
              <p:cNvSpPr>
                <a:spLocks noChangeShapeType="1"/>
              </p:cNvSpPr>
              <p:nvPr/>
            </p:nvSpPr>
            <p:spPr bwMode="auto">
              <a:xfrm>
                <a:off x="2746" y="1899"/>
                <a:ext cx="8" cy="0"/>
              </a:xfrm>
              <a:prstGeom prst="line">
                <a:avLst/>
              </a:prstGeom>
              <a:noFill/>
              <a:ln w="5080">
                <a:solidFill>
                  <a:srgbClr val="993366"/>
                </a:solidFill>
                <a:round/>
                <a:headEnd/>
                <a:tailEnd/>
              </a:ln>
            </p:spPr>
            <p:txBody>
              <a:bodyPr/>
              <a:lstStyle/>
              <a:p>
                <a:endParaRPr lang="en-US"/>
              </a:p>
            </p:txBody>
          </p:sp>
          <p:sp>
            <p:nvSpPr>
              <p:cNvPr id="253778" name="Line 2481"/>
              <p:cNvSpPr>
                <a:spLocks noChangeShapeType="1"/>
              </p:cNvSpPr>
              <p:nvPr/>
            </p:nvSpPr>
            <p:spPr bwMode="auto">
              <a:xfrm>
                <a:off x="2754" y="1899"/>
                <a:ext cx="7" cy="0"/>
              </a:xfrm>
              <a:prstGeom prst="line">
                <a:avLst/>
              </a:prstGeom>
              <a:noFill/>
              <a:ln w="5080">
                <a:solidFill>
                  <a:srgbClr val="993366"/>
                </a:solidFill>
                <a:round/>
                <a:headEnd/>
                <a:tailEnd/>
              </a:ln>
            </p:spPr>
            <p:txBody>
              <a:bodyPr/>
              <a:lstStyle/>
              <a:p>
                <a:endParaRPr lang="en-US"/>
              </a:p>
            </p:txBody>
          </p:sp>
          <p:sp>
            <p:nvSpPr>
              <p:cNvPr id="253779" name="Freeform 2482"/>
              <p:cNvSpPr>
                <a:spLocks/>
              </p:cNvSpPr>
              <p:nvPr/>
            </p:nvSpPr>
            <p:spPr bwMode="auto">
              <a:xfrm>
                <a:off x="2761" y="189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80" name="Line 2483"/>
              <p:cNvSpPr>
                <a:spLocks noChangeShapeType="1"/>
              </p:cNvSpPr>
              <p:nvPr/>
            </p:nvSpPr>
            <p:spPr bwMode="auto">
              <a:xfrm>
                <a:off x="2769" y="1891"/>
                <a:ext cx="8" cy="0"/>
              </a:xfrm>
              <a:prstGeom prst="line">
                <a:avLst/>
              </a:prstGeom>
              <a:noFill/>
              <a:ln w="5080">
                <a:solidFill>
                  <a:srgbClr val="993366"/>
                </a:solidFill>
                <a:round/>
                <a:headEnd/>
                <a:tailEnd/>
              </a:ln>
            </p:spPr>
            <p:txBody>
              <a:bodyPr/>
              <a:lstStyle/>
              <a:p>
                <a:endParaRPr lang="en-US"/>
              </a:p>
            </p:txBody>
          </p:sp>
          <p:sp>
            <p:nvSpPr>
              <p:cNvPr id="253781" name="Freeform 2484"/>
              <p:cNvSpPr>
                <a:spLocks/>
              </p:cNvSpPr>
              <p:nvPr/>
            </p:nvSpPr>
            <p:spPr bwMode="auto">
              <a:xfrm>
                <a:off x="2777" y="188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82" name="Line 2485"/>
              <p:cNvSpPr>
                <a:spLocks noChangeShapeType="1"/>
              </p:cNvSpPr>
              <p:nvPr/>
            </p:nvSpPr>
            <p:spPr bwMode="auto">
              <a:xfrm>
                <a:off x="2785" y="1883"/>
                <a:ext cx="7" cy="0"/>
              </a:xfrm>
              <a:prstGeom prst="line">
                <a:avLst/>
              </a:prstGeom>
              <a:noFill/>
              <a:ln w="5080">
                <a:solidFill>
                  <a:srgbClr val="993366"/>
                </a:solidFill>
                <a:round/>
                <a:headEnd/>
                <a:tailEnd/>
              </a:ln>
            </p:spPr>
            <p:txBody>
              <a:bodyPr/>
              <a:lstStyle/>
              <a:p>
                <a:endParaRPr lang="en-US"/>
              </a:p>
            </p:txBody>
          </p:sp>
          <p:sp>
            <p:nvSpPr>
              <p:cNvPr id="253783" name="Line 2486"/>
              <p:cNvSpPr>
                <a:spLocks noChangeShapeType="1"/>
              </p:cNvSpPr>
              <p:nvPr/>
            </p:nvSpPr>
            <p:spPr bwMode="auto">
              <a:xfrm>
                <a:off x="2792" y="1883"/>
                <a:ext cx="8" cy="0"/>
              </a:xfrm>
              <a:prstGeom prst="line">
                <a:avLst/>
              </a:prstGeom>
              <a:noFill/>
              <a:ln w="5080">
                <a:solidFill>
                  <a:srgbClr val="993366"/>
                </a:solidFill>
                <a:round/>
                <a:headEnd/>
                <a:tailEnd/>
              </a:ln>
            </p:spPr>
            <p:txBody>
              <a:bodyPr/>
              <a:lstStyle/>
              <a:p>
                <a:endParaRPr lang="en-US"/>
              </a:p>
            </p:txBody>
          </p:sp>
          <p:sp>
            <p:nvSpPr>
              <p:cNvPr id="253784" name="Line 2487"/>
              <p:cNvSpPr>
                <a:spLocks noChangeShapeType="1"/>
              </p:cNvSpPr>
              <p:nvPr/>
            </p:nvSpPr>
            <p:spPr bwMode="auto">
              <a:xfrm>
                <a:off x="2800" y="1883"/>
                <a:ext cx="8" cy="0"/>
              </a:xfrm>
              <a:prstGeom prst="line">
                <a:avLst/>
              </a:prstGeom>
              <a:noFill/>
              <a:ln w="5080">
                <a:solidFill>
                  <a:srgbClr val="993366"/>
                </a:solidFill>
                <a:round/>
                <a:headEnd/>
                <a:tailEnd/>
              </a:ln>
            </p:spPr>
            <p:txBody>
              <a:bodyPr/>
              <a:lstStyle/>
              <a:p>
                <a:endParaRPr lang="en-US"/>
              </a:p>
            </p:txBody>
          </p:sp>
          <p:sp>
            <p:nvSpPr>
              <p:cNvPr id="253785" name="Freeform 2488"/>
              <p:cNvSpPr>
                <a:spLocks/>
              </p:cNvSpPr>
              <p:nvPr/>
            </p:nvSpPr>
            <p:spPr bwMode="auto">
              <a:xfrm>
                <a:off x="2808" y="187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86" name="Line 2489"/>
              <p:cNvSpPr>
                <a:spLocks noChangeShapeType="1"/>
              </p:cNvSpPr>
              <p:nvPr/>
            </p:nvSpPr>
            <p:spPr bwMode="auto">
              <a:xfrm>
                <a:off x="2816" y="1875"/>
                <a:ext cx="8" cy="0"/>
              </a:xfrm>
              <a:prstGeom prst="line">
                <a:avLst/>
              </a:prstGeom>
              <a:noFill/>
              <a:ln w="5080">
                <a:solidFill>
                  <a:srgbClr val="993366"/>
                </a:solidFill>
                <a:round/>
                <a:headEnd/>
                <a:tailEnd/>
              </a:ln>
            </p:spPr>
            <p:txBody>
              <a:bodyPr/>
              <a:lstStyle/>
              <a:p>
                <a:endParaRPr lang="en-US"/>
              </a:p>
            </p:txBody>
          </p:sp>
          <p:sp>
            <p:nvSpPr>
              <p:cNvPr id="253787" name="Line 2490"/>
              <p:cNvSpPr>
                <a:spLocks noChangeShapeType="1"/>
              </p:cNvSpPr>
              <p:nvPr/>
            </p:nvSpPr>
            <p:spPr bwMode="auto">
              <a:xfrm>
                <a:off x="2824" y="1875"/>
                <a:ext cx="7" cy="0"/>
              </a:xfrm>
              <a:prstGeom prst="line">
                <a:avLst/>
              </a:prstGeom>
              <a:noFill/>
              <a:ln w="5080">
                <a:solidFill>
                  <a:srgbClr val="993366"/>
                </a:solidFill>
                <a:round/>
                <a:headEnd/>
                <a:tailEnd/>
              </a:ln>
            </p:spPr>
            <p:txBody>
              <a:bodyPr/>
              <a:lstStyle/>
              <a:p>
                <a:endParaRPr lang="en-US"/>
              </a:p>
            </p:txBody>
          </p:sp>
          <p:sp>
            <p:nvSpPr>
              <p:cNvPr id="253788" name="Line 2491"/>
              <p:cNvSpPr>
                <a:spLocks noChangeShapeType="1"/>
              </p:cNvSpPr>
              <p:nvPr/>
            </p:nvSpPr>
            <p:spPr bwMode="auto">
              <a:xfrm flipV="1">
                <a:off x="2831" y="1868"/>
                <a:ext cx="8" cy="7"/>
              </a:xfrm>
              <a:prstGeom prst="line">
                <a:avLst/>
              </a:prstGeom>
              <a:noFill/>
              <a:ln w="5080">
                <a:solidFill>
                  <a:srgbClr val="993366"/>
                </a:solidFill>
                <a:round/>
                <a:headEnd/>
                <a:tailEnd/>
              </a:ln>
            </p:spPr>
            <p:txBody>
              <a:bodyPr/>
              <a:lstStyle/>
              <a:p>
                <a:endParaRPr lang="en-US"/>
              </a:p>
            </p:txBody>
          </p:sp>
          <p:sp>
            <p:nvSpPr>
              <p:cNvPr id="253789" name="Line 2492"/>
              <p:cNvSpPr>
                <a:spLocks noChangeShapeType="1"/>
              </p:cNvSpPr>
              <p:nvPr/>
            </p:nvSpPr>
            <p:spPr bwMode="auto">
              <a:xfrm flipV="1">
                <a:off x="2839" y="1860"/>
                <a:ext cx="8" cy="8"/>
              </a:xfrm>
              <a:prstGeom prst="line">
                <a:avLst/>
              </a:prstGeom>
              <a:noFill/>
              <a:ln w="5080">
                <a:solidFill>
                  <a:srgbClr val="993366"/>
                </a:solidFill>
                <a:round/>
                <a:headEnd/>
                <a:tailEnd/>
              </a:ln>
            </p:spPr>
            <p:txBody>
              <a:bodyPr/>
              <a:lstStyle/>
              <a:p>
                <a:endParaRPr lang="en-US"/>
              </a:p>
            </p:txBody>
          </p:sp>
          <p:sp>
            <p:nvSpPr>
              <p:cNvPr id="253790" name="Line 2493"/>
              <p:cNvSpPr>
                <a:spLocks noChangeShapeType="1"/>
              </p:cNvSpPr>
              <p:nvPr/>
            </p:nvSpPr>
            <p:spPr bwMode="auto">
              <a:xfrm>
                <a:off x="2847" y="1860"/>
                <a:ext cx="8" cy="0"/>
              </a:xfrm>
              <a:prstGeom prst="line">
                <a:avLst/>
              </a:prstGeom>
              <a:noFill/>
              <a:ln w="5080">
                <a:solidFill>
                  <a:srgbClr val="993366"/>
                </a:solidFill>
                <a:round/>
                <a:headEnd/>
                <a:tailEnd/>
              </a:ln>
            </p:spPr>
            <p:txBody>
              <a:bodyPr/>
              <a:lstStyle/>
              <a:p>
                <a:endParaRPr lang="en-US"/>
              </a:p>
            </p:txBody>
          </p:sp>
          <p:sp>
            <p:nvSpPr>
              <p:cNvPr id="253791" name="Freeform 2494"/>
              <p:cNvSpPr>
                <a:spLocks/>
              </p:cNvSpPr>
              <p:nvPr/>
            </p:nvSpPr>
            <p:spPr bwMode="auto">
              <a:xfrm>
                <a:off x="2855" y="185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92" name="Line 2495"/>
              <p:cNvSpPr>
                <a:spLocks noChangeShapeType="1"/>
              </p:cNvSpPr>
              <p:nvPr/>
            </p:nvSpPr>
            <p:spPr bwMode="auto">
              <a:xfrm>
                <a:off x="2863" y="1852"/>
                <a:ext cx="7" cy="0"/>
              </a:xfrm>
              <a:prstGeom prst="line">
                <a:avLst/>
              </a:prstGeom>
              <a:noFill/>
              <a:ln w="5080">
                <a:solidFill>
                  <a:srgbClr val="993366"/>
                </a:solidFill>
                <a:round/>
                <a:headEnd/>
                <a:tailEnd/>
              </a:ln>
            </p:spPr>
            <p:txBody>
              <a:bodyPr/>
              <a:lstStyle/>
              <a:p>
                <a:endParaRPr lang="en-US"/>
              </a:p>
            </p:txBody>
          </p:sp>
          <p:sp>
            <p:nvSpPr>
              <p:cNvPr id="253793" name="Freeform 2496"/>
              <p:cNvSpPr>
                <a:spLocks/>
              </p:cNvSpPr>
              <p:nvPr/>
            </p:nvSpPr>
            <p:spPr bwMode="auto">
              <a:xfrm>
                <a:off x="2870" y="184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94" name="Line 2497"/>
              <p:cNvSpPr>
                <a:spLocks noChangeShapeType="1"/>
              </p:cNvSpPr>
              <p:nvPr/>
            </p:nvSpPr>
            <p:spPr bwMode="auto">
              <a:xfrm>
                <a:off x="2878" y="1844"/>
                <a:ext cx="8" cy="0"/>
              </a:xfrm>
              <a:prstGeom prst="line">
                <a:avLst/>
              </a:prstGeom>
              <a:noFill/>
              <a:ln w="5080">
                <a:solidFill>
                  <a:srgbClr val="993366"/>
                </a:solidFill>
                <a:round/>
                <a:headEnd/>
                <a:tailEnd/>
              </a:ln>
            </p:spPr>
            <p:txBody>
              <a:bodyPr/>
              <a:lstStyle/>
              <a:p>
                <a:endParaRPr lang="en-US"/>
              </a:p>
            </p:txBody>
          </p:sp>
          <p:sp>
            <p:nvSpPr>
              <p:cNvPr id="253795" name="Freeform 2498"/>
              <p:cNvSpPr>
                <a:spLocks/>
              </p:cNvSpPr>
              <p:nvPr/>
            </p:nvSpPr>
            <p:spPr bwMode="auto">
              <a:xfrm>
                <a:off x="2886" y="183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96" name="Line 2499"/>
              <p:cNvSpPr>
                <a:spLocks noChangeShapeType="1"/>
              </p:cNvSpPr>
              <p:nvPr/>
            </p:nvSpPr>
            <p:spPr bwMode="auto">
              <a:xfrm>
                <a:off x="2894" y="1837"/>
                <a:ext cx="7" cy="0"/>
              </a:xfrm>
              <a:prstGeom prst="line">
                <a:avLst/>
              </a:prstGeom>
              <a:noFill/>
              <a:ln w="5080">
                <a:solidFill>
                  <a:srgbClr val="993366"/>
                </a:solidFill>
                <a:round/>
                <a:headEnd/>
                <a:tailEnd/>
              </a:ln>
            </p:spPr>
            <p:txBody>
              <a:bodyPr/>
              <a:lstStyle/>
              <a:p>
                <a:endParaRPr lang="en-US"/>
              </a:p>
            </p:txBody>
          </p:sp>
          <p:sp>
            <p:nvSpPr>
              <p:cNvPr id="253797" name="Freeform 2500"/>
              <p:cNvSpPr>
                <a:spLocks/>
              </p:cNvSpPr>
              <p:nvPr/>
            </p:nvSpPr>
            <p:spPr bwMode="auto">
              <a:xfrm>
                <a:off x="2901" y="182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98" name="Line 2501"/>
              <p:cNvSpPr>
                <a:spLocks noChangeShapeType="1"/>
              </p:cNvSpPr>
              <p:nvPr/>
            </p:nvSpPr>
            <p:spPr bwMode="auto">
              <a:xfrm>
                <a:off x="2909" y="1829"/>
                <a:ext cx="8" cy="0"/>
              </a:xfrm>
              <a:prstGeom prst="line">
                <a:avLst/>
              </a:prstGeom>
              <a:noFill/>
              <a:ln w="5080">
                <a:solidFill>
                  <a:srgbClr val="993366"/>
                </a:solidFill>
                <a:round/>
                <a:headEnd/>
                <a:tailEnd/>
              </a:ln>
            </p:spPr>
            <p:txBody>
              <a:bodyPr/>
              <a:lstStyle/>
              <a:p>
                <a:endParaRPr lang="en-US"/>
              </a:p>
            </p:txBody>
          </p:sp>
          <p:sp>
            <p:nvSpPr>
              <p:cNvPr id="253799" name="Line 2502"/>
              <p:cNvSpPr>
                <a:spLocks noChangeShapeType="1"/>
              </p:cNvSpPr>
              <p:nvPr/>
            </p:nvSpPr>
            <p:spPr bwMode="auto">
              <a:xfrm>
                <a:off x="2917" y="1829"/>
                <a:ext cx="8" cy="0"/>
              </a:xfrm>
              <a:prstGeom prst="line">
                <a:avLst/>
              </a:prstGeom>
              <a:noFill/>
              <a:ln w="5080">
                <a:solidFill>
                  <a:srgbClr val="993366"/>
                </a:solidFill>
                <a:round/>
                <a:headEnd/>
                <a:tailEnd/>
              </a:ln>
            </p:spPr>
            <p:txBody>
              <a:bodyPr/>
              <a:lstStyle/>
              <a:p>
                <a:endParaRPr lang="en-US"/>
              </a:p>
            </p:txBody>
          </p:sp>
          <p:sp>
            <p:nvSpPr>
              <p:cNvPr id="253800" name="Line 2503"/>
              <p:cNvSpPr>
                <a:spLocks noChangeShapeType="1"/>
              </p:cNvSpPr>
              <p:nvPr/>
            </p:nvSpPr>
            <p:spPr bwMode="auto">
              <a:xfrm flipV="1">
                <a:off x="2925" y="1821"/>
                <a:ext cx="8" cy="8"/>
              </a:xfrm>
              <a:prstGeom prst="line">
                <a:avLst/>
              </a:prstGeom>
              <a:noFill/>
              <a:ln w="5080">
                <a:solidFill>
                  <a:srgbClr val="993366"/>
                </a:solidFill>
                <a:round/>
                <a:headEnd/>
                <a:tailEnd/>
              </a:ln>
            </p:spPr>
            <p:txBody>
              <a:bodyPr/>
              <a:lstStyle/>
              <a:p>
                <a:endParaRPr lang="en-US"/>
              </a:p>
            </p:txBody>
          </p:sp>
          <p:sp>
            <p:nvSpPr>
              <p:cNvPr id="253801" name="Line 2504"/>
              <p:cNvSpPr>
                <a:spLocks noChangeShapeType="1"/>
              </p:cNvSpPr>
              <p:nvPr/>
            </p:nvSpPr>
            <p:spPr bwMode="auto">
              <a:xfrm flipV="1">
                <a:off x="2933" y="1813"/>
                <a:ext cx="7" cy="8"/>
              </a:xfrm>
              <a:prstGeom prst="line">
                <a:avLst/>
              </a:prstGeom>
              <a:noFill/>
              <a:ln w="5080">
                <a:solidFill>
                  <a:srgbClr val="993366"/>
                </a:solidFill>
                <a:round/>
                <a:headEnd/>
                <a:tailEnd/>
              </a:ln>
            </p:spPr>
            <p:txBody>
              <a:bodyPr/>
              <a:lstStyle/>
              <a:p>
                <a:endParaRPr lang="en-US"/>
              </a:p>
            </p:txBody>
          </p:sp>
          <p:sp>
            <p:nvSpPr>
              <p:cNvPr id="253802" name="Line 2505"/>
              <p:cNvSpPr>
                <a:spLocks noChangeShapeType="1"/>
              </p:cNvSpPr>
              <p:nvPr/>
            </p:nvSpPr>
            <p:spPr bwMode="auto">
              <a:xfrm>
                <a:off x="2940" y="1813"/>
                <a:ext cx="8" cy="0"/>
              </a:xfrm>
              <a:prstGeom prst="line">
                <a:avLst/>
              </a:prstGeom>
              <a:noFill/>
              <a:ln w="5080">
                <a:solidFill>
                  <a:srgbClr val="993366"/>
                </a:solidFill>
                <a:round/>
                <a:headEnd/>
                <a:tailEnd/>
              </a:ln>
            </p:spPr>
            <p:txBody>
              <a:bodyPr/>
              <a:lstStyle/>
              <a:p>
                <a:endParaRPr lang="en-US"/>
              </a:p>
            </p:txBody>
          </p:sp>
          <p:sp>
            <p:nvSpPr>
              <p:cNvPr id="253803" name="Line 2506"/>
              <p:cNvSpPr>
                <a:spLocks noChangeShapeType="1"/>
              </p:cNvSpPr>
              <p:nvPr/>
            </p:nvSpPr>
            <p:spPr bwMode="auto">
              <a:xfrm flipV="1">
                <a:off x="2948" y="1805"/>
                <a:ext cx="8" cy="8"/>
              </a:xfrm>
              <a:prstGeom prst="line">
                <a:avLst/>
              </a:prstGeom>
              <a:noFill/>
              <a:ln w="5080">
                <a:solidFill>
                  <a:srgbClr val="993366"/>
                </a:solidFill>
                <a:round/>
                <a:headEnd/>
                <a:tailEnd/>
              </a:ln>
            </p:spPr>
            <p:txBody>
              <a:bodyPr/>
              <a:lstStyle/>
              <a:p>
                <a:endParaRPr lang="en-US"/>
              </a:p>
            </p:txBody>
          </p:sp>
          <p:sp>
            <p:nvSpPr>
              <p:cNvPr id="253804" name="Line 2507"/>
              <p:cNvSpPr>
                <a:spLocks noChangeShapeType="1"/>
              </p:cNvSpPr>
              <p:nvPr/>
            </p:nvSpPr>
            <p:spPr bwMode="auto">
              <a:xfrm flipV="1">
                <a:off x="2956" y="1798"/>
                <a:ext cx="8" cy="7"/>
              </a:xfrm>
              <a:prstGeom prst="line">
                <a:avLst/>
              </a:prstGeom>
              <a:noFill/>
              <a:ln w="5080">
                <a:solidFill>
                  <a:srgbClr val="993366"/>
                </a:solidFill>
                <a:round/>
                <a:headEnd/>
                <a:tailEnd/>
              </a:ln>
            </p:spPr>
            <p:txBody>
              <a:bodyPr/>
              <a:lstStyle/>
              <a:p>
                <a:endParaRPr lang="en-US"/>
              </a:p>
            </p:txBody>
          </p:sp>
          <p:sp>
            <p:nvSpPr>
              <p:cNvPr id="253805" name="Line 2508"/>
              <p:cNvSpPr>
                <a:spLocks noChangeShapeType="1"/>
              </p:cNvSpPr>
              <p:nvPr/>
            </p:nvSpPr>
            <p:spPr bwMode="auto">
              <a:xfrm>
                <a:off x="2964" y="1798"/>
                <a:ext cx="7" cy="0"/>
              </a:xfrm>
              <a:prstGeom prst="line">
                <a:avLst/>
              </a:prstGeom>
              <a:noFill/>
              <a:ln w="5080">
                <a:solidFill>
                  <a:srgbClr val="993366"/>
                </a:solidFill>
                <a:round/>
                <a:headEnd/>
                <a:tailEnd/>
              </a:ln>
            </p:spPr>
            <p:txBody>
              <a:bodyPr/>
              <a:lstStyle/>
              <a:p>
                <a:endParaRPr lang="en-US"/>
              </a:p>
            </p:txBody>
          </p:sp>
          <p:sp>
            <p:nvSpPr>
              <p:cNvPr id="253806" name="Freeform 2509"/>
              <p:cNvSpPr>
                <a:spLocks/>
              </p:cNvSpPr>
              <p:nvPr/>
            </p:nvSpPr>
            <p:spPr bwMode="auto">
              <a:xfrm>
                <a:off x="2971" y="1798"/>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993366"/>
                </a:solidFill>
                <a:prstDash val="solid"/>
                <a:round/>
                <a:headEnd/>
                <a:tailEnd/>
              </a:ln>
            </p:spPr>
            <p:txBody>
              <a:bodyPr/>
              <a:lstStyle/>
              <a:p>
                <a:endParaRPr lang="en-US"/>
              </a:p>
            </p:txBody>
          </p:sp>
          <p:sp>
            <p:nvSpPr>
              <p:cNvPr id="253807" name="Freeform 2510"/>
              <p:cNvSpPr>
                <a:spLocks/>
              </p:cNvSpPr>
              <p:nvPr/>
            </p:nvSpPr>
            <p:spPr bwMode="auto">
              <a:xfrm>
                <a:off x="2979" y="1782"/>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993366"/>
                </a:solidFill>
                <a:prstDash val="solid"/>
                <a:round/>
                <a:headEnd/>
                <a:tailEnd/>
              </a:ln>
            </p:spPr>
            <p:txBody>
              <a:bodyPr/>
              <a:lstStyle/>
              <a:p>
                <a:endParaRPr lang="en-US"/>
              </a:p>
            </p:txBody>
          </p:sp>
          <p:sp>
            <p:nvSpPr>
              <p:cNvPr id="253808" name="Freeform 2511"/>
              <p:cNvSpPr>
                <a:spLocks/>
              </p:cNvSpPr>
              <p:nvPr/>
            </p:nvSpPr>
            <p:spPr bwMode="auto">
              <a:xfrm>
                <a:off x="2979" y="178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09" name="Line 2512"/>
              <p:cNvSpPr>
                <a:spLocks noChangeShapeType="1"/>
              </p:cNvSpPr>
              <p:nvPr/>
            </p:nvSpPr>
            <p:spPr bwMode="auto">
              <a:xfrm>
                <a:off x="2987" y="1782"/>
                <a:ext cx="8" cy="0"/>
              </a:xfrm>
              <a:prstGeom prst="line">
                <a:avLst/>
              </a:prstGeom>
              <a:noFill/>
              <a:ln w="5080">
                <a:solidFill>
                  <a:srgbClr val="993366"/>
                </a:solidFill>
                <a:round/>
                <a:headEnd/>
                <a:tailEnd/>
              </a:ln>
            </p:spPr>
            <p:txBody>
              <a:bodyPr/>
              <a:lstStyle/>
              <a:p>
                <a:endParaRPr lang="en-US"/>
              </a:p>
            </p:txBody>
          </p:sp>
          <p:sp>
            <p:nvSpPr>
              <p:cNvPr id="253810" name="Line 2513"/>
              <p:cNvSpPr>
                <a:spLocks noChangeShapeType="1"/>
              </p:cNvSpPr>
              <p:nvPr/>
            </p:nvSpPr>
            <p:spPr bwMode="auto">
              <a:xfrm flipV="1">
                <a:off x="2995" y="1774"/>
                <a:ext cx="8" cy="8"/>
              </a:xfrm>
              <a:prstGeom prst="line">
                <a:avLst/>
              </a:prstGeom>
              <a:noFill/>
              <a:ln w="5080">
                <a:solidFill>
                  <a:srgbClr val="993366"/>
                </a:solidFill>
                <a:round/>
                <a:headEnd/>
                <a:tailEnd/>
              </a:ln>
            </p:spPr>
            <p:txBody>
              <a:bodyPr/>
              <a:lstStyle/>
              <a:p>
                <a:endParaRPr lang="en-US"/>
              </a:p>
            </p:txBody>
          </p:sp>
          <p:sp>
            <p:nvSpPr>
              <p:cNvPr id="253811" name="Line 2514"/>
              <p:cNvSpPr>
                <a:spLocks noChangeShapeType="1"/>
              </p:cNvSpPr>
              <p:nvPr/>
            </p:nvSpPr>
            <p:spPr bwMode="auto">
              <a:xfrm flipV="1">
                <a:off x="3003" y="1766"/>
                <a:ext cx="7" cy="8"/>
              </a:xfrm>
              <a:prstGeom prst="line">
                <a:avLst/>
              </a:prstGeom>
              <a:noFill/>
              <a:ln w="5080">
                <a:solidFill>
                  <a:srgbClr val="993366"/>
                </a:solidFill>
                <a:round/>
                <a:headEnd/>
                <a:tailEnd/>
              </a:ln>
            </p:spPr>
            <p:txBody>
              <a:bodyPr/>
              <a:lstStyle/>
              <a:p>
                <a:endParaRPr lang="en-US"/>
              </a:p>
            </p:txBody>
          </p:sp>
          <p:sp>
            <p:nvSpPr>
              <p:cNvPr id="253812" name="Line 2515"/>
              <p:cNvSpPr>
                <a:spLocks noChangeShapeType="1"/>
              </p:cNvSpPr>
              <p:nvPr/>
            </p:nvSpPr>
            <p:spPr bwMode="auto">
              <a:xfrm flipV="1">
                <a:off x="3010" y="1759"/>
                <a:ext cx="8" cy="7"/>
              </a:xfrm>
              <a:prstGeom prst="line">
                <a:avLst/>
              </a:prstGeom>
              <a:noFill/>
              <a:ln w="5080">
                <a:solidFill>
                  <a:srgbClr val="993366"/>
                </a:solidFill>
                <a:round/>
                <a:headEnd/>
                <a:tailEnd/>
              </a:ln>
            </p:spPr>
            <p:txBody>
              <a:bodyPr/>
              <a:lstStyle/>
              <a:p>
                <a:endParaRPr lang="en-US"/>
              </a:p>
            </p:txBody>
          </p:sp>
          <p:sp>
            <p:nvSpPr>
              <p:cNvPr id="253813" name="Line 2516"/>
              <p:cNvSpPr>
                <a:spLocks noChangeShapeType="1"/>
              </p:cNvSpPr>
              <p:nvPr/>
            </p:nvSpPr>
            <p:spPr bwMode="auto">
              <a:xfrm flipV="1">
                <a:off x="3018" y="1751"/>
                <a:ext cx="8" cy="8"/>
              </a:xfrm>
              <a:prstGeom prst="line">
                <a:avLst/>
              </a:prstGeom>
              <a:noFill/>
              <a:ln w="5080">
                <a:solidFill>
                  <a:srgbClr val="993366"/>
                </a:solidFill>
                <a:round/>
                <a:headEnd/>
                <a:tailEnd/>
              </a:ln>
            </p:spPr>
            <p:txBody>
              <a:bodyPr/>
              <a:lstStyle/>
              <a:p>
                <a:endParaRPr lang="en-US"/>
              </a:p>
            </p:txBody>
          </p:sp>
          <p:sp>
            <p:nvSpPr>
              <p:cNvPr id="253814" name="Line 2517"/>
              <p:cNvSpPr>
                <a:spLocks noChangeShapeType="1"/>
              </p:cNvSpPr>
              <p:nvPr/>
            </p:nvSpPr>
            <p:spPr bwMode="auto">
              <a:xfrm flipV="1">
                <a:off x="3026" y="1743"/>
                <a:ext cx="8" cy="8"/>
              </a:xfrm>
              <a:prstGeom prst="line">
                <a:avLst/>
              </a:prstGeom>
              <a:noFill/>
              <a:ln w="5080">
                <a:solidFill>
                  <a:srgbClr val="993366"/>
                </a:solidFill>
                <a:round/>
                <a:headEnd/>
                <a:tailEnd/>
              </a:ln>
            </p:spPr>
            <p:txBody>
              <a:bodyPr/>
              <a:lstStyle/>
              <a:p>
                <a:endParaRPr lang="en-US"/>
              </a:p>
            </p:txBody>
          </p:sp>
          <p:sp>
            <p:nvSpPr>
              <p:cNvPr id="253815" name="Line 2518"/>
              <p:cNvSpPr>
                <a:spLocks noChangeShapeType="1"/>
              </p:cNvSpPr>
              <p:nvPr/>
            </p:nvSpPr>
            <p:spPr bwMode="auto">
              <a:xfrm flipV="1">
                <a:off x="3034" y="1735"/>
                <a:ext cx="7" cy="8"/>
              </a:xfrm>
              <a:prstGeom prst="line">
                <a:avLst/>
              </a:prstGeom>
              <a:noFill/>
              <a:ln w="5080">
                <a:solidFill>
                  <a:srgbClr val="993366"/>
                </a:solidFill>
                <a:round/>
                <a:headEnd/>
                <a:tailEnd/>
              </a:ln>
            </p:spPr>
            <p:txBody>
              <a:bodyPr/>
              <a:lstStyle/>
              <a:p>
                <a:endParaRPr lang="en-US"/>
              </a:p>
            </p:txBody>
          </p:sp>
          <p:sp>
            <p:nvSpPr>
              <p:cNvPr id="253816" name="Freeform 2519"/>
              <p:cNvSpPr>
                <a:spLocks/>
              </p:cNvSpPr>
              <p:nvPr/>
            </p:nvSpPr>
            <p:spPr bwMode="auto">
              <a:xfrm>
                <a:off x="3041" y="1720"/>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817" name="Freeform 2520"/>
              <p:cNvSpPr>
                <a:spLocks/>
              </p:cNvSpPr>
              <p:nvPr/>
            </p:nvSpPr>
            <p:spPr bwMode="auto">
              <a:xfrm>
                <a:off x="3049" y="1642"/>
                <a:ext cx="8" cy="78"/>
              </a:xfrm>
              <a:custGeom>
                <a:avLst/>
                <a:gdLst>
                  <a:gd name="T0" fmla="*/ 0 w 8"/>
                  <a:gd name="T1" fmla="*/ 78 h 78"/>
                  <a:gd name="T2" fmla="*/ 0 w 8"/>
                  <a:gd name="T3" fmla="*/ 62 h 78"/>
                  <a:gd name="T4" fmla="*/ 0 w 8"/>
                  <a:gd name="T5" fmla="*/ 31 h 78"/>
                  <a:gd name="T6" fmla="*/ 8 w 8"/>
                  <a:gd name="T7" fmla="*/ 8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2"/>
                    </a:lnTo>
                    <a:lnTo>
                      <a:pt x="0" y="31"/>
                    </a:lnTo>
                    <a:lnTo>
                      <a:pt x="8" y="8"/>
                    </a:lnTo>
                    <a:lnTo>
                      <a:pt x="8" y="0"/>
                    </a:lnTo>
                  </a:path>
                </a:pathLst>
              </a:custGeom>
              <a:noFill/>
              <a:ln w="5080">
                <a:solidFill>
                  <a:srgbClr val="993366"/>
                </a:solidFill>
                <a:prstDash val="solid"/>
                <a:round/>
                <a:headEnd/>
                <a:tailEnd/>
              </a:ln>
            </p:spPr>
            <p:txBody>
              <a:bodyPr/>
              <a:lstStyle/>
              <a:p>
                <a:endParaRPr lang="en-US"/>
              </a:p>
            </p:txBody>
          </p:sp>
          <p:sp>
            <p:nvSpPr>
              <p:cNvPr id="253818" name="Freeform 2521"/>
              <p:cNvSpPr>
                <a:spLocks/>
              </p:cNvSpPr>
              <p:nvPr/>
            </p:nvSpPr>
            <p:spPr bwMode="auto">
              <a:xfrm>
                <a:off x="3057" y="1642"/>
                <a:ext cx="8" cy="62"/>
              </a:xfrm>
              <a:custGeom>
                <a:avLst/>
                <a:gdLst>
                  <a:gd name="T0" fmla="*/ 0 w 8"/>
                  <a:gd name="T1" fmla="*/ 0 h 62"/>
                  <a:gd name="T2" fmla="*/ 0 w 8"/>
                  <a:gd name="T3" fmla="*/ 8 h 62"/>
                  <a:gd name="T4" fmla="*/ 0 w 8"/>
                  <a:gd name="T5" fmla="*/ 23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23"/>
                    </a:lnTo>
                    <a:lnTo>
                      <a:pt x="8" y="47"/>
                    </a:lnTo>
                    <a:lnTo>
                      <a:pt x="8" y="62"/>
                    </a:lnTo>
                  </a:path>
                </a:pathLst>
              </a:custGeom>
              <a:noFill/>
              <a:ln w="5080">
                <a:solidFill>
                  <a:srgbClr val="993366"/>
                </a:solidFill>
                <a:prstDash val="solid"/>
                <a:round/>
                <a:headEnd/>
                <a:tailEnd/>
              </a:ln>
            </p:spPr>
            <p:txBody>
              <a:bodyPr/>
              <a:lstStyle/>
              <a:p>
                <a:endParaRPr lang="en-US"/>
              </a:p>
            </p:txBody>
          </p:sp>
          <p:sp>
            <p:nvSpPr>
              <p:cNvPr id="253819" name="Freeform 2522"/>
              <p:cNvSpPr>
                <a:spLocks/>
              </p:cNvSpPr>
              <p:nvPr/>
            </p:nvSpPr>
            <p:spPr bwMode="auto">
              <a:xfrm>
                <a:off x="3065" y="17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20" name="Line 2523"/>
              <p:cNvSpPr>
                <a:spLocks noChangeShapeType="1"/>
              </p:cNvSpPr>
              <p:nvPr/>
            </p:nvSpPr>
            <p:spPr bwMode="auto">
              <a:xfrm flipV="1">
                <a:off x="3073" y="1696"/>
                <a:ext cx="7" cy="8"/>
              </a:xfrm>
              <a:prstGeom prst="line">
                <a:avLst/>
              </a:prstGeom>
              <a:noFill/>
              <a:ln w="5080">
                <a:solidFill>
                  <a:srgbClr val="993366"/>
                </a:solidFill>
                <a:round/>
                <a:headEnd/>
                <a:tailEnd/>
              </a:ln>
            </p:spPr>
            <p:txBody>
              <a:bodyPr/>
              <a:lstStyle/>
              <a:p>
                <a:endParaRPr lang="en-US"/>
              </a:p>
            </p:txBody>
          </p:sp>
          <p:sp>
            <p:nvSpPr>
              <p:cNvPr id="253821" name="Line 2524"/>
              <p:cNvSpPr>
                <a:spLocks noChangeShapeType="1"/>
              </p:cNvSpPr>
              <p:nvPr/>
            </p:nvSpPr>
            <p:spPr bwMode="auto">
              <a:xfrm flipV="1">
                <a:off x="3080" y="1689"/>
                <a:ext cx="8" cy="7"/>
              </a:xfrm>
              <a:prstGeom prst="line">
                <a:avLst/>
              </a:prstGeom>
              <a:noFill/>
              <a:ln w="5080">
                <a:solidFill>
                  <a:srgbClr val="993366"/>
                </a:solidFill>
                <a:round/>
                <a:headEnd/>
                <a:tailEnd/>
              </a:ln>
            </p:spPr>
            <p:txBody>
              <a:bodyPr/>
              <a:lstStyle/>
              <a:p>
                <a:endParaRPr lang="en-US"/>
              </a:p>
            </p:txBody>
          </p:sp>
          <p:sp>
            <p:nvSpPr>
              <p:cNvPr id="253822" name="Line 2525"/>
              <p:cNvSpPr>
                <a:spLocks noChangeShapeType="1"/>
              </p:cNvSpPr>
              <p:nvPr/>
            </p:nvSpPr>
            <p:spPr bwMode="auto">
              <a:xfrm flipV="1">
                <a:off x="3088" y="1681"/>
                <a:ext cx="8" cy="8"/>
              </a:xfrm>
              <a:prstGeom prst="line">
                <a:avLst/>
              </a:prstGeom>
              <a:noFill/>
              <a:ln w="5080">
                <a:solidFill>
                  <a:srgbClr val="993366"/>
                </a:solidFill>
                <a:round/>
                <a:headEnd/>
                <a:tailEnd/>
              </a:ln>
            </p:spPr>
            <p:txBody>
              <a:bodyPr/>
              <a:lstStyle/>
              <a:p>
                <a:endParaRPr lang="en-US"/>
              </a:p>
            </p:txBody>
          </p:sp>
          <p:sp>
            <p:nvSpPr>
              <p:cNvPr id="253823" name="Line 2526"/>
              <p:cNvSpPr>
                <a:spLocks noChangeShapeType="1"/>
              </p:cNvSpPr>
              <p:nvPr/>
            </p:nvSpPr>
            <p:spPr bwMode="auto">
              <a:xfrm flipV="1">
                <a:off x="3096" y="1673"/>
                <a:ext cx="8" cy="8"/>
              </a:xfrm>
              <a:prstGeom prst="line">
                <a:avLst/>
              </a:prstGeom>
              <a:noFill/>
              <a:ln w="5080">
                <a:solidFill>
                  <a:srgbClr val="993366"/>
                </a:solidFill>
                <a:round/>
                <a:headEnd/>
                <a:tailEnd/>
              </a:ln>
            </p:spPr>
            <p:txBody>
              <a:bodyPr/>
              <a:lstStyle/>
              <a:p>
                <a:endParaRPr lang="en-US"/>
              </a:p>
            </p:txBody>
          </p:sp>
          <p:sp>
            <p:nvSpPr>
              <p:cNvPr id="253824" name="Line 2527"/>
              <p:cNvSpPr>
                <a:spLocks noChangeShapeType="1"/>
              </p:cNvSpPr>
              <p:nvPr/>
            </p:nvSpPr>
            <p:spPr bwMode="auto">
              <a:xfrm flipV="1">
                <a:off x="3104" y="1658"/>
                <a:ext cx="7" cy="15"/>
              </a:xfrm>
              <a:prstGeom prst="line">
                <a:avLst/>
              </a:prstGeom>
              <a:noFill/>
              <a:ln w="5080">
                <a:solidFill>
                  <a:srgbClr val="993366"/>
                </a:solidFill>
                <a:round/>
                <a:headEnd/>
                <a:tailEnd/>
              </a:ln>
            </p:spPr>
            <p:txBody>
              <a:bodyPr/>
              <a:lstStyle/>
              <a:p>
                <a:endParaRPr lang="en-US"/>
              </a:p>
            </p:txBody>
          </p:sp>
          <p:sp>
            <p:nvSpPr>
              <p:cNvPr id="253825" name="Line 2528"/>
              <p:cNvSpPr>
                <a:spLocks noChangeShapeType="1"/>
              </p:cNvSpPr>
              <p:nvPr/>
            </p:nvSpPr>
            <p:spPr bwMode="auto">
              <a:xfrm flipV="1">
                <a:off x="3111" y="1650"/>
                <a:ext cx="8" cy="8"/>
              </a:xfrm>
              <a:prstGeom prst="line">
                <a:avLst/>
              </a:prstGeom>
              <a:noFill/>
              <a:ln w="5080">
                <a:solidFill>
                  <a:srgbClr val="993366"/>
                </a:solidFill>
                <a:round/>
                <a:headEnd/>
                <a:tailEnd/>
              </a:ln>
            </p:spPr>
            <p:txBody>
              <a:bodyPr/>
              <a:lstStyle/>
              <a:p>
                <a:endParaRPr lang="en-US"/>
              </a:p>
            </p:txBody>
          </p:sp>
          <p:sp>
            <p:nvSpPr>
              <p:cNvPr id="253826" name="Freeform 2529"/>
              <p:cNvSpPr>
                <a:spLocks/>
              </p:cNvSpPr>
              <p:nvPr/>
            </p:nvSpPr>
            <p:spPr bwMode="auto">
              <a:xfrm>
                <a:off x="3119" y="163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827" name="Freeform 2530"/>
              <p:cNvSpPr>
                <a:spLocks/>
              </p:cNvSpPr>
              <p:nvPr/>
            </p:nvSpPr>
            <p:spPr bwMode="auto">
              <a:xfrm>
                <a:off x="3127" y="1595"/>
                <a:ext cx="8" cy="39"/>
              </a:xfrm>
              <a:custGeom>
                <a:avLst/>
                <a:gdLst>
                  <a:gd name="T0" fmla="*/ 0 w 8"/>
                  <a:gd name="T1" fmla="*/ 39 h 39"/>
                  <a:gd name="T2" fmla="*/ 0 w 8"/>
                  <a:gd name="T3" fmla="*/ 24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0" y="24"/>
                    </a:lnTo>
                    <a:lnTo>
                      <a:pt x="8" y="0"/>
                    </a:lnTo>
                  </a:path>
                </a:pathLst>
              </a:custGeom>
              <a:noFill/>
              <a:ln w="5080">
                <a:solidFill>
                  <a:srgbClr val="993366"/>
                </a:solidFill>
                <a:prstDash val="solid"/>
                <a:round/>
                <a:headEnd/>
                <a:tailEnd/>
              </a:ln>
            </p:spPr>
            <p:txBody>
              <a:bodyPr/>
              <a:lstStyle/>
              <a:p>
                <a:endParaRPr lang="en-US"/>
              </a:p>
            </p:txBody>
          </p:sp>
          <p:sp>
            <p:nvSpPr>
              <p:cNvPr id="253828" name="Freeform 2531"/>
              <p:cNvSpPr>
                <a:spLocks/>
              </p:cNvSpPr>
              <p:nvPr/>
            </p:nvSpPr>
            <p:spPr bwMode="auto">
              <a:xfrm>
                <a:off x="3135" y="1541"/>
                <a:ext cx="8" cy="54"/>
              </a:xfrm>
              <a:custGeom>
                <a:avLst/>
                <a:gdLst>
                  <a:gd name="T0" fmla="*/ 0 w 8"/>
                  <a:gd name="T1" fmla="*/ 54 h 54"/>
                  <a:gd name="T2" fmla="*/ 0 w 8"/>
                  <a:gd name="T3" fmla="*/ 23 h 54"/>
                  <a:gd name="T4" fmla="*/ 8 w 8"/>
                  <a:gd name="T5" fmla="*/ 0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54"/>
                    </a:moveTo>
                    <a:lnTo>
                      <a:pt x="0" y="23"/>
                    </a:lnTo>
                    <a:lnTo>
                      <a:pt x="8" y="0"/>
                    </a:lnTo>
                  </a:path>
                </a:pathLst>
              </a:custGeom>
              <a:noFill/>
              <a:ln w="5080">
                <a:solidFill>
                  <a:srgbClr val="993366"/>
                </a:solidFill>
                <a:prstDash val="solid"/>
                <a:round/>
                <a:headEnd/>
                <a:tailEnd/>
              </a:ln>
            </p:spPr>
            <p:txBody>
              <a:bodyPr/>
              <a:lstStyle/>
              <a:p>
                <a:endParaRPr lang="en-US"/>
              </a:p>
            </p:txBody>
          </p:sp>
          <p:sp>
            <p:nvSpPr>
              <p:cNvPr id="253829" name="Freeform 2532"/>
              <p:cNvSpPr>
                <a:spLocks/>
              </p:cNvSpPr>
              <p:nvPr/>
            </p:nvSpPr>
            <p:spPr bwMode="auto">
              <a:xfrm>
                <a:off x="3143" y="1510"/>
                <a:ext cx="7" cy="31"/>
              </a:xfrm>
              <a:custGeom>
                <a:avLst/>
                <a:gdLst>
                  <a:gd name="T0" fmla="*/ 0 w 7"/>
                  <a:gd name="T1" fmla="*/ 31 h 31"/>
                  <a:gd name="T2" fmla="*/ 0 w 7"/>
                  <a:gd name="T3" fmla="*/ 15 h 31"/>
                  <a:gd name="T4" fmla="*/ 7 w 7"/>
                  <a:gd name="T5" fmla="*/ 0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31"/>
                    </a:moveTo>
                    <a:lnTo>
                      <a:pt x="0" y="15"/>
                    </a:lnTo>
                    <a:lnTo>
                      <a:pt x="7" y="0"/>
                    </a:lnTo>
                  </a:path>
                </a:pathLst>
              </a:custGeom>
              <a:noFill/>
              <a:ln w="5080">
                <a:solidFill>
                  <a:srgbClr val="993366"/>
                </a:solidFill>
                <a:prstDash val="solid"/>
                <a:round/>
                <a:headEnd/>
                <a:tailEnd/>
              </a:ln>
            </p:spPr>
            <p:txBody>
              <a:bodyPr/>
              <a:lstStyle/>
              <a:p>
                <a:endParaRPr lang="en-US"/>
              </a:p>
            </p:txBody>
          </p:sp>
          <p:sp>
            <p:nvSpPr>
              <p:cNvPr id="253830" name="Freeform 2533"/>
              <p:cNvSpPr>
                <a:spLocks/>
              </p:cNvSpPr>
              <p:nvPr/>
            </p:nvSpPr>
            <p:spPr bwMode="auto">
              <a:xfrm>
                <a:off x="3150" y="150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31" name="Freeform 2534"/>
              <p:cNvSpPr>
                <a:spLocks/>
              </p:cNvSpPr>
              <p:nvPr/>
            </p:nvSpPr>
            <p:spPr bwMode="auto">
              <a:xfrm>
                <a:off x="3158" y="1502"/>
                <a:ext cx="8" cy="62"/>
              </a:xfrm>
              <a:custGeom>
                <a:avLst/>
                <a:gdLst>
                  <a:gd name="T0" fmla="*/ 0 w 8"/>
                  <a:gd name="T1" fmla="*/ 0 h 62"/>
                  <a:gd name="T2" fmla="*/ 0 w 8"/>
                  <a:gd name="T3" fmla="*/ 8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47"/>
                    </a:lnTo>
                    <a:lnTo>
                      <a:pt x="8" y="62"/>
                    </a:lnTo>
                  </a:path>
                </a:pathLst>
              </a:custGeom>
              <a:noFill/>
              <a:ln w="5080">
                <a:solidFill>
                  <a:srgbClr val="993366"/>
                </a:solidFill>
                <a:prstDash val="solid"/>
                <a:round/>
                <a:headEnd/>
                <a:tailEnd/>
              </a:ln>
            </p:spPr>
            <p:txBody>
              <a:bodyPr/>
              <a:lstStyle/>
              <a:p>
                <a:endParaRPr lang="en-US"/>
              </a:p>
            </p:txBody>
          </p:sp>
          <p:sp>
            <p:nvSpPr>
              <p:cNvPr id="253832" name="Freeform 2535"/>
              <p:cNvSpPr>
                <a:spLocks/>
              </p:cNvSpPr>
              <p:nvPr/>
            </p:nvSpPr>
            <p:spPr bwMode="auto">
              <a:xfrm>
                <a:off x="3166" y="1564"/>
                <a:ext cx="8" cy="39"/>
              </a:xfrm>
              <a:custGeom>
                <a:avLst/>
                <a:gdLst>
                  <a:gd name="T0" fmla="*/ 0 w 8"/>
                  <a:gd name="T1" fmla="*/ 0 h 39"/>
                  <a:gd name="T2" fmla="*/ 0 w 8"/>
                  <a:gd name="T3" fmla="*/ 24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0" y="24"/>
                    </a:lnTo>
                    <a:lnTo>
                      <a:pt x="8" y="39"/>
                    </a:lnTo>
                  </a:path>
                </a:pathLst>
              </a:custGeom>
              <a:noFill/>
              <a:ln w="5080">
                <a:solidFill>
                  <a:srgbClr val="993366"/>
                </a:solidFill>
                <a:prstDash val="solid"/>
                <a:round/>
                <a:headEnd/>
                <a:tailEnd/>
              </a:ln>
            </p:spPr>
            <p:txBody>
              <a:bodyPr/>
              <a:lstStyle/>
              <a:p>
                <a:endParaRPr lang="en-US"/>
              </a:p>
            </p:txBody>
          </p:sp>
          <p:sp>
            <p:nvSpPr>
              <p:cNvPr id="253833" name="Line 2536"/>
              <p:cNvSpPr>
                <a:spLocks noChangeShapeType="1"/>
              </p:cNvSpPr>
              <p:nvPr/>
            </p:nvSpPr>
            <p:spPr bwMode="auto">
              <a:xfrm>
                <a:off x="3174" y="1603"/>
                <a:ext cx="7" cy="8"/>
              </a:xfrm>
              <a:prstGeom prst="line">
                <a:avLst/>
              </a:prstGeom>
              <a:noFill/>
              <a:ln w="5080">
                <a:solidFill>
                  <a:srgbClr val="993366"/>
                </a:solidFill>
                <a:round/>
                <a:headEnd/>
                <a:tailEnd/>
              </a:ln>
            </p:spPr>
            <p:txBody>
              <a:bodyPr/>
              <a:lstStyle/>
              <a:p>
                <a:endParaRPr lang="en-US"/>
              </a:p>
            </p:txBody>
          </p:sp>
          <p:sp>
            <p:nvSpPr>
              <p:cNvPr id="253834" name="Freeform 2537"/>
              <p:cNvSpPr>
                <a:spLocks/>
              </p:cNvSpPr>
              <p:nvPr/>
            </p:nvSpPr>
            <p:spPr bwMode="auto">
              <a:xfrm>
                <a:off x="3181" y="160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35" name="Freeform 2538"/>
              <p:cNvSpPr>
                <a:spLocks/>
              </p:cNvSpPr>
              <p:nvPr/>
            </p:nvSpPr>
            <p:spPr bwMode="auto">
              <a:xfrm>
                <a:off x="3189" y="160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836" name="Line 2539"/>
              <p:cNvSpPr>
                <a:spLocks noChangeShapeType="1"/>
              </p:cNvSpPr>
              <p:nvPr/>
            </p:nvSpPr>
            <p:spPr bwMode="auto">
              <a:xfrm>
                <a:off x="3197" y="1611"/>
                <a:ext cx="8" cy="8"/>
              </a:xfrm>
              <a:prstGeom prst="line">
                <a:avLst/>
              </a:prstGeom>
              <a:noFill/>
              <a:ln w="5080">
                <a:solidFill>
                  <a:srgbClr val="993366"/>
                </a:solidFill>
                <a:round/>
                <a:headEnd/>
                <a:tailEnd/>
              </a:ln>
            </p:spPr>
            <p:txBody>
              <a:bodyPr/>
              <a:lstStyle/>
              <a:p>
                <a:endParaRPr lang="en-US"/>
              </a:p>
            </p:txBody>
          </p:sp>
          <p:sp>
            <p:nvSpPr>
              <p:cNvPr id="253837" name="Line 2540"/>
              <p:cNvSpPr>
                <a:spLocks noChangeShapeType="1"/>
              </p:cNvSpPr>
              <p:nvPr/>
            </p:nvSpPr>
            <p:spPr bwMode="auto">
              <a:xfrm>
                <a:off x="3205" y="1619"/>
                <a:ext cx="8" cy="7"/>
              </a:xfrm>
              <a:prstGeom prst="line">
                <a:avLst/>
              </a:prstGeom>
              <a:noFill/>
              <a:ln w="5080">
                <a:solidFill>
                  <a:srgbClr val="993366"/>
                </a:solidFill>
                <a:round/>
                <a:headEnd/>
                <a:tailEnd/>
              </a:ln>
            </p:spPr>
            <p:txBody>
              <a:bodyPr/>
              <a:lstStyle/>
              <a:p>
                <a:endParaRPr lang="en-US"/>
              </a:p>
            </p:txBody>
          </p:sp>
          <p:sp>
            <p:nvSpPr>
              <p:cNvPr id="253838" name="Line 2541"/>
              <p:cNvSpPr>
                <a:spLocks noChangeShapeType="1"/>
              </p:cNvSpPr>
              <p:nvPr/>
            </p:nvSpPr>
            <p:spPr bwMode="auto">
              <a:xfrm>
                <a:off x="3213" y="1626"/>
                <a:ext cx="7" cy="8"/>
              </a:xfrm>
              <a:prstGeom prst="line">
                <a:avLst/>
              </a:prstGeom>
              <a:noFill/>
              <a:ln w="5080">
                <a:solidFill>
                  <a:srgbClr val="993366"/>
                </a:solidFill>
                <a:round/>
                <a:headEnd/>
                <a:tailEnd/>
              </a:ln>
            </p:spPr>
            <p:txBody>
              <a:bodyPr/>
              <a:lstStyle/>
              <a:p>
                <a:endParaRPr lang="en-US"/>
              </a:p>
            </p:txBody>
          </p:sp>
          <p:sp>
            <p:nvSpPr>
              <p:cNvPr id="253839" name="Line 2542"/>
              <p:cNvSpPr>
                <a:spLocks noChangeShapeType="1"/>
              </p:cNvSpPr>
              <p:nvPr/>
            </p:nvSpPr>
            <p:spPr bwMode="auto">
              <a:xfrm>
                <a:off x="3220" y="1634"/>
                <a:ext cx="8" cy="8"/>
              </a:xfrm>
              <a:prstGeom prst="line">
                <a:avLst/>
              </a:prstGeom>
              <a:noFill/>
              <a:ln w="5080">
                <a:solidFill>
                  <a:srgbClr val="993366"/>
                </a:solidFill>
                <a:round/>
                <a:headEnd/>
                <a:tailEnd/>
              </a:ln>
            </p:spPr>
            <p:txBody>
              <a:bodyPr/>
              <a:lstStyle/>
              <a:p>
                <a:endParaRPr lang="en-US"/>
              </a:p>
            </p:txBody>
          </p:sp>
          <p:sp>
            <p:nvSpPr>
              <p:cNvPr id="253840" name="Line 2543"/>
              <p:cNvSpPr>
                <a:spLocks noChangeShapeType="1"/>
              </p:cNvSpPr>
              <p:nvPr/>
            </p:nvSpPr>
            <p:spPr bwMode="auto">
              <a:xfrm>
                <a:off x="3228" y="1642"/>
                <a:ext cx="8" cy="8"/>
              </a:xfrm>
              <a:prstGeom prst="line">
                <a:avLst/>
              </a:prstGeom>
              <a:noFill/>
              <a:ln w="5080">
                <a:solidFill>
                  <a:srgbClr val="993366"/>
                </a:solidFill>
                <a:round/>
                <a:headEnd/>
                <a:tailEnd/>
              </a:ln>
            </p:spPr>
            <p:txBody>
              <a:bodyPr/>
              <a:lstStyle/>
              <a:p>
                <a:endParaRPr lang="en-US"/>
              </a:p>
            </p:txBody>
          </p:sp>
          <p:sp>
            <p:nvSpPr>
              <p:cNvPr id="253841" name="Line 2544"/>
              <p:cNvSpPr>
                <a:spLocks noChangeShapeType="1"/>
              </p:cNvSpPr>
              <p:nvPr/>
            </p:nvSpPr>
            <p:spPr bwMode="auto">
              <a:xfrm>
                <a:off x="3236" y="1650"/>
                <a:ext cx="8" cy="8"/>
              </a:xfrm>
              <a:prstGeom prst="line">
                <a:avLst/>
              </a:prstGeom>
              <a:noFill/>
              <a:ln w="5080">
                <a:solidFill>
                  <a:srgbClr val="993366"/>
                </a:solidFill>
                <a:round/>
                <a:headEnd/>
                <a:tailEnd/>
              </a:ln>
            </p:spPr>
            <p:txBody>
              <a:bodyPr/>
              <a:lstStyle/>
              <a:p>
                <a:endParaRPr lang="en-US"/>
              </a:p>
            </p:txBody>
          </p:sp>
          <p:sp>
            <p:nvSpPr>
              <p:cNvPr id="253842" name="Freeform 2545"/>
              <p:cNvSpPr>
                <a:spLocks/>
              </p:cNvSpPr>
              <p:nvPr/>
            </p:nvSpPr>
            <p:spPr bwMode="auto">
              <a:xfrm>
                <a:off x="3244" y="1658"/>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993366"/>
                </a:solidFill>
                <a:prstDash val="solid"/>
                <a:round/>
                <a:headEnd/>
                <a:tailEnd/>
              </a:ln>
            </p:spPr>
            <p:txBody>
              <a:bodyPr/>
              <a:lstStyle/>
              <a:p>
                <a:endParaRPr lang="en-US"/>
              </a:p>
            </p:txBody>
          </p:sp>
          <p:sp>
            <p:nvSpPr>
              <p:cNvPr id="253843" name="Freeform 2546"/>
              <p:cNvSpPr>
                <a:spLocks/>
              </p:cNvSpPr>
              <p:nvPr/>
            </p:nvSpPr>
            <p:spPr bwMode="auto">
              <a:xfrm>
                <a:off x="3251" y="1658"/>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44" name="Freeform 2547"/>
              <p:cNvSpPr>
                <a:spLocks/>
              </p:cNvSpPr>
              <p:nvPr/>
            </p:nvSpPr>
            <p:spPr bwMode="auto">
              <a:xfrm>
                <a:off x="3259" y="1658"/>
                <a:ext cx="8" cy="15"/>
              </a:xfrm>
              <a:custGeom>
                <a:avLst/>
                <a:gdLst>
                  <a:gd name="T0" fmla="*/ 0 w 8"/>
                  <a:gd name="T1" fmla="*/ 0 h 15"/>
                  <a:gd name="T2" fmla="*/ 8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8" y="7"/>
                    </a:lnTo>
                    <a:lnTo>
                      <a:pt x="8" y="15"/>
                    </a:lnTo>
                  </a:path>
                </a:pathLst>
              </a:custGeom>
              <a:noFill/>
              <a:ln w="5080">
                <a:solidFill>
                  <a:srgbClr val="993366"/>
                </a:solidFill>
                <a:prstDash val="solid"/>
                <a:round/>
                <a:headEnd/>
                <a:tailEnd/>
              </a:ln>
            </p:spPr>
            <p:txBody>
              <a:bodyPr/>
              <a:lstStyle/>
              <a:p>
                <a:endParaRPr lang="en-US"/>
              </a:p>
            </p:txBody>
          </p:sp>
          <p:sp>
            <p:nvSpPr>
              <p:cNvPr id="253845" name="Freeform 2548"/>
              <p:cNvSpPr>
                <a:spLocks/>
              </p:cNvSpPr>
              <p:nvPr/>
            </p:nvSpPr>
            <p:spPr bwMode="auto">
              <a:xfrm>
                <a:off x="3267" y="1673"/>
                <a:ext cx="0" cy="31"/>
              </a:xfrm>
              <a:custGeom>
                <a:avLst/>
                <a:gdLst>
                  <a:gd name="T0" fmla="*/ 0 h 31"/>
                  <a:gd name="T1" fmla="*/ 16 h 31"/>
                  <a:gd name="T2" fmla="*/ 31 h 31"/>
                  <a:gd name="T3" fmla="*/ 0 60000 65536"/>
                  <a:gd name="T4" fmla="*/ 0 60000 65536"/>
                  <a:gd name="T5" fmla="*/ 0 60000 65536"/>
                  <a:gd name="T6" fmla="*/ 0 h 31"/>
                  <a:gd name="T7" fmla="*/ 31 h 31"/>
                </a:gdLst>
                <a:ahLst/>
                <a:cxnLst>
                  <a:cxn ang="T3">
                    <a:pos x="0" y="T0"/>
                  </a:cxn>
                  <a:cxn ang="T4">
                    <a:pos x="0" y="T1"/>
                  </a:cxn>
                  <a:cxn ang="T5">
                    <a:pos x="0" y="T2"/>
                  </a:cxn>
                </a:cxnLst>
                <a:rect l="0" t="T6" r="0" b="T7"/>
                <a:pathLst>
                  <a:path h="31">
                    <a:moveTo>
                      <a:pt x="0" y="0"/>
                    </a:moveTo>
                    <a:lnTo>
                      <a:pt x="0" y="16"/>
                    </a:lnTo>
                    <a:lnTo>
                      <a:pt x="0" y="31"/>
                    </a:lnTo>
                  </a:path>
                </a:pathLst>
              </a:custGeom>
              <a:noFill/>
              <a:ln w="5080">
                <a:solidFill>
                  <a:srgbClr val="993366"/>
                </a:solidFill>
                <a:prstDash val="solid"/>
                <a:round/>
                <a:headEnd/>
                <a:tailEnd/>
              </a:ln>
            </p:spPr>
            <p:txBody>
              <a:bodyPr/>
              <a:lstStyle/>
              <a:p>
                <a:endParaRPr lang="en-US"/>
              </a:p>
            </p:txBody>
          </p:sp>
          <p:sp>
            <p:nvSpPr>
              <p:cNvPr id="253846" name="Freeform 2549"/>
              <p:cNvSpPr>
                <a:spLocks/>
              </p:cNvSpPr>
              <p:nvPr/>
            </p:nvSpPr>
            <p:spPr bwMode="auto">
              <a:xfrm>
                <a:off x="3267" y="170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847" name="Line 2550"/>
              <p:cNvSpPr>
                <a:spLocks noChangeShapeType="1"/>
              </p:cNvSpPr>
              <p:nvPr/>
            </p:nvSpPr>
            <p:spPr bwMode="auto">
              <a:xfrm>
                <a:off x="3275" y="1712"/>
                <a:ext cx="8" cy="16"/>
              </a:xfrm>
              <a:prstGeom prst="line">
                <a:avLst/>
              </a:prstGeom>
              <a:noFill/>
              <a:ln w="5080">
                <a:solidFill>
                  <a:srgbClr val="993366"/>
                </a:solidFill>
                <a:round/>
                <a:headEnd/>
                <a:tailEnd/>
              </a:ln>
            </p:spPr>
            <p:txBody>
              <a:bodyPr/>
              <a:lstStyle/>
              <a:p>
                <a:endParaRPr lang="en-US"/>
              </a:p>
            </p:txBody>
          </p:sp>
          <p:sp>
            <p:nvSpPr>
              <p:cNvPr id="253848" name="Line 2551"/>
              <p:cNvSpPr>
                <a:spLocks noChangeShapeType="1"/>
              </p:cNvSpPr>
              <p:nvPr/>
            </p:nvSpPr>
            <p:spPr bwMode="auto">
              <a:xfrm>
                <a:off x="3283" y="1728"/>
                <a:ext cx="7" cy="7"/>
              </a:xfrm>
              <a:prstGeom prst="line">
                <a:avLst/>
              </a:prstGeom>
              <a:noFill/>
              <a:ln w="5080">
                <a:solidFill>
                  <a:srgbClr val="993366"/>
                </a:solidFill>
                <a:round/>
                <a:headEnd/>
                <a:tailEnd/>
              </a:ln>
            </p:spPr>
            <p:txBody>
              <a:bodyPr/>
              <a:lstStyle/>
              <a:p>
                <a:endParaRPr lang="en-US"/>
              </a:p>
            </p:txBody>
          </p:sp>
          <p:sp>
            <p:nvSpPr>
              <p:cNvPr id="253849" name="Line 2552"/>
              <p:cNvSpPr>
                <a:spLocks noChangeShapeType="1"/>
              </p:cNvSpPr>
              <p:nvPr/>
            </p:nvSpPr>
            <p:spPr bwMode="auto">
              <a:xfrm>
                <a:off x="3290" y="1735"/>
                <a:ext cx="8" cy="8"/>
              </a:xfrm>
              <a:prstGeom prst="line">
                <a:avLst/>
              </a:prstGeom>
              <a:noFill/>
              <a:ln w="5080">
                <a:solidFill>
                  <a:srgbClr val="993366"/>
                </a:solidFill>
                <a:round/>
                <a:headEnd/>
                <a:tailEnd/>
              </a:ln>
            </p:spPr>
            <p:txBody>
              <a:bodyPr/>
              <a:lstStyle/>
              <a:p>
                <a:endParaRPr lang="en-US"/>
              </a:p>
            </p:txBody>
          </p:sp>
          <p:sp>
            <p:nvSpPr>
              <p:cNvPr id="253850" name="Line 2553"/>
              <p:cNvSpPr>
                <a:spLocks noChangeShapeType="1"/>
              </p:cNvSpPr>
              <p:nvPr/>
            </p:nvSpPr>
            <p:spPr bwMode="auto">
              <a:xfrm>
                <a:off x="3298" y="1743"/>
                <a:ext cx="8" cy="8"/>
              </a:xfrm>
              <a:prstGeom prst="line">
                <a:avLst/>
              </a:prstGeom>
              <a:noFill/>
              <a:ln w="5080">
                <a:solidFill>
                  <a:srgbClr val="993366"/>
                </a:solidFill>
                <a:round/>
                <a:headEnd/>
                <a:tailEnd/>
              </a:ln>
            </p:spPr>
            <p:txBody>
              <a:bodyPr/>
              <a:lstStyle/>
              <a:p>
                <a:endParaRPr lang="en-US"/>
              </a:p>
            </p:txBody>
          </p:sp>
          <p:sp>
            <p:nvSpPr>
              <p:cNvPr id="253851" name="Line 2554"/>
              <p:cNvSpPr>
                <a:spLocks noChangeShapeType="1"/>
              </p:cNvSpPr>
              <p:nvPr/>
            </p:nvSpPr>
            <p:spPr bwMode="auto">
              <a:xfrm>
                <a:off x="3306" y="1751"/>
                <a:ext cx="8" cy="15"/>
              </a:xfrm>
              <a:prstGeom prst="line">
                <a:avLst/>
              </a:prstGeom>
              <a:noFill/>
              <a:ln w="5080">
                <a:solidFill>
                  <a:srgbClr val="993366"/>
                </a:solidFill>
                <a:round/>
                <a:headEnd/>
                <a:tailEnd/>
              </a:ln>
            </p:spPr>
            <p:txBody>
              <a:bodyPr/>
              <a:lstStyle/>
              <a:p>
                <a:endParaRPr lang="en-US"/>
              </a:p>
            </p:txBody>
          </p:sp>
          <p:sp>
            <p:nvSpPr>
              <p:cNvPr id="253852" name="Line 2555"/>
              <p:cNvSpPr>
                <a:spLocks noChangeShapeType="1"/>
              </p:cNvSpPr>
              <p:nvPr/>
            </p:nvSpPr>
            <p:spPr bwMode="auto">
              <a:xfrm>
                <a:off x="3314" y="1766"/>
                <a:ext cx="7" cy="8"/>
              </a:xfrm>
              <a:prstGeom prst="line">
                <a:avLst/>
              </a:prstGeom>
              <a:noFill/>
              <a:ln w="5080">
                <a:solidFill>
                  <a:srgbClr val="993366"/>
                </a:solidFill>
                <a:round/>
                <a:headEnd/>
                <a:tailEnd/>
              </a:ln>
            </p:spPr>
            <p:txBody>
              <a:bodyPr/>
              <a:lstStyle/>
              <a:p>
                <a:endParaRPr lang="en-US"/>
              </a:p>
            </p:txBody>
          </p:sp>
          <p:sp>
            <p:nvSpPr>
              <p:cNvPr id="253853" name="Line 2556"/>
              <p:cNvSpPr>
                <a:spLocks noChangeShapeType="1"/>
              </p:cNvSpPr>
              <p:nvPr/>
            </p:nvSpPr>
            <p:spPr bwMode="auto">
              <a:xfrm>
                <a:off x="3321" y="1774"/>
                <a:ext cx="8" cy="16"/>
              </a:xfrm>
              <a:prstGeom prst="line">
                <a:avLst/>
              </a:prstGeom>
              <a:noFill/>
              <a:ln w="5080">
                <a:solidFill>
                  <a:srgbClr val="993366"/>
                </a:solidFill>
                <a:round/>
                <a:headEnd/>
                <a:tailEnd/>
              </a:ln>
            </p:spPr>
            <p:txBody>
              <a:bodyPr/>
              <a:lstStyle/>
              <a:p>
                <a:endParaRPr lang="en-US"/>
              </a:p>
            </p:txBody>
          </p:sp>
          <p:sp>
            <p:nvSpPr>
              <p:cNvPr id="253854" name="Freeform 2557"/>
              <p:cNvSpPr>
                <a:spLocks/>
              </p:cNvSpPr>
              <p:nvPr/>
            </p:nvSpPr>
            <p:spPr bwMode="auto">
              <a:xfrm>
                <a:off x="3329" y="1790"/>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855" name="Freeform 2558"/>
              <p:cNvSpPr>
                <a:spLocks/>
              </p:cNvSpPr>
              <p:nvPr/>
            </p:nvSpPr>
            <p:spPr bwMode="auto">
              <a:xfrm>
                <a:off x="3337" y="1728"/>
                <a:ext cx="8" cy="70"/>
              </a:xfrm>
              <a:custGeom>
                <a:avLst/>
                <a:gdLst>
                  <a:gd name="T0" fmla="*/ 0 w 8"/>
                  <a:gd name="T1" fmla="*/ 70 h 70"/>
                  <a:gd name="T2" fmla="*/ 0 w 8"/>
                  <a:gd name="T3" fmla="*/ 54 h 70"/>
                  <a:gd name="T4" fmla="*/ 0 w 8"/>
                  <a:gd name="T5" fmla="*/ 38 h 70"/>
                  <a:gd name="T6" fmla="*/ 8 w 8"/>
                  <a:gd name="T7" fmla="*/ 15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8"/>
                    </a:lnTo>
                    <a:lnTo>
                      <a:pt x="8" y="15"/>
                    </a:lnTo>
                    <a:lnTo>
                      <a:pt x="8" y="0"/>
                    </a:lnTo>
                  </a:path>
                </a:pathLst>
              </a:custGeom>
              <a:noFill/>
              <a:ln w="5080">
                <a:solidFill>
                  <a:srgbClr val="993366"/>
                </a:solidFill>
                <a:prstDash val="solid"/>
                <a:round/>
                <a:headEnd/>
                <a:tailEnd/>
              </a:ln>
            </p:spPr>
            <p:txBody>
              <a:bodyPr/>
              <a:lstStyle/>
              <a:p>
                <a:endParaRPr lang="en-US"/>
              </a:p>
            </p:txBody>
          </p:sp>
          <p:sp>
            <p:nvSpPr>
              <p:cNvPr id="253856" name="Freeform 2559"/>
              <p:cNvSpPr>
                <a:spLocks/>
              </p:cNvSpPr>
              <p:nvPr/>
            </p:nvSpPr>
            <p:spPr bwMode="auto">
              <a:xfrm>
                <a:off x="3345" y="1704"/>
                <a:ext cx="8" cy="24"/>
              </a:xfrm>
              <a:custGeom>
                <a:avLst/>
                <a:gdLst>
                  <a:gd name="T0" fmla="*/ 0 w 8"/>
                  <a:gd name="T1" fmla="*/ 24 h 24"/>
                  <a:gd name="T2" fmla="*/ 0 w 8"/>
                  <a:gd name="T3" fmla="*/ 0 h 24"/>
                  <a:gd name="T4" fmla="*/ 8 w 8"/>
                  <a:gd name="T5" fmla="*/ 0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57" name="Freeform 2560"/>
              <p:cNvSpPr>
                <a:spLocks/>
              </p:cNvSpPr>
              <p:nvPr/>
            </p:nvSpPr>
            <p:spPr bwMode="auto">
              <a:xfrm>
                <a:off x="3353" y="1704"/>
                <a:ext cx="7" cy="109"/>
              </a:xfrm>
              <a:custGeom>
                <a:avLst/>
                <a:gdLst>
                  <a:gd name="T0" fmla="*/ 0 w 7"/>
                  <a:gd name="T1" fmla="*/ 0 h 109"/>
                  <a:gd name="T2" fmla="*/ 0 w 7"/>
                  <a:gd name="T3" fmla="*/ 24 h 109"/>
                  <a:gd name="T4" fmla="*/ 0 w 7"/>
                  <a:gd name="T5" fmla="*/ 55 h 109"/>
                  <a:gd name="T6" fmla="*/ 7 w 7"/>
                  <a:gd name="T7" fmla="*/ 86 h 109"/>
                  <a:gd name="T8" fmla="*/ 7 w 7"/>
                  <a:gd name="T9" fmla="*/ 109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24"/>
                    </a:lnTo>
                    <a:lnTo>
                      <a:pt x="0" y="55"/>
                    </a:lnTo>
                    <a:lnTo>
                      <a:pt x="7" y="86"/>
                    </a:lnTo>
                    <a:lnTo>
                      <a:pt x="7" y="109"/>
                    </a:lnTo>
                  </a:path>
                </a:pathLst>
              </a:custGeom>
              <a:noFill/>
              <a:ln w="5080">
                <a:solidFill>
                  <a:srgbClr val="993366"/>
                </a:solidFill>
                <a:prstDash val="solid"/>
                <a:round/>
                <a:headEnd/>
                <a:tailEnd/>
              </a:ln>
            </p:spPr>
            <p:txBody>
              <a:bodyPr/>
              <a:lstStyle/>
              <a:p>
                <a:endParaRPr lang="en-US"/>
              </a:p>
            </p:txBody>
          </p:sp>
          <p:sp>
            <p:nvSpPr>
              <p:cNvPr id="253858" name="Freeform 2561"/>
              <p:cNvSpPr>
                <a:spLocks/>
              </p:cNvSpPr>
              <p:nvPr/>
            </p:nvSpPr>
            <p:spPr bwMode="auto">
              <a:xfrm>
                <a:off x="3360" y="181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859" name="Line 2562"/>
              <p:cNvSpPr>
                <a:spLocks noChangeShapeType="1"/>
              </p:cNvSpPr>
              <p:nvPr/>
            </p:nvSpPr>
            <p:spPr bwMode="auto">
              <a:xfrm>
                <a:off x="3368" y="1829"/>
                <a:ext cx="8" cy="8"/>
              </a:xfrm>
              <a:prstGeom prst="line">
                <a:avLst/>
              </a:prstGeom>
              <a:noFill/>
              <a:ln w="5080">
                <a:solidFill>
                  <a:srgbClr val="993366"/>
                </a:solidFill>
                <a:round/>
                <a:headEnd/>
                <a:tailEnd/>
              </a:ln>
            </p:spPr>
            <p:txBody>
              <a:bodyPr/>
              <a:lstStyle/>
              <a:p>
                <a:endParaRPr lang="en-US"/>
              </a:p>
            </p:txBody>
          </p:sp>
          <p:sp>
            <p:nvSpPr>
              <p:cNvPr id="253860" name="Line 2563"/>
              <p:cNvSpPr>
                <a:spLocks noChangeShapeType="1"/>
              </p:cNvSpPr>
              <p:nvPr/>
            </p:nvSpPr>
            <p:spPr bwMode="auto">
              <a:xfrm>
                <a:off x="3376" y="1837"/>
                <a:ext cx="8" cy="7"/>
              </a:xfrm>
              <a:prstGeom prst="line">
                <a:avLst/>
              </a:prstGeom>
              <a:noFill/>
              <a:ln w="5080">
                <a:solidFill>
                  <a:srgbClr val="993366"/>
                </a:solidFill>
                <a:round/>
                <a:headEnd/>
                <a:tailEnd/>
              </a:ln>
            </p:spPr>
            <p:txBody>
              <a:bodyPr/>
              <a:lstStyle/>
              <a:p>
                <a:endParaRPr lang="en-US"/>
              </a:p>
            </p:txBody>
          </p:sp>
          <p:sp>
            <p:nvSpPr>
              <p:cNvPr id="253861" name="Line 2564"/>
              <p:cNvSpPr>
                <a:spLocks noChangeShapeType="1"/>
              </p:cNvSpPr>
              <p:nvPr/>
            </p:nvSpPr>
            <p:spPr bwMode="auto">
              <a:xfrm>
                <a:off x="3384" y="1844"/>
                <a:ext cx="7" cy="8"/>
              </a:xfrm>
              <a:prstGeom prst="line">
                <a:avLst/>
              </a:prstGeom>
              <a:noFill/>
              <a:ln w="5080">
                <a:solidFill>
                  <a:srgbClr val="993366"/>
                </a:solidFill>
                <a:round/>
                <a:headEnd/>
                <a:tailEnd/>
              </a:ln>
            </p:spPr>
            <p:txBody>
              <a:bodyPr/>
              <a:lstStyle/>
              <a:p>
                <a:endParaRPr lang="en-US"/>
              </a:p>
            </p:txBody>
          </p:sp>
          <p:sp>
            <p:nvSpPr>
              <p:cNvPr id="253862" name="Line 2565"/>
              <p:cNvSpPr>
                <a:spLocks noChangeShapeType="1"/>
              </p:cNvSpPr>
              <p:nvPr/>
            </p:nvSpPr>
            <p:spPr bwMode="auto">
              <a:xfrm>
                <a:off x="3391" y="1852"/>
                <a:ext cx="8" cy="16"/>
              </a:xfrm>
              <a:prstGeom prst="line">
                <a:avLst/>
              </a:prstGeom>
              <a:noFill/>
              <a:ln w="5080">
                <a:solidFill>
                  <a:srgbClr val="993366"/>
                </a:solidFill>
                <a:round/>
                <a:headEnd/>
                <a:tailEnd/>
              </a:ln>
            </p:spPr>
            <p:txBody>
              <a:bodyPr/>
              <a:lstStyle/>
              <a:p>
                <a:endParaRPr lang="en-US"/>
              </a:p>
            </p:txBody>
          </p:sp>
          <p:sp>
            <p:nvSpPr>
              <p:cNvPr id="253863" name="Line 2566"/>
              <p:cNvSpPr>
                <a:spLocks noChangeShapeType="1"/>
              </p:cNvSpPr>
              <p:nvPr/>
            </p:nvSpPr>
            <p:spPr bwMode="auto">
              <a:xfrm>
                <a:off x="3399" y="1868"/>
                <a:ext cx="8" cy="7"/>
              </a:xfrm>
              <a:prstGeom prst="line">
                <a:avLst/>
              </a:prstGeom>
              <a:noFill/>
              <a:ln w="5080">
                <a:solidFill>
                  <a:srgbClr val="993366"/>
                </a:solidFill>
                <a:round/>
                <a:headEnd/>
                <a:tailEnd/>
              </a:ln>
            </p:spPr>
            <p:txBody>
              <a:bodyPr/>
              <a:lstStyle/>
              <a:p>
                <a:endParaRPr lang="en-US"/>
              </a:p>
            </p:txBody>
          </p:sp>
          <p:sp>
            <p:nvSpPr>
              <p:cNvPr id="253864" name="Line 2567"/>
              <p:cNvSpPr>
                <a:spLocks noChangeShapeType="1"/>
              </p:cNvSpPr>
              <p:nvPr/>
            </p:nvSpPr>
            <p:spPr bwMode="auto">
              <a:xfrm>
                <a:off x="3407" y="1875"/>
                <a:ext cx="8" cy="8"/>
              </a:xfrm>
              <a:prstGeom prst="line">
                <a:avLst/>
              </a:prstGeom>
              <a:noFill/>
              <a:ln w="5080">
                <a:solidFill>
                  <a:srgbClr val="993366"/>
                </a:solidFill>
                <a:round/>
                <a:headEnd/>
                <a:tailEnd/>
              </a:ln>
            </p:spPr>
            <p:txBody>
              <a:bodyPr/>
              <a:lstStyle/>
              <a:p>
                <a:endParaRPr lang="en-US"/>
              </a:p>
            </p:txBody>
          </p:sp>
          <p:sp>
            <p:nvSpPr>
              <p:cNvPr id="253865" name="Line 2568"/>
              <p:cNvSpPr>
                <a:spLocks noChangeShapeType="1"/>
              </p:cNvSpPr>
              <p:nvPr/>
            </p:nvSpPr>
            <p:spPr bwMode="auto">
              <a:xfrm>
                <a:off x="3415" y="1883"/>
                <a:ext cx="8" cy="0"/>
              </a:xfrm>
              <a:prstGeom prst="line">
                <a:avLst/>
              </a:prstGeom>
              <a:noFill/>
              <a:ln w="5080">
                <a:solidFill>
                  <a:srgbClr val="993366"/>
                </a:solidFill>
                <a:round/>
                <a:headEnd/>
                <a:tailEnd/>
              </a:ln>
            </p:spPr>
            <p:txBody>
              <a:bodyPr/>
              <a:lstStyle/>
              <a:p>
                <a:endParaRPr lang="en-US"/>
              </a:p>
            </p:txBody>
          </p:sp>
          <p:sp>
            <p:nvSpPr>
              <p:cNvPr id="253866" name="Freeform 2569"/>
              <p:cNvSpPr>
                <a:spLocks/>
              </p:cNvSpPr>
              <p:nvPr/>
            </p:nvSpPr>
            <p:spPr bwMode="auto">
              <a:xfrm>
                <a:off x="3423" y="1868"/>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993366"/>
                </a:solidFill>
                <a:prstDash val="solid"/>
                <a:round/>
                <a:headEnd/>
                <a:tailEnd/>
              </a:ln>
            </p:spPr>
            <p:txBody>
              <a:bodyPr/>
              <a:lstStyle/>
              <a:p>
                <a:endParaRPr lang="en-US"/>
              </a:p>
            </p:txBody>
          </p:sp>
          <p:sp>
            <p:nvSpPr>
              <p:cNvPr id="253867" name="Line 2570"/>
              <p:cNvSpPr>
                <a:spLocks noChangeShapeType="1"/>
              </p:cNvSpPr>
              <p:nvPr/>
            </p:nvSpPr>
            <p:spPr bwMode="auto">
              <a:xfrm flipV="1">
                <a:off x="3430" y="1860"/>
                <a:ext cx="8" cy="8"/>
              </a:xfrm>
              <a:prstGeom prst="line">
                <a:avLst/>
              </a:prstGeom>
              <a:noFill/>
              <a:ln w="5080">
                <a:solidFill>
                  <a:srgbClr val="993366"/>
                </a:solidFill>
                <a:round/>
                <a:headEnd/>
                <a:tailEnd/>
              </a:ln>
            </p:spPr>
            <p:txBody>
              <a:bodyPr/>
              <a:lstStyle/>
              <a:p>
                <a:endParaRPr lang="en-US"/>
              </a:p>
            </p:txBody>
          </p:sp>
          <p:sp>
            <p:nvSpPr>
              <p:cNvPr id="253868" name="Line 2571"/>
              <p:cNvSpPr>
                <a:spLocks noChangeShapeType="1"/>
              </p:cNvSpPr>
              <p:nvPr/>
            </p:nvSpPr>
            <p:spPr bwMode="auto">
              <a:xfrm>
                <a:off x="3438" y="1860"/>
                <a:ext cx="8" cy="0"/>
              </a:xfrm>
              <a:prstGeom prst="line">
                <a:avLst/>
              </a:prstGeom>
              <a:noFill/>
              <a:ln w="5080">
                <a:solidFill>
                  <a:srgbClr val="993366"/>
                </a:solidFill>
                <a:round/>
                <a:headEnd/>
                <a:tailEnd/>
              </a:ln>
            </p:spPr>
            <p:txBody>
              <a:bodyPr/>
              <a:lstStyle/>
              <a:p>
                <a:endParaRPr lang="en-US"/>
              </a:p>
            </p:txBody>
          </p:sp>
          <p:sp>
            <p:nvSpPr>
              <p:cNvPr id="253869" name="Freeform 2572"/>
              <p:cNvSpPr>
                <a:spLocks/>
              </p:cNvSpPr>
              <p:nvPr/>
            </p:nvSpPr>
            <p:spPr bwMode="auto">
              <a:xfrm>
                <a:off x="3446" y="1852"/>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70" name="Freeform 2573"/>
              <p:cNvSpPr>
                <a:spLocks/>
              </p:cNvSpPr>
              <p:nvPr/>
            </p:nvSpPr>
            <p:spPr bwMode="auto">
              <a:xfrm>
                <a:off x="3454" y="1852"/>
                <a:ext cx="7" cy="62"/>
              </a:xfrm>
              <a:custGeom>
                <a:avLst/>
                <a:gdLst>
                  <a:gd name="T0" fmla="*/ 0 w 7"/>
                  <a:gd name="T1" fmla="*/ 0 h 62"/>
                  <a:gd name="T2" fmla="*/ 0 w 7"/>
                  <a:gd name="T3" fmla="*/ 8 h 62"/>
                  <a:gd name="T4" fmla="*/ 0 w 7"/>
                  <a:gd name="T5" fmla="*/ 31 h 62"/>
                  <a:gd name="T6" fmla="*/ 7 w 7"/>
                  <a:gd name="T7" fmla="*/ 47 h 62"/>
                  <a:gd name="T8" fmla="*/ 7 w 7"/>
                  <a:gd name="T9" fmla="*/ 62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0"/>
                    </a:moveTo>
                    <a:lnTo>
                      <a:pt x="0" y="8"/>
                    </a:lnTo>
                    <a:lnTo>
                      <a:pt x="0" y="31"/>
                    </a:lnTo>
                    <a:lnTo>
                      <a:pt x="7" y="47"/>
                    </a:lnTo>
                    <a:lnTo>
                      <a:pt x="7" y="62"/>
                    </a:lnTo>
                  </a:path>
                </a:pathLst>
              </a:custGeom>
              <a:noFill/>
              <a:ln w="5080">
                <a:solidFill>
                  <a:srgbClr val="993366"/>
                </a:solidFill>
                <a:prstDash val="solid"/>
                <a:round/>
                <a:headEnd/>
                <a:tailEnd/>
              </a:ln>
            </p:spPr>
            <p:txBody>
              <a:bodyPr/>
              <a:lstStyle/>
              <a:p>
                <a:endParaRPr lang="en-US"/>
              </a:p>
            </p:txBody>
          </p:sp>
          <p:sp>
            <p:nvSpPr>
              <p:cNvPr id="253871" name="Freeform 2574"/>
              <p:cNvSpPr>
                <a:spLocks/>
              </p:cNvSpPr>
              <p:nvPr/>
            </p:nvSpPr>
            <p:spPr bwMode="auto">
              <a:xfrm>
                <a:off x="3461" y="1914"/>
                <a:ext cx="8" cy="24"/>
              </a:xfrm>
              <a:custGeom>
                <a:avLst/>
                <a:gdLst>
                  <a:gd name="T0" fmla="*/ 0 w 8"/>
                  <a:gd name="T1" fmla="*/ 0 h 24"/>
                  <a:gd name="T2" fmla="*/ 0 w 8"/>
                  <a:gd name="T3" fmla="*/ 8 h 24"/>
                  <a:gd name="T4" fmla="*/ 0 w 8"/>
                  <a:gd name="T5" fmla="*/ 24 h 24"/>
                  <a:gd name="T6" fmla="*/ 8 w 8"/>
                  <a:gd name="T7" fmla="*/ 24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0" y="24"/>
                    </a:lnTo>
                    <a:lnTo>
                      <a:pt x="8" y="24"/>
                    </a:lnTo>
                  </a:path>
                </a:pathLst>
              </a:custGeom>
              <a:noFill/>
              <a:ln w="5080">
                <a:solidFill>
                  <a:srgbClr val="993366"/>
                </a:solidFill>
                <a:prstDash val="solid"/>
                <a:round/>
                <a:headEnd/>
                <a:tailEnd/>
              </a:ln>
            </p:spPr>
            <p:txBody>
              <a:bodyPr/>
              <a:lstStyle/>
              <a:p>
                <a:endParaRPr lang="en-US"/>
              </a:p>
            </p:txBody>
          </p:sp>
          <p:sp>
            <p:nvSpPr>
              <p:cNvPr id="253872" name="Freeform 2575"/>
              <p:cNvSpPr>
                <a:spLocks/>
              </p:cNvSpPr>
              <p:nvPr/>
            </p:nvSpPr>
            <p:spPr bwMode="auto">
              <a:xfrm>
                <a:off x="3469" y="1805"/>
                <a:ext cx="8" cy="133"/>
              </a:xfrm>
              <a:custGeom>
                <a:avLst/>
                <a:gdLst>
                  <a:gd name="T0" fmla="*/ 0 w 8"/>
                  <a:gd name="T1" fmla="*/ 133 h 133"/>
                  <a:gd name="T2" fmla="*/ 0 w 8"/>
                  <a:gd name="T3" fmla="*/ 125 h 133"/>
                  <a:gd name="T4" fmla="*/ 0 w 8"/>
                  <a:gd name="T5" fmla="*/ 102 h 133"/>
                  <a:gd name="T6" fmla="*/ 0 w 8"/>
                  <a:gd name="T7" fmla="*/ 63 h 133"/>
                  <a:gd name="T8" fmla="*/ 8 w 8"/>
                  <a:gd name="T9" fmla="*/ 39 h 133"/>
                  <a:gd name="T10" fmla="*/ 8 w 8"/>
                  <a:gd name="T11" fmla="*/ 16 h 133"/>
                  <a:gd name="T12" fmla="*/ 8 w 8"/>
                  <a:gd name="T13" fmla="*/ 8 h 133"/>
                  <a:gd name="T14" fmla="*/ 8 w 8"/>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33"/>
                  <a:gd name="T26" fmla="*/ 8 w 8"/>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33">
                    <a:moveTo>
                      <a:pt x="0" y="133"/>
                    </a:moveTo>
                    <a:lnTo>
                      <a:pt x="0" y="125"/>
                    </a:lnTo>
                    <a:lnTo>
                      <a:pt x="0" y="102"/>
                    </a:lnTo>
                    <a:lnTo>
                      <a:pt x="0" y="63"/>
                    </a:lnTo>
                    <a:lnTo>
                      <a:pt x="8" y="39"/>
                    </a:lnTo>
                    <a:lnTo>
                      <a:pt x="8"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873" name="Freeform 2576"/>
              <p:cNvSpPr>
                <a:spLocks/>
              </p:cNvSpPr>
              <p:nvPr/>
            </p:nvSpPr>
            <p:spPr bwMode="auto">
              <a:xfrm>
                <a:off x="3477" y="1805"/>
                <a:ext cx="8" cy="140"/>
              </a:xfrm>
              <a:custGeom>
                <a:avLst/>
                <a:gdLst>
                  <a:gd name="T0" fmla="*/ 0 w 8"/>
                  <a:gd name="T1" fmla="*/ 0 h 140"/>
                  <a:gd name="T2" fmla="*/ 0 w 8"/>
                  <a:gd name="T3" fmla="*/ 8 h 140"/>
                  <a:gd name="T4" fmla="*/ 0 w 8"/>
                  <a:gd name="T5" fmla="*/ 16 h 140"/>
                  <a:gd name="T6" fmla="*/ 0 w 8"/>
                  <a:gd name="T7" fmla="*/ 39 h 140"/>
                  <a:gd name="T8" fmla="*/ 0 w 8"/>
                  <a:gd name="T9" fmla="*/ 63 h 140"/>
                  <a:gd name="T10" fmla="*/ 8 w 8"/>
                  <a:gd name="T11" fmla="*/ 109 h 140"/>
                  <a:gd name="T12" fmla="*/ 8 w 8"/>
                  <a:gd name="T13" fmla="*/ 125 h 140"/>
                  <a:gd name="T14" fmla="*/ 8 w 8"/>
                  <a:gd name="T15" fmla="*/ 140 h 14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0"/>
                  <a:gd name="T26" fmla="*/ 8 w 8"/>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0">
                    <a:moveTo>
                      <a:pt x="0" y="0"/>
                    </a:moveTo>
                    <a:lnTo>
                      <a:pt x="0" y="8"/>
                    </a:lnTo>
                    <a:lnTo>
                      <a:pt x="0" y="16"/>
                    </a:lnTo>
                    <a:lnTo>
                      <a:pt x="0" y="39"/>
                    </a:lnTo>
                    <a:lnTo>
                      <a:pt x="0" y="63"/>
                    </a:lnTo>
                    <a:lnTo>
                      <a:pt x="8" y="109"/>
                    </a:lnTo>
                    <a:lnTo>
                      <a:pt x="8" y="125"/>
                    </a:lnTo>
                    <a:lnTo>
                      <a:pt x="8" y="140"/>
                    </a:lnTo>
                  </a:path>
                </a:pathLst>
              </a:custGeom>
              <a:noFill/>
              <a:ln w="5080">
                <a:solidFill>
                  <a:srgbClr val="993366"/>
                </a:solidFill>
                <a:prstDash val="solid"/>
                <a:round/>
                <a:headEnd/>
                <a:tailEnd/>
              </a:ln>
            </p:spPr>
            <p:txBody>
              <a:bodyPr/>
              <a:lstStyle/>
              <a:p>
                <a:endParaRPr lang="en-US"/>
              </a:p>
            </p:txBody>
          </p:sp>
          <p:sp>
            <p:nvSpPr>
              <p:cNvPr id="253874" name="Freeform 2577"/>
              <p:cNvSpPr>
                <a:spLocks/>
              </p:cNvSpPr>
              <p:nvPr/>
            </p:nvSpPr>
            <p:spPr bwMode="auto">
              <a:xfrm>
                <a:off x="3485" y="194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875" name="Freeform 2578"/>
              <p:cNvSpPr>
                <a:spLocks/>
              </p:cNvSpPr>
              <p:nvPr/>
            </p:nvSpPr>
            <p:spPr bwMode="auto">
              <a:xfrm>
                <a:off x="3493" y="195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876" name="Freeform 2579"/>
              <p:cNvSpPr>
                <a:spLocks/>
              </p:cNvSpPr>
              <p:nvPr/>
            </p:nvSpPr>
            <p:spPr bwMode="auto">
              <a:xfrm>
                <a:off x="3500" y="195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877" name="Line 2580"/>
              <p:cNvSpPr>
                <a:spLocks noChangeShapeType="1"/>
              </p:cNvSpPr>
              <p:nvPr/>
            </p:nvSpPr>
            <p:spPr bwMode="auto">
              <a:xfrm>
                <a:off x="3508" y="1969"/>
                <a:ext cx="8" cy="8"/>
              </a:xfrm>
              <a:prstGeom prst="line">
                <a:avLst/>
              </a:prstGeom>
              <a:noFill/>
              <a:ln w="5080">
                <a:solidFill>
                  <a:srgbClr val="993366"/>
                </a:solidFill>
                <a:round/>
                <a:headEnd/>
                <a:tailEnd/>
              </a:ln>
            </p:spPr>
            <p:txBody>
              <a:bodyPr/>
              <a:lstStyle/>
              <a:p>
                <a:endParaRPr lang="en-US"/>
              </a:p>
            </p:txBody>
          </p:sp>
          <p:sp>
            <p:nvSpPr>
              <p:cNvPr id="253878" name="Freeform 2581"/>
              <p:cNvSpPr>
                <a:spLocks/>
              </p:cNvSpPr>
              <p:nvPr/>
            </p:nvSpPr>
            <p:spPr bwMode="auto">
              <a:xfrm>
                <a:off x="3516" y="196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879" name="Freeform 2582"/>
              <p:cNvSpPr>
                <a:spLocks/>
              </p:cNvSpPr>
              <p:nvPr/>
            </p:nvSpPr>
            <p:spPr bwMode="auto">
              <a:xfrm>
                <a:off x="3524" y="1868"/>
                <a:ext cx="7" cy="101"/>
              </a:xfrm>
              <a:custGeom>
                <a:avLst/>
                <a:gdLst>
                  <a:gd name="T0" fmla="*/ 0 w 7"/>
                  <a:gd name="T1" fmla="*/ 101 h 101"/>
                  <a:gd name="T2" fmla="*/ 0 w 7"/>
                  <a:gd name="T3" fmla="*/ 93 h 101"/>
                  <a:gd name="T4" fmla="*/ 0 w 7"/>
                  <a:gd name="T5" fmla="*/ 77 h 101"/>
                  <a:gd name="T6" fmla="*/ 0 w 7"/>
                  <a:gd name="T7" fmla="*/ 39 h 101"/>
                  <a:gd name="T8" fmla="*/ 7 w 7"/>
                  <a:gd name="T9" fmla="*/ 7 h 101"/>
                  <a:gd name="T10" fmla="*/ 7 w 7"/>
                  <a:gd name="T11" fmla="*/ 0 h 101"/>
                  <a:gd name="T12" fmla="*/ 7 w 7"/>
                  <a:gd name="T13" fmla="*/ 0 h 101"/>
                  <a:gd name="T14" fmla="*/ 0 60000 65536"/>
                  <a:gd name="T15" fmla="*/ 0 60000 65536"/>
                  <a:gd name="T16" fmla="*/ 0 60000 65536"/>
                  <a:gd name="T17" fmla="*/ 0 60000 65536"/>
                  <a:gd name="T18" fmla="*/ 0 60000 65536"/>
                  <a:gd name="T19" fmla="*/ 0 60000 65536"/>
                  <a:gd name="T20" fmla="*/ 0 60000 65536"/>
                  <a:gd name="T21" fmla="*/ 0 w 7"/>
                  <a:gd name="T22" fmla="*/ 0 h 101"/>
                  <a:gd name="T23" fmla="*/ 7 w 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01">
                    <a:moveTo>
                      <a:pt x="0" y="101"/>
                    </a:moveTo>
                    <a:lnTo>
                      <a:pt x="0" y="93"/>
                    </a:lnTo>
                    <a:lnTo>
                      <a:pt x="0" y="77"/>
                    </a:lnTo>
                    <a:lnTo>
                      <a:pt x="0" y="39"/>
                    </a:lnTo>
                    <a:lnTo>
                      <a:pt x="7" y="7"/>
                    </a:lnTo>
                    <a:lnTo>
                      <a:pt x="7" y="0"/>
                    </a:lnTo>
                  </a:path>
                </a:pathLst>
              </a:custGeom>
              <a:noFill/>
              <a:ln w="5080">
                <a:solidFill>
                  <a:srgbClr val="993366"/>
                </a:solidFill>
                <a:prstDash val="solid"/>
                <a:round/>
                <a:headEnd/>
                <a:tailEnd/>
              </a:ln>
            </p:spPr>
            <p:txBody>
              <a:bodyPr/>
              <a:lstStyle/>
              <a:p>
                <a:endParaRPr lang="en-US"/>
              </a:p>
            </p:txBody>
          </p:sp>
          <p:sp>
            <p:nvSpPr>
              <p:cNvPr id="253880" name="Freeform 2583"/>
              <p:cNvSpPr>
                <a:spLocks/>
              </p:cNvSpPr>
              <p:nvPr/>
            </p:nvSpPr>
            <p:spPr bwMode="auto">
              <a:xfrm>
                <a:off x="3531" y="1868"/>
                <a:ext cx="8" cy="124"/>
              </a:xfrm>
              <a:custGeom>
                <a:avLst/>
                <a:gdLst>
                  <a:gd name="T0" fmla="*/ 0 w 8"/>
                  <a:gd name="T1" fmla="*/ 0 h 124"/>
                  <a:gd name="T2" fmla="*/ 0 w 8"/>
                  <a:gd name="T3" fmla="*/ 7 h 124"/>
                  <a:gd name="T4" fmla="*/ 0 w 8"/>
                  <a:gd name="T5" fmla="*/ 15 h 124"/>
                  <a:gd name="T6" fmla="*/ 0 w 8"/>
                  <a:gd name="T7" fmla="*/ 54 h 124"/>
                  <a:gd name="T8" fmla="*/ 8 w 8"/>
                  <a:gd name="T9" fmla="*/ 93 h 124"/>
                  <a:gd name="T10" fmla="*/ 8 w 8"/>
                  <a:gd name="T11" fmla="*/ 116 h 124"/>
                  <a:gd name="T12" fmla="*/ 8 w 8"/>
                  <a:gd name="T13" fmla="*/ 124 h 124"/>
                  <a:gd name="T14" fmla="*/ 0 60000 65536"/>
                  <a:gd name="T15" fmla="*/ 0 60000 65536"/>
                  <a:gd name="T16" fmla="*/ 0 60000 65536"/>
                  <a:gd name="T17" fmla="*/ 0 60000 65536"/>
                  <a:gd name="T18" fmla="*/ 0 60000 65536"/>
                  <a:gd name="T19" fmla="*/ 0 60000 65536"/>
                  <a:gd name="T20" fmla="*/ 0 60000 65536"/>
                  <a:gd name="T21" fmla="*/ 0 w 8"/>
                  <a:gd name="T22" fmla="*/ 0 h 124"/>
                  <a:gd name="T23" fmla="*/ 8 w 8"/>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4">
                    <a:moveTo>
                      <a:pt x="0" y="0"/>
                    </a:moveTo>
                    <a:lnTo>
                      <a:pt x="0" y="7"/>
                    </a:lnTo>
                    <a:lnTo>
                      <a:pt x="0" y="15"/>
                    </a:lnTo>
                    <a:lnTo>
                      <a:pt x="0" y="54"/>
                    </a:lnTo>
                    <a:lnTo>
                      <a:pt x="8" y="93"/>
                    </a:lnTo>
                    <a:lnTo>
                      <a:pt x="8" y="116"/>
                    </a:lnTo>
                    <a:lnTo>
                      <a:pt x="8" y="124"/>
                    </a:lnTo>
                  </a:path>
                </a:pathLst>
              </a:custGeom>
              <a:noFill/>
              <a:ln w="5080">
                <a:solidFill>
                  <a:srgbClr val="993366"/>
                </a:solidFill>
                <a:prstDash val="solid"/>
                <a:round/>
                <a:headEnd/>
                <a:tailEnd/>
              </a:ln>
            </p:spPr>
            <p:txBody>
              <a:bodyPr/>
              <a:lstStyle/>
              <a:p>
                <a:endParaRPr lang="en-US"/>
              </a:p>
            </p:txBody>
          </p:sp>
          <p:sp>
            <p:nvSpPr>
              <p:cNvPr id="253881" name="Freeform 2584"/>
              <p:cNvSpPr>
                <a:spLocks/>
              </p:cNvSpPr>
              <p:nvPr/>
            </p:nvSpPr>
            <p:spPr bwMode="auto">
              <a:xfrm>
                <a:off x="3539" y="199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882" name="Freeform 2585"/>
              <p:cNvSpPr>
                <a:spLocks/>
              </p:cNvSpPr>
              <p:nvPr/>
            </p:nvSpPr>
            <p:spPr bwMode="auto">
              <a:xfrm>
                <a:off x="3547" y="200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83" name="Freeform 2586"/>
              <p:cNvSpPr>
                <a:spLocks/>
              </p:cNvSpPr>
              <p:nvPr/>
            </p:nvSpPr>
            <p:spPr bwMode="auto">
              <a:xfrm>
                <a:off x="3555" y="1953"/>
                <a:ext cx="8" cy="47"/>
              </a:xfrm>
              <a:custGeom>
                <a:avLst/>
                <a:gdLst>
                  <a:gd name="T0" fmla="*/ 0 w 8"/>
                  <a:gd name="T1" fmla="*/ 47 h 47"/>
                  <a:gd name="T2" fmla="*/ 0 w 8"/>
                  <a:gd name="T3" fmla="*/ 39 h 47"/>
                  <a:gd name="T4" fmla="*/ 8 w 8"/>
                  <a:gd name="T5" fmla="*/ 16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8"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884" name="Freeform 2587"/>
              <p:cNvSpPr>
                <a:spLocks/>
              </p:cNvSpPr>
              <p:nvPr/>
            </p:nvSpPr>
            <p:spPr bwMode="auto">
              <a:xfrm>
                <a:off x="3563" y="1953"/>
                <a:ext cx="0" cy="70"/>
              </a:xfrm>
              <a:custGeom>
                <a:avLst/>
                <a:gdLst>
                  <a:gd name="T0" fmla="*/ 0 h 70"/>
                  <a:gd name="T1" fmla="*/ 8 h 70"/>
                  <a:gd name="T2" fmla="*/ 31 h 70"/>
                  <a:gd name="T3" fmla="*/ 55 h 70"/>
                  <a:gd name="T4" fmla="*/ 70 h 70"/>
                  <a:gd name="T5" fmla="*/ 0 60000 65536"/>
                  <a:gd name="T6" fmla="*/ 0 60000 65536"/>
                  <a:gd name="T7" fmla="*/ 0 60000 65536"/>
                  <a:gd name="T8" fmla="*/ 0 60000 65536"/>
                  <a:gd name="T9" fmla="*/ 0 60000 65536"/>
                  <a:gd name="T10" fmla="*/ 0 h 70"/>
                  <a:gd name="T11" fmla="*/ 70 h 70"/>
                </a:gdLst>
                <a:ahLst/>
                <a:cxnLst>
                  <a:cxn ang="T5">
                    <a:pos x="0" y="T0"/>
                  </a:cxn>
                  <a:cxn ang="T6">
                    <a:pos x="0" y="T1"/>
                  </a:cxn>
                  <a:cxn ang="T7">
                    <a:pos x="0" y="T2"/>
                  </a:cxn>
                  <a:cxn ang="T8">
                    <a:pos x="0" y="T3"/>
                  </a:cxn>
                  <a:cxn ang="T9">
                    <a:pos x="0" y="T4"/>
                  </a:cxn>
                </a:cxnLst>
                <a:rect l="0" t="T10" r="0" b="T11"/>
                <a:pathLst>
                  <a:path h="70">
                    <a:moveTo>
                      <a:pt x="0" y="0"/>
                    </a:moveTo>
                    <a:lnTo>
                      <a:pt x="0" y="8"/>
                    </a:lnTo>
                    <a:lnTo>
                      <a:pt x="0" y="31"/>
                    </a:lnTo>
                    <a:lnTo>
                      <a:pt x="0" y="55"/>
                    </a:lnTo>
                    <a:lnTo>
                      <a:pt x="0" y="70"/>
                    </a:lnTo>
                  </a:path>
                </a:pathLst>
              </a:custGeom>
              <a:noFill/>
              <a:ln w="5080">
                <a:solidFill>
                  <a:srgbClr val="993366"/>
                </a:solidFill>
                <a:prstDash val="solid"/>
                <a:round/>
                <a:headEnd/>
                <a:tailEnd/>
              </a:ln>
            </p:spPr>
            <p:txBody>
              <a:bodyPr/>
              <a:lstStyle/>
              <a:p>
                <a:endParaRPr lang="en-US"/>
              </a:p>
            </p:txBody>
          </p:sp>
          <p:sp>
            <p:nvSpPr>
              <p:cNvPr id="253885" name="Freeform 2588"/>
              <p:cNvSpPr>
                <a:spLocks/>
              </p:cNvSpPr>
              <p:nvPr/>
            </p:nvSpPr>
            <p:spPr bwMode="auto">
              <a:xfrm>
                <a:off x="3563" y="202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886" name="Line 2589"/>
              <p:cNvSpPr>
                <a:spLocks noChangeShapeType="1"/>
              </p:cNvSpPr>
              <p:nvPr/>
            </p:nvSpPr>
            <p:spPr bwMode="auto">
              <a:xfrm>
                <a:off x="3570" y="2023"/>
                <a:ext cx="8" cy="8"/>
              </a:xfrm>
              <a:prstGeom prst="line">
                <a:avLst/>
              </a:prstGeom>
              <a:noFill/>
              <a:ln w="5080">
                <a:solidFill>
                  <a:srgbClr val="993366"/>
                </a:solidFill>
                <a:round/>
                <a:headEnd/>
                <a:tailEnd/>
              </a:ln>
            </p:spPr>
            <p:txBody>
              <a:bodyPr/>
              <a:lstStyle/>
              <a:p>
                <a:endParaRPr lang="en-US"/>
              </a:p>
            </p:txBody>
          </p:sp>
          <p:sp>
            <p:nvSpPr>
              <p:cNvPr id="253887" name="Line 2590"/>
              <p:cNvSpPr>
                <a:spLocks noChangeShapeType="1"/>
              </p:cNvSpPr>
              <p:nvPr/>
            </p:nvSpPr>
            <p:spPr bwMode="auto">
              <a:xfrm>
                <a:off x="3578" y="2031"/>
                <a:ext cx="8" cy="8"/>
              </a:xfrm>
              <a:prstGeom prst="line">
                <a:avLst/>
              </a:prstGeom>
              <a:noFill/>
              <a:ln w="5080">
                <a:solidFill>
                  <a:srgbClr val="993366"/>
                </a:solidFill>
                <a:round/>
                <a:headEnd/>
                <a:tailEnd/>
              </a:ln>
            </p:spPr>
            <p:txBody>
              <a:bodyPr/>
              <a:lstStyle/>
              <a:p>
                <a:endParaRPr lang="en-US"/>
              </a:p>
            </p:txBody>
          </p:sp>
          <p:sp>
            <p:nvSpPr>
              <p:cNvPr id="253888" name="Line 2591"/>
              <p:cNvSpPr>
                <a:spLocks noChangeShapeType="1"/>
              </p:cNvSpPr>
              <p:nvPr/>
            </p:nvSpPr>
            <p:spPr bwMode="auto">
              <a:xfrm>
                <a:off x="3586" y="2039"/>
                <a:ext cx="8" cy="0"/>
              </a:xfrm>
              <a:prstGeom prst="line">
                <a:avLst/>
              </a:prstGeom>
              <a:noFill/>
              <a:ln w="5080">
                <a:solidFill>
                  <a:srgbClr val="993366"/>
                </a:solidFill>
                <a:round/>
                <a:headEnd/>
                <a:tailEnd/>
              </a:ln>
            </p:spPr>
            <p:txBody>
              <a:bodyPr/>
              <a:lstStyle/>
              <a:p>
                <a:endParaRPr lang="en-US"/>
              </a:p>
            </p:txBody>
          </p:sp>
          <p:sp>
            <p:nvSpPr>
              <p:cNvPr id="253889" name="Freeform 2592"/>
              <p:cNvSpPr>
                <a:spLocks/>
              </p:cNvSpPr>
              <p:nvPr/>
            </p:nvSpPr>
            <p:spPr bwMode="auto">
              <a:xfrm>
                <a:off x="3594" y="2031"/>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890" name="Line 2593"/>
              <p:cNvSpPr>
                <a:spLocks noChangeShapeType="1"/>
              </p:cNvSpPr>
              <p:nvPr/>
            </p:nvSpPr>
            <p:spPr bwMode="auto">
              <a:xfrm>
                <a:off x="3601" y="2031"/>
                <a:ext cx="8" cy="0"/>
              </a:xfrm>
              <a:prstGeom prst="line">
                <a:avLst/>
              </a:prstGeom>
              <a:noFill/>
              <a:ln w="5080">
                <a:solidFill>
                  <a:srgbClr val="993366"/>
                </a:solidFill>
                <a:round/>
                <a:headEnd/>
                <a:tailEnd/>
              </a:ln>
            </p:spPr>
            <p:txBody>
              <a:bodyPr/>
              <a:lstStyle/>
              <a:p>
                <a:endParaRPr lang="en-US"/>
              </a:p>
            </p:txBody>
          </p:sp>
          <p:sp>
            <p:nvSpPr>
              <p:cNvPr id="253891" name="Freeform 2594"/>
              <p:cNvSpPr>
                <a:spLocks/>
              </p:cNvSpPr>
              <p:nvPr/>
            </p:nvSpPr>
            <p:spPr bwMode="auto">
              <a:xfrm>
                <a:off x="3609"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92" name="Freeform 2595"/>
              <p:cNvSpPr>
                <a:spLocks/>
              </p:cNvSpPr>
              <p:nvPr/>
            </p:nvSpPr>
            <p:spPr bwMode="auto">
              <a:xfrm>
                <a:off x="3617" y="203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893" name="Freeform 2596"/>
              <p:cNvSpPr>
                <a:spLocks/>
              </p:cNvSpPr>
              <p:nvPr/>
            </p:nvSpPr>
            <p:spPr bwMode="auto">
              <a:xfrm>
                <a:off x="3625" y="2047"/>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894" name="Freeform 2597"/>
              <p:cNvSpPr>
                <a:spLocks/>
              </p:cNvSpPr>
              <p:nvPr/>
            </p:nvSpPr>
            <p:spPr bwMode="auto">
              <a:xfrm>
                <a:off x="3633" y="2039"/>
                <a:ext cx="7" cy="15"/>
              </a:xfrm>
              <a:custGeom>
                <a:avLst/>
                <a:gdLst>
                  <a:gd name="T0" fmla="*/ 0 w 7"/>
                  <a:gd name="T1" fmla="*/ 15 h 15"/>
                  <a:gd name="T2" fmla="*/ 0 w 7"/>
                  <a:gd name="T3" fmla="*/ 8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8"/>
                    </a:lnTo>
                    <a:lnTo>
                      <a:pt x="7" y="0"/>
                    </a:lnTo>
                  </a:path>
                </a:pathLst>
              </a:custGeom>
              <a:noFill/>
              <a:ln w="5080">
                <a:solidFill>
                  <a:srgbClr val="993366"/>
                </a:solidFill>
                <a:prstDash val="solid"/>
                <a:round/>
                <a:headEnd/>
                <a:tailEnd/>
              </a:ln>
            </p:spPr>
            <p:txBody>
              <a:bodyPr/>
              <a:lstStyle/>
              <a:p>
                <a:endParaRPr lang="en-US"/>
              </a:p>
            </p:txBody>
          </p:sp>
          <p:sp>
            <p:nvSpPr>
              <p:cNvPr id="253895" name="Freeform 2598"/>
              <p:cNvSpPr>
                <a:spLocks/>
              </p:cNvSpPr>
              <p:nvPr/>
            </p:nvSpPr>
            <p:spPr bwMode="auto">
              <a:xfrm>
                <a:off x="3640" y="203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896" name="Freeform 2599"/>
              <p:cNvSpPr>
                <a:spLocks/>
              </p:cNvSpPr>
              <p:nvPr/>
            </p:nvSpPr>
            <p:spPr bwMode="auto">
              <a:xfrm>
                <a:off x="3648" y="2054"/>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993366"/>
                </a:solidFill>
                <a:prstDash val="solid"/>
                <a:round/>
                <a:headEnd/>
                <a:tailEnd/>
              </a:ln>
            </p:spPr>
            <p:txBody>
              <a:bodyPr/>
              <a:lstStyle/>
              <a:p>
                <a:endParaRPr lang="en-US"/>
              </a:p>
            </p:txBody>
          </p:sp>
          <p:sp>
            <p:nvSpPr>
              <p:cNvPr id="253897" name="Freeform 2600"/>
              <p:cNvSpPr>
                <a:spLocks/>
              </p:cNvSpPr>
              <p:nvPr/>
            </p:nvSpPr>
            <p:spPr bwMode="auto">
              <a:xfrm>
                <a:off x="3656"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898" name="Freeform 2601"/>
              <p:cNvSpPr>
                <a:spLocks/>
              </p:cNvSpPr>
              <p:nvPr/>
            </p:nvSpPr>
            <p:spPr bwMode="auto">
              <a:xfrm>
                <a:off x="3664" y="209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899" name="Freeform 2602"/>
              <p:cNvSpPr>
                <a:spLocks/>
              </p:cNvSpPr>
              <p:nvPr/>
            </p:nvSpPr>
            <p:spPr bwMode="auto">
              <a:xfrm>
                <a:off x="3671" y="209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900" name="Freeform 2603"/>
              <p:cNvSpPr>
                <a:spLocks/>
              </p:cNvSpPr>
              <p:nvPr/>
            </p:nvSpPr>
            <p:spPr bwMode="auto">
              <a:xfrm>
                <a:off x="3679" y="209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901" name="Line 2604"/>
              <p:cNvSpPr>
                <a:spLocks noChangeShapeType="1"/>
              </p:cNvSpPr>
              <p:nvPr/>
            </p:nvSpPr>
            <p:spPr bwMode="auto">
              <a:xfrm>
                <a:off x="3687" y="2093"/>
                <a:ext cx="8" cy="0"/>
              </a:xfrm>
              <a:prstGeom prst="line">
                <a:avLst/>
              </a:prstGeom>
              <a:noFill/>
              <a:ln w="5080">
                <a:solidFill>
                  <a:srgbClr val="993366"/>
                </a:solidFill>
                <a:round/>
                <a:headEnd/>
                <a:tailEnd/>
              </a:ln>
            </p:spPr>
            <p:txBody>
              <a:bodyPr/>
              <a:lstStyle/>
              <a:p>
                <a:endParaRPr lang="en-US"/>
              </a:p>
            </p:txBody>
          </p:sp>
          <p:sp>
            <p:nvSpPr>
              <p:cNvPr id="253902" name="Freeform 2605"/>
              <p:cNvSpPr>
                <a:spLocks/>
              </p:cNvSpPr>
              <p:nvPr/>
            </p:nvSpPr>
            <p:spPr bwMode="auto">
              <a:xfrm>
                <a:off x="3695" y="20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03" name="Line 2606"/>
              <p:cNvSpPr>
                <a:spLocks noChangeShapeType="1"/>
              </p:cNvSpPr>
              <p:nvPr/>
            </p:nvSpPr>
            <p:spPr bwMode="auto">
              <a:xfrm>
                <a:off x="3703" y="2109"/>
                <a:ext cx="7" cy="8"/>
              </a:xfrm>
              <a:prstGeom prst="line">
                <a:avLst/>
              </a:prstGeom>
              <a:noFill/>
              <a:ln w="5080">
                <a:solidFill>
                  <a:srgbClr val="993366"/>
                </a:solidFill>
                <a:round/>
                <a:headEnd/>
                <a:tailEnd/>
              </a:ln>
            </p:spPr>
            <p:txBody>
              <a:bodyPr/>
              <a:lstStyle/>
              <a:p>
                <a:endParaRPr lang="en-US"/>
              </a:p>
            </p:txBody>
          </p:sp>
          <p:sp>
            <p:nvSpPr>
              <p:cNvPr id="253904" name="Line 2607"/>
              <p:cNvSpPr>
                <a:spLocks noChangeShapeType="1"/>
              </p:cNvSpPr>
              <p:nvPr/>
            </p:nvSpPr>
            <p:spPr bwMode="auto">
              <a:xfrm>
                <a:off x="3710" y="2117"/>
                <a:ext cx="8" cy="0"/>
              </a:xfrm>
              <a:prstGeom prst="line">
                <a:avLst/>
              </a:prstGeom>
              <a:noFill/>
              <a:ln w="5080">
                <a:solidFill>
                  <a:srgbClr val="993366"/>
                </a:solidFill>
                <a:round/>
                <a:headEnd/>
                <a:tailEnd/>
              </a:ln>
            </p:spPr>
            <p:txBody>
              <a:bodyPr/>
              <a:lstStyle/>
              <a:p>
                <a:endParaRPr lang="en-US"/>
              </a:p>
            </p:txBody>
          </p:sp>
          <p:sp>
            <p:nvSpPr>
              <p:cNvPr id="253905" name="Line 2608"/>
              <p:cNvSpPr>
                <a:spLocks noChangeShapeType="1"/>
              </p:cNvSpPr>
              <p:nvPr/>
            </p:nvSpPr>
            <p:spPr bwMode="auto">
              <a:xfrm>
                <a:off x="3718" y="2117"/>
                <a:ext cx="8" cy="0"/>
              </a:xfrm>
              <a:prstGeom prst="line">
                <a:avLst/>
              </a:prstGeom>
              <a:noFill/>
              <a:ln w="5080">
                <a:solidFill>
                  <a:srgbClr val="993366"/>
                </a:solidFill>
                <a:round/>
                <a:headEnd/>
                <a:tailEnd/>
              </a:ln>
            </p:spPr>
            <p:txBody>
              <a:bodyPr/>
              <a:lstStyle/>
              <a:p>
                <a:endParaRPr lang="en-US"/>
              </a:p>
            </p:txBody>
          </p:sp>
          <p:sp>
            <p:nvSpPr>
              <p:cNvPr id="253906" name="Freeform 2609"/>
              <p:cNvSpPr>
                <a:spLocks/>
              </p:cNvSpPr>
              <p:nvPr/>
            </p:nvSpPr>
            <p:spPr bwMode="auto">
              <a:xfrm>
                <a:off x="3726" y="2117"/>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907" name="Line 2610"/>
              <p:cNvSpPr>
                <a:spLocks noChangeShapeType="1"/>
              </p:cNvSpPr>
              <p:nvPr/>
            </p:nvSpPr>
            <p:spPr bwMode="auto">
              <a:xfrm>
                <a:off x="3734" y="2124"/>
                <a:ext cx="7" cy="0"/>
              </a:xfrm>
              <a:prstGeom prst="line">
                <a:avLst/>
              </a:prstGeom>
              <a:noFill/>
              <a:ln w="5080">
                <a:solidFill>
                  <a:srgbClr val="993366"/>
                </a:solidFill>
                <a:round/>
                <a:headEnd/>
                <a:tailEnd/>
              </a:ln>
            </p:spPr>
            <p:txBody>
              <a:bodyPr/>
              <a:lstStyle/>
              <a:p>
                <a:endParaRPr lang="en-US"/>
              </a:p>
            </p:txBody>
          </p:sp>
          <p:sp>
            <p:nvSpPr>
              <p:cNvPr id="253908" name="Freeform 2611"/>
              <p:cNvSpPr>
                <a:spLocks/>
              </p:cNvSpPr>
              <p:nvPr/>
            </p:nvSpPr>
            <p:spPr bwMode="auto">
              <a:xfrm>
                <a:off x="3741" y="212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09" name="Freeform 2612"/>
              <p:cNvSpPr>
                <a:spLocks/>
              </p:cNvSpPr>
              <p:nvPr/>
            </p:nvSpPr>
            <p:spPr bwMode="auto">
              <a:xfrm>
                <a:off x="3749" y="212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10" name="Line 2613"/>
              <p:cNvSpPr>
                <a:spLocks noChangeShapeType="1"/>
              </p:cNvSpPr>
              <p:nvPr/>
            </p:nvSpPr>
            <p:spPr bwMode="auto">
              <a:xfrm>
                <a:off x="3757" y="2140"/>
                <a:ext cx="8" cy="0"/>
              </a:xfrm>
              <a:prstGeom prst="line">
                <a:avLst/>
              </a:prstGeom>
              <a:noFill/>
              <a:ln w="5080">
                <a:solidFill>
                  <a:srgbClr val="993366"/>
                </a:solidFill>
                <a:round/>
                <a:headEnd/>
                <a:tailEnd/>
              </a:ln>
            </p:spPr>
            <p:txBody>
              <a:bodyPr/>
              <a:lstStyle/>
              <a:p>
                <a:endParaRPr lang="en-US"/>
              </a:p>
            </p:txBody>
          </p:sp>
          <p:sp>
            <p:nvSpPr>
              <p:cNvPr id="253911" name="Freeform 2614"/>
              <p:cNvSpPr>
                <a:spLocks/>
              </p:cNvSpPr>
              <p:nvPr/>
            </p:nvSpPr>
            <p:spPr bwMode="auto">
              <a:xfrm>
                <a:off x="3765" y="2117"/>
                <a:ext cx="8" cy="23"/>
              </a:xfrm>
              <a:custGeom>
                <a:avLst/>
                <a:gdLst>
                  <a:gd name="T0" fmla="*/ 0 w 8"/>
                  <a:gd name="T1" fmla="*/ 23 h 23"/>
                  <a:gd name="T2" fmla="*/ 0 w 8"/>
                  <a:gd name="T3" fmla="*/ 15 h 23"/>
                  <a:gd name="T4" fmla="*/ 0 w 8"/>
                  <a:gd name="T5" fmla="*/ 7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7"/>
                    </a:lnTo>
                    <a:lnTo>
                      <a:pt x="8" y="0"/>
                    </a:lnTo>
                  </a:path>
                </a:pathLst>
              </a:custGeom>
              <a:noFill/>
              <a:ln w="5080">
                <a:solidFill>
                  <a:srgbClr val="993366"/>
                </a:solidFill>
                <a:prstDash val="solid"/>
                <a:round/>
                <a:headEnd/>
                <a:tailEnd/>
              </a:ln>
            </p:spPr>
            <p:txBody>
              <a:bodyPr/>
              <a:lstStyle/>
              <a:p>
                <a:endParaRPr lang="en-US"/>
              </a:p>
            </p:txBody>
          </p:sp>
          <p:sp>
            <p:nvSpPr>
              <p:cNvPr id="253912" name="Freeform 2615"/>
              <p:cNvSpPr>
                <a:spLocks/>
              </p:cNvSpPr>
              <p:nvPr/>
            </p:nvSpPr>
            <p:spPr bwMode="auto">
              <a:xfrm>
                <a:off x="3773" y="2117"/>
                <a:ext cx="7" cy="31"/>
              </a:xfrm>
              <a:custGeom>
                <a:avLst/>
                <a:gdLst>
                  <a:gd name="T0" fmla="*/ 0 w 7"/>
                  <a:gd name="T1" fmla="*/ 0 h 31"/>
                  <a:gd name="T2" fmla="*/ 0 w 7"/>
                  <a:gd name="T3" fmla="*/ 7 h 31"/>
                  <a:gd name="T4" fmla="*/ 0 w 7"/>
                  <a:gd name="T5" fmla="*/ 15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7"/>
                    </a:lnTo>
                    <a:lnTo>
                      <a:pt x="0" y="15"/>
                    </a:lnTo>
                    <a:lnTo>
                      <a:pt x="7" y="31"/>
                    </a:lnTo>
                  </a:path>
                </a:pathLst>
              </a:custGeom>
              <a:noFill/>
              <a:ln w="5080">
                <a:solidFill>
                  <a:srgbClr val="993366"/>
                </a:solidFill>
                <a:prstDash val="solid"/>
                <a:round/>
                <a:headEnd/>
                <a:tailEnd/>
              </a:ln>
            </p:spPr>
            <p:txBody>
              <a:bodyPr/>
              <a:lstStyle/>
              <a:p>
                <a:endParaRPr lang="en-US"/>
              </a:p>
            </p:txBody>
          </p:sp>
          <p:sp>
            <p:nvSpPr>
              <p:cNvPr id="253913" name="Line 2616"/>
              <p:cNvSpPr>
                <a:spLocks noChangeShapeType="1"/>
              </p:cNvSpPr>
              <p:nvPr/>
            </p:nvSpPr>
            <p:spPr bwMode="auto">
              <a:xfrm>
                <a:off x="3780" y="2148"/>
                <a:ext cx="8" cy="15"/>
              </a:xfrm>
              <a:prstGeom prst="line">
                <a:avLst/>
              </a:prstGeom>
              <a:noFill/>
              <a:ln w="5080">
                <a:solidFill>
                  <a:srgbClr val="993366"/>
                </a:solidFill>
                <a:round/>
                <a:headEnd/>
                <a:tailEnd/>
              </a:ln>
            </p:spPr>
            <p:txBody>
              <a:bodyPr/>
              <a:lstStyle/>
              <a:p>
                <a:endParaRPr lang="en-US"/>
              </a:p>
            </p:txBody>
          </p:sp>
          <p:sp>
            <p:nvSpPr>
              <p:cNvPr id="253914" name="Line 2617"/>
              <p:cNvSpPr>
                <a:spLocks noChangeShapeType="1"/>
              </p:cNvSpPr>
              <p:nvPr/>
            </p:nvSpPr>
            <p:spPr bwMode="auto">
              <a:xfrm>
                <a:off x="3788" y="2163"/>
                <a:ext cx="8" cy="8"/>
              </a:xfrm>
              <a:prstGeom prst="line">
                <a:avLst/>
              </a:prstGeom>
              <a:noFill/>
              <a:ln w="5080">
                <a:solidFill>
                  <a:srgbClr val="993366"/>
                </a:solidFill>
                <a:round/>
                <a:headEnd/>
                <a:tailEnd/>
              </a:ln>
            </p:spPr>
            <p:txBody>
              <a:bodyPr/>
              <a:lstStyle/>
              <a:p>
                <a:endParaRPr lang="en-US"/>
              </a:p>
            </p:txBody>
          </p:sp>
          <p:sp>
            <p:nvSpPr>
              <p:cNvPr id="253915" name="Freeform 2618"/>
              <p:cNvSpPr>
                <a:spLocks/>
              </p:cNvSpPr>
              <p:nvPr/>
            </p:nvSpPr>
            <p:spPr bwMode="auto">
              <a:xfrm>
                <a:off x="3796" y="216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16" name="Freeform 2619"/>
              <p:cNvSpPr>
                <a:spLocks/>
              </p:cNvSpPr>
              <p:nvPr/>
            </p:nvSpPr>
            <p:spPr bwMode="auto">
              <a:xfrm>
                <a:off x="3804" y="2163"/>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917" name="Freeform 2620"/>
              <p:cNvSpPr>
                <a:spLocks/>
              </p:cNvSpPr>
              <p:nvPr/>
            </p:nvSpPr>
            <p:spPr bwMode="auto">
              <a:xfrm>
                <a:off x="3811" y="216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18" name="Freeform 2621"/>
              <p:cNvSpPr>
                <a:spLocks/>
              </p:cNvSpPr>
              <p:nvPr/>
            </p:nvSpPr>
            <p:spPr bwMode="auto">
              <a:xfrm>
                <a:off x="3819" y="21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19" name="Line 2622"/>
              <p:cNvSpPr>
                <a:spLocks noChangeShapeType="1"/>
              </p:cNvSpPr>
              <p:nvPr/>
            </p:nvSpPr>
            <p:spPr bwMode="auto">
              <a:xfrm>
                <a:off x="3827" y="2179"/>
                <a:ext cx="8" cy="8"/>
              </a:xfrm>
              <a:prstGeom prst="line">
                <a:avLst/>
              </a:prstGeom>
              <a:noFill/>
              <a:ln w="5080">
                <a:solidFill>
                  <a:srgbClr val="993366"/>
                </a:solidFill>
                <a:round/>
                <a:headEnd/>
                <a:tailEnd/>
              </a:ln>
            </p:spPr>
            <p:txBody>
              <a:bodyPr/>
              <a:lstStyle/>
              <a:p>
                <a:endParaRPr lang="en-US"/>
              </a:p>
            </p:txBody>
          </p:sp>
          <p:sp>
            <p:nvSpPr>
              <p:cNvPr id="253920" name="Line 2623"/>
              <p:cNvSpPr>
                <a:spLocks noChangeShapeType="1"/>
              </p:cNvSpPr>
              <p:nvPr/>
            </p:nvSpPr>
            <p:spPr bwMode="auto">
              <a:xfrm>
                <a:off x="3835" y="2187"/>
                <a:ext cx="8" cy="0"/>
              </a:xfrm>
              <a:prstGeom prst="line">
                <a:avLst/>
              </a:prstGeom>
              <a:noFill/>
              <a:ln w="5080">
                <a:solidFill>
                  <a:srgbClr val="993366"/>
                </a:solidFill>
                <a:round/>
                <a:headEnd/>
                <a:tailEnd/>
              </a:ln>
            </p:spPr>
            <p:txBody>
              <a:bodyPr/>
              <a:lstStyle/>
              <a:p>
                <a:endParaRPr lang="en-US"/>
              </a:p>
            </p:txBody>
          </p:sp>
          <p:sp>
            <p:nvSpPr>
              <p:cNvPr id="253921" name="Freeform 2624"/>
              <p:cNvSpPr>
                <a:spLocks/>
              </p:cNvSpPr>
              <p:nvPr/>
            </p:nvSpPr>
            <p:spPr bwMode="auto">
              <a:xfrm>
                <a:off x="3843" y="2179"/>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922" name="Freeform 2625"/>
              <p:cNvSpPr>
                <a:spLocks/>
              </p:cNvSpPr>
              <p:nvPr/>
            </p:nvSpPr>
            <p:spPr bwMode="auto">
              <a:xfrm>
                <a:off x="3850" y="2179"/>
                <a:ext cx="8" cy="15"/>
              </a:xfrm>
              <a:custGeom>
                <a:avLst/>
                <a:gdLst>
                  <a:gd name="T0" fmla="*/ 0 w 8"/>
                  <a:gd name="T1" fmla="*/ 0 h 15"/>
                  <a:gd name="T2" fmla="*/ 8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8" y="8"/>
                    </a:lnTo>
                    <a:lnTo>
                      <a:pt x="8" y="15"/>
                    </a:lnTo>
                  </a:path>
                </a:pathLst>
              </a:custGeom>
              <a:noFill/>
              <a:ln w="5080">
                <a:solidFill>
                  <a:srgbClr val="993366"/>
                </a:solidFill>
                <a:prstDash val="solid"/>
                <a:round/>
                <a:headEnd/>
                <a:tailEnd/>
              </a:ln>
            </p:spPr>
            <p:txBody>
              <a:bodyPr/>
              <a:lstStyle/>
              <a:p>
                <a:endParaRPr lang="en-US"/>
              </a:p>
            </p:txBody>
          </p:sp>
          <p:sp>
            <p:nvSpPr>
              <p:cNvPr id="253923" name="Line 2626"/>
              <p:cNvSpPr>
                <a:spLocks noChangeShapeType="1"/>
              </p:cNvSpPr>
              <p:nvPr/>
            </p:nvSpPr>
            <p:spPr bwMode="auto">
              <a:xfrm>
                <a:off x="3858" y="2194"/>
                <a:ext cx="0" cy="0"/>
              </a:xfrm>
              <a:prstGeom prst="line">
                <a:avLst/>
              </a:prstGeom>
              <a:noFill/>
              <a:ln w="5080">
                <a:solidFill>
                  <a:srgbClr val="993366"/>
                </a:solidFill>
                <a:round/>
                <a:headEnd/>
                <a:tailEnd/>
              </a:ln>
            </p:spPr>
            <p:txBody>
              <a:bodyPr/>
              <a:lstStyle/>
              <a:p>
                <a:endParaRPr lang="en-US"/>
              </a:p>
            </p:txBody>
          </p:sp>
        </p:grpSp>
        <p:grpSp>
          <p:nvGrpSpPr>
            <p:cNvPr id="226325" name="Group 2627"/>
            <p:cNvGrpSpPr>
              <a:grpSpLocks/>
            </p:cNvGrpSpPr>
            <p:nvPr/>
          </p:nvGrpSpPr>
          <p:grpSpPr bwMode="auto">
            <a:xfrm>
              <a:off x="3858" y="2171"/>
              <a:ext cx="1517" cy="770"/>
              <a:chOff x="3858" y="2171"/>
              <a:chExt cx="1517" cy="770"/>
            </a:xfrm>
          </p:grpSpPr>
          <p:sp>
            <p:nvSpPr>
              <p:cNvPr id="253524" name="Line 2628"/>
              <p:cNvSpPr>
                <a:spLocks noChangeShapeType="1"/>
              </p:cNvSpPr>
              <p:nvPr/>
            </p:nvSpPr>
            <p:spPr bwMode="auto">
              <a:xfrm>
                <a:off x="3858" y="2194"/>
                <a:ext cx="8" cy="0"/>
              </a:xfrm>
              <a:prstGeom prst="line">
                <a:avLst/>
              </a:prstGeom>
              <a:noFill/>
              <a:ln w="5080">
                <a:solidFill>
                  <a:srgbClr val="993366"/>
                </a:solidFill>
                <a:round/>
                <a:headEnd/>
                <a:tailEnd/>
              </a:ln>
            </p:spPr>
            <p:txBody>
              <a:bodyPr/>
              <a:lstStyle/>
              <a:p>
                <a:endParaRPr lang="en-US"/>
              </a:p>
            </p:txBody>
          </p:sp>
          <p:sp>
            <p:nvSpPr>
              <p:cNvPr id="253525" name="Freeform 2629"/>
              <p:cNvSpPr>
                <a:spLocks/>
              </p:cNvSpPr>
              <p:nvPr/>
            </p:nvSpPr>
            <p:spPr bwMode="auto">
              <a:xfrm>
                <a:off x="3866" y="218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26" name="Freeform 2630"/>
              <p:cNvSpPr>
                <a:spLocks/>
              </p:cNvSpPr>
              <p:nvPr/>
            </p:nvSpPr>
            <p:spPr bwMode="auto">
              <a:xfrm>
                <a:off x="3874" y="2187"/>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993366"/>
                </a:solidFill>
                <a:prstDash val="solid"/>
                <a:round/>
                <a:headEnd/>
                <a:tailEnd/>
              </a:ln>
            </p:spPr>
            <p:txBody>
              <a:bodyPr/>
              <a:lstStyle/>
              <a:p>
                <a:endParaRPr lang="en-US"/>
              </a:p>
            </p:txBody>
          </p:sp>
          <p:sp>
            <p:nvSpPr>
              <p:cNvPr id="253527" name="Line 2631"/>
              <p:cNvSpPr>
                <a:spLocks noChangeShapeType="1"/>
              </p:cNvSpPr>
              <p:nvPr/>
            </p:nvSpPr>
            <p:spPr bwMode="auto">
              <a:xfrm>
                <a:off x="3881" y="2202"/>
                <a:ext cx="8" cy="8"/>
              </a:xfrm>
              <a:prstGeom prst="line">
                <a:avLst/>
              </a:prstGeom>
              <a:noFill/>
              <a:ln w="5080">
                <a:solidFill>
                  <a:srgbClr val="993366"/>
                </a:solidFill>
                <a:round/>
                <a:headEnd/>
                <a:tailEnd/>
              </a:ln>
            </p:spPr>
            <p:txBody>
              <a:bodyPr/>
              <a:lstStyle/>
              <a:p>
                <a:endParaRPr lang="en-US"/>
              </a:p>
            </p:txBody>
          </p:sp>
          <p:sp>
            <p:nvSpPr>
              <p:cNvPr id="253528" name="Freeform 2632"/>
              <p:cNvSpPr>
                <a:spLocks/>
              </p:cNvSpPr>
              <p:nvPr/>
            </p:nvSpPr>
            <p:spPr bwMode="auto">
              <a:xfrm>
                <a:off x="3889" y="221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29" name="Freeform 2633"/>
              <p:cNvSpPr>
                <a:spLocks/>
              </p:cNvSpPr>
              <p:nvPr/>
            </p:nvSpPr>
            <p:spPr bwMode="auto">
              <a:xfrm>
                <a:off x="3897" y="22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30" name="Line 2634"/>
              <p:cNvSpPr>
                <a:spLocks noChangeShapeType="1"/>
              </p:cNvSpPr>
              <p:nvPr/>
            </p:nvSpPr>
            <p:spPr bwMode="auto">
              <a:xfrm>
                <a:off x="3905" y="2226"/>
                <a:ext cx="8" cy="7"/>
              </a:xfrm>
              <a:prstGeom prst="line">
                <a:avLst/>
              </a:prstGeom>
              <a:noFill/>
              <a:ln w="5080">
                <a:solidFill>
                  <a:srgbClr val="993366"/>
                </a:solidFill>
                <a:round/>
                <a:headEnd/>
                <a:tailEnd/>
              </a:ln>
            </p:spPr>
            <p:txBody>
              <a:bodyPr/>
              <a:lstStyle/>
              <a:p>
                <a:endParaRPr lang="en-US"/>
              </a:p>
            </p:txBody>
          </p:sp>
          <p:sp>
            <p:nvSpPr>
              <p:cNvPr id="253531" name="Line 2635"/>
              <p:cNvSpPr>
                <a:spLocks noChangeShapeType="1"/>
              </p:cNvSpPr>
              <p:nvPr/>
            </p:nvSpPr>
            <p:spPr bwMode="auto">
              <a:xfrm>
                <a:off x="3913" y="2233"/>
                <a:ext cx="7" cy="8"/>
              </a:xfrm>
              <a:prstGeom prst="line">
                <a:avLst/>
              </a:prstGeom>
              <a:noFill/>
              <a:ln w="5080">
                <a:solidFill>
                  <a:srgbClr val="993366"/>
                </a:solidFill>
                <a:round/>
                <a:headEnd/>
                <a:tailEnd/>
              </a:ln>
            </p:spPr>
            <p:txBody>
              <a:bodyPr/>
              <a:lstStyle/>
              <a:p>
                <a:endParaRPr lang="en-US"/>
              </a:p>
            </p:txBody>
          </p:sp>
          <p:sp>
            <p:nvSpPr>
              <p:cNvPr id="253532" name="Line 2636"/>
              <p:cNvSpPr>
                <a:spLocks noChangeShapeType="1"/>
              </p:cNvSpPr>
              <p:nvPr/>
            </p:nvSpPr>
            <p:spPr bwMode="auto">
              <a:xfrm>
                <a:off x="3920" y="2241"/>
                <a:ext cx="8" cy="0"/>
              </a:xfrm>
              <a:prstGeom prst="line">
                <a:avLst/>
              </a:prstGeom>
              <a:noFill/>
              <a:ln w="5080">
                <a:solidFill>
                  <a:srgbClr val="993366"/>
                </a:solidFill>
                <a:round/>
                <a:headEnd/>
                <a:tailEnd/>
              </a:ln>
            </p:spPr>
            <p:txBody>
              <a:bodyPr/>
              <a:lstStyle/>
              <a:p>
                <a:endParaRPr lang="en-US"/>
              </a:p>
            </p:txBody>
          </p:sp>
          <p:sp>
            <p:nvSpPr>
              <p:cNvPr id="253533" name="Line 2637"/>
              <p:cNvSpPr>
                <a:spLocks noChangeShapeType="1"/>
              </p:cNvSpPr>
              <p:nvPr/>
            </p:nvSpPr>
            <p:spPr bwMode="auto">
              <a:xfrm>
                <a:off x="3928" y="2241"/>
                <a:ext cx="8" cy="0"/>
              </a:xfrm>
              <a:prstGeom prst="line">
                <a:avLst/>
              </a:prstGeom>
              <a:noFill/>
              <a:ln w="5080">
                <a:solidFill>
                  <a:srgbClr val="993366"/>
                </a:solidFill>
                <a:round/>
                <a:headEnd/>
                <a:tailEnd/>
              </a:ln>
            </p:spPr>
            <p:txBody>
              <a:bodyPr/>
              <a:lstStyle/>
              <a:p>
                <a:endParaRPr lang="en-US"/>
              </a:p>
            </p:txBody>
          </p:sp>
          <p:sp>
            <p:nvSpPr>
              <p:cNvPr id="253534" name="Line 2638"/>
              <p:cNvSpPr>
                <a:spLocks noChangeShapeType="1"/>
              </p:cNvSpPr>
              <p:nvPr/>
            </p:nvSpPr>
            <p:spPr bwMode="auto">
              <a:xfrm>
                <a:off x="3936" y="2241"/>
                <a:ext cx="8" cy="0"/>
              </a:xfrm>
              <a:prstGeom prst="line">
                <a:avLst/>
              </a:prstGeom>
              <a:noFill/>
              <a:ln w="5080">
                <a:solidFill>
                  <a:srgbClr val="993366"/>
                </a:solidFill>
                <a:round/>
                <a:headEnd/>
                <a:tailEnd/>
              </a:ln>
            </p:spPr>
            <p:txBody>
              <a:bodyPr/>
              <a:lstStyle/>
              <a:p>
                <a:endParaRPr lang="en-US"/>
              </a:p>
            </p:txBody>
          </p:sp>
          <p:sp>
            <p:nvSpPr>
              <p:cNvPr id="253535" name="Freeform 2639"/>
              <p:cNvSpPr>
                <a:spLocks/>
              </p:cNvSpPr>
              <p:nvPr/>
            </p:nvSpPr>
            <p:spPr bwMode="auto">
              <a:xfrm>
                <a:off x="3944" y="22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536" name="Line 2640"/>
              <p:cNvSpPr>
                <a:spLocks noChangeShapeType="1"/>
              </p:cNvSpPr>
              <p:nvPr/>
            </p:nvSpPr>
            <p:spPr bwMode="auto">
              <a:xfrm>
                <a:off x="3952" y="2249"/>
                <a:ext cx="7" cy="0"/>
              </a:xfrm>
              <a:prstGeom prst="line">
                <a:avLst/>
              </a:prstGeom>
              <a:noFill/>
              <a:ln w="5080">
                <a:solidFill>
                  <a:srgbClr val="993366"/>
                </a:solidFill>
                <a:round/>
                <a:headEnd/>
                <a:tailEnd/>
              </a:ln>
            </p:spPr>
            <p:txBody>
              <a:bodyPr/>
              <a:lstStyle/>
              <a:p>
                <a:endParaRPr lang="en-US"/>
              </a:p>
            </p:txBody>
          </p:sp>
          <p:sp>
            <p:nvSpPr>
              <p:cNvPr id="253537" name="Freeform 2641"/>
              <p:cNvSpPr>
                <a:spLocks/>
              </p:cNvSpPr>
              <p:nvPr/>
            </p:nvSpPr>
            <p:spPr bwMode="auto">
              <a:xfrm>
                <a:off x="3959" y="224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38" name="Freeform 2642"/>
              <p:cNvSpPr>
                <a:spLocks/>
              </p:cNvSpPr>
              <p:nvPr/>
            </p:nvSpPr>
            <p:spPr bwMode="auto">
              <a:xfrm>
                <a:off x="3967" y="224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39" name="Freeform 2643"/>
              <p:cNvSpPr>
                <a:spLocks/>
              </p:cNvSpPr>
              <p:nvPr/>
            </p:nvSpPr>
            <p:spPr bwMode="auto">
              <a:xfrm>
                <a:off x="3975" y="2226"/>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993366"/>
                </a:solidFill>
                <a:prstDash val="solid"/>
                <a:round/>
                <a:headEnd/>
                <a:tailEnd/>
              </a:ln>
            </p:spPr>
            <p:txBody>
              <a:bodyPr/>
              <a:lstStyle/>
              <a:p>
                <a:endParaRPr lang="en-US"/>
              </a:p>
            </p:txBody>
          </p:sp>
          <p:sp>
            <p:nvSpPr>
              <p:cNvPr id="253540" name="Freeform 2644"/>
              <p:cNvSpPr>
                <a:spLocks/>
              </p:cNvSpPr>
              <p:nvPr/>
            </p:nvSpPr>
            <p:spPr bwMode="auto">
              <a:xfrm>
                <a:off x="3983" y="222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541" name="Freeform 2645"/>
              <p:cNvSpPr>
                <a:spLocks/>
              </p:cNvSpPr>
              <p:nvPr/>
            </p:nvSpPr>
            <p:spPr bwMode="auto">
              <a:xfrm>
                <a:off x="3990" y="2179"/>
                <a:ext cx="8" cy="47"/>
              </a:xfrm>
              <a:custGeom>
                <a:avLst/>
                <a:gdLst>
                  <a:gd name="T0" fmla="*/ 0 w 8"/>
                  <a:gd name="T1" fmla="*/ 47 h 47"/>
                  <a:gd name="T2" fmla="*/ 0 w 8"/>
                  <a:gd name="T3" fmla="*/ 39 h 47"/>
                  <a:gd name="T4" fmla="*/ 0 w 8"/>
                  <a:gd name="T5" fmla="*/ 15 h 47"/>
                  <a:gd name="T6" fmla="*/ 8 w 8"/>
                  <a:gd name="T7" fmla="*/ 0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15"/>
                    </a:lnTo>
                    <a:lnTo>
                      <a:pt x="8" y="0"/>
                    </a:lnTo>
                  </a:path>
                </a:pathLst>
              </a:custGeom>
              <a:noFill/>
              <a:ln w="5080">
                <a:solidFill>
                  <a:srgbClr val="993366"/>
                </a:solidFill>
                <a:prstDash val="solid"/>
                <a:round/>
                <a:headEnd/>
                <a:tailEnd/>
              </a:ln>
            </p:spPr>
            <p:txBody>
              <a:bodyPr/>
              <a:lstStyle/>
              <a:p>
                <a:endParaRPr lang="en-US"/>
              </a:p>
            </p:txBody>
          </p:sp>
          <p:sp>
            <p:nvSpPr>
              <p:cNvPr id="253542" name="Freeform 2646"/>
              <p:cNvSpPr>
                <a:spLocks/>
              </p:cNvSpPr>
              <p:nvPr/>
            </p:nvSpPr>
            <p:spPr bwMode="auto">
              <a:xfrm>
                <a:off x="3998" y="2179"/>
                <a:ext cx="8" cy="86"/>
              </a:xfrm>
              <a:custGeom>
                <a:avLst/>
                <a:gdLst>
                  <a:gd name="T0" fmla="*/ 0 w 8"/>
                  <a:gd name="T1" fmla="*/ 0 h 86"/>
                  <a:gd name="T2" fmla="*/ 0 w 8"/>
                  <a:gd name="T3" fmla="*/ 8 h 86"/>
                  <a:gd name="T4" fmla="*/ 0 w 8"/>
                  <a:gd name="T5" fmla="*/ 15 h 86"/>
                  <a:gd name="T6" fmla="*/ 0 w 8"/>
                  <a:gd name="T7" fmla="*/ 39 h 86"/>
                  <a:gd name="T8" fmla="*/ 8 w 8"/>
                  <a:gd name="T9" fmla="*/ 70 h 86"/>
                  <a:gd name="T10" fmla="*/ 8 w 8"/>
                  <a:gd name="T11" fmla="*/ 78 h 86"/>
                  <a:gd name="T12" fmla="*/ 8 w 8"/>
                  <a:gd name="T13" fmla="*/ 86 h 86"/>
                  <a:gd name="T14" fmla="*/ 0 60000 65536"/>
                  <a:gd name="T15" fmla="*/ 0 60000 65536"/>
                  <a:gd name="T16" fmla="*/ 0 60000 65536"/>
                  <a:gd name="T17" fmla="*/ 0 60000 65536"/>
                  <a:gd name="T18" fmla="*/ 0 60000 65536"/>
                  <a:gd name="T19" fmla="*/ 0 60000 65536"/>
                  <a:gd name="T20" fmla="*/ 0 60000 65536"/>
                  <a:gd name="T21" fmla="*/ 0 w 8"/>
                  <a:gd name="T22" fmla="*/ 0 h 86"/>
                  <a:gd name="T23" fmla="*/ 8 w 8"/>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6">
                    <a:moveTo>
                      <a:pt x="0" y="0"/>
                    </a:moveTo>
                    <a:lnTo>
                      <a:pt x="0" y="8"/>
                    </a:lnTo>
                    <a:lnTo>
                      <a:pt x="0" y="15"/>
                    </a:lnTo>
                    <a:lnTo>
                      <a:pt x="0" y="39"/>
                    </a:lnTo>
                    <a:lnTo>
                      <a:pt x="8" y="70"/>
                    </a:lnTo>
                    <a:lnTo>
                      <a:pt x="8" y="78"/>
                    </a:lnTo>
                    <a:lnTo>
                      <a:pt x="8" y="86"/>
                    </a:lnTo>
                  </a:path>
                </a:pathLst>
              </a:custGeom>
              <a:noFill/>
              <a:ln w="5080">
                <a:solidFill>
                  <a:srgbClr val="993366"/>
                </a:solidFill>
                <a:prstDash val="solid"/>
                <a:round/>
                <a:headEnd/>
                <a:tailEnd/>
              </a:ln>
            </p:spPr>
            <p:txBody>
              <a:bodyPr/>
              <a:lstStyle/>
              <a:p>
                <a:endParaRPr lang="en-US"/>
              </a:p>
            </p:txBody>
          </p:sp>
          <p:sp>
            <p:nvSpPr>
              <p:cNvPr id="253543" name="Freeform 2647"/>
              <p:cNvSpPr>
                <a:spLocks/>
              </p:cNvSpPr>
              <p:nvPr/>
            </p:nvSpPr>
            <p:spPr bwMode="auto">
              <a:xfrm>
                <a:off x="4006" y="2218"/>
                <a:ext cx="8" cy="47"/>
              </a:xfrm>
              <a:custGeom>
                <a:avLst/>
                <a:gdLst>
                  <a:gd name="T0" fmla="*/ 0 w 8"/>
                  <a:gd name="T1" fmla="*/ 47 h 47"/>
                  <a:gd name="T2" fmla="*/ 0 w 8"/>
                  <a:gd name="T3" fmla="*/ 39 h 47"/>
                  <a:gd name="T4" fmla="*/ 0 w 8"/>
                  <a:gd name="T5" fmla="*/ 31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31"/>
                    </a:lnTo>
                    <a:lnTo>
                      <a:pt x="8" y="8"/>
                    </a:lnTo>
                    <a:lnTo>
                      <a:pt x="8" y="0"/>
                    </a:lnTo>
                  </a:path>
                </a:pathLst>
              </a:custGeom>
              <a:noFill/>
              <a:ln w="5080">
                <a:solidFill>
                  <a:srgbClr val="993366"/>
                </a:solidFill>
                <a:prstDash val="solid"/>
                <a:round/>
                <a:headEnd/>
                <a:tailEnd/>
              </a:ln>
            </p:spPr>
            <p:txBody>
              <a:bodyPr/>
              <a:lstStyle/>
              <a:p>
                <a:endParaRPr lang="en-US"/>
              </a:p>
            </p:txBody>
          </p:sp>
          <p:sp>
            <p:nvSpPr>
              <p:cNvPr id="253544" name="Freeform 2648"/>
              <p:cNvSpPr>
                <a:spLocks/>
              </p:cNvSpPr>
              <p:nvPr/>
            </p:nvSpPr>
            <p:spPr bwMode="auto">
              <a:xfrm>
                <a:off x="4014" y="2218"/>
                <a:ext cx="8" cy="15"/>
              </a:xfrm>
              <a:custGeom>
                <a:avLst/>
                <a:gdLst>
                  <a:gd name="T0" fmla="*/ 0 w 8"/>
                  <a:gd name="T1" fmla="*/ 0 h 15"/>
                  <a:gd name="T2" fmla="*/ 0 w 8"/>
                  <a:gd name="T3" fmla="*/ 0 h 15"/>
                  <a:gd name="T4" fmla="*/ 0 w 8"/>
                  <a:gd name="T5" fmla="*/ 8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8"/>
                    </a:lnTo>
                    <a:lnTo>
                      <a:pt x="8" y="15"/>
                    </a:lnTo>
                  </a:path>
                </a:pathLst>
              </a:custGeom>
              <a:noFill/>
              <a:ln w="5080">
                <a:solidFill>
                  <a:srgbClr val="993366"/>
                </a:solidFill>
                <a:prstDash val="solid"/>
                <a:round/>
                <a:headEnd/>
                <a:tailEnd/>
              </a:ln>
            </p:spPr>
            <p:txBody>
              <a:bodyPr/>
              <a:lstStyle/>
              <a:p>
                <a:endParaRPr lang="en-US"/>
              </a:p>
            </p:txBody>
          </p:sp>
          <p:sp>
            <p:nvSpPr>
              <p:cNvPr id="253545" name="Freeform 2649"/>
              <p:cNvSpPr>
                <a:spLocks/>
              </p:cNvSpPr>
              <p:nvPr/>
            </p:nvSpPr>
            <p:spPr bwMode="auto">
              <a:xfrm>
                <a:off x="4022" y="223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546" name="Freeform 2650"/>
              <p:cNvSpPr>
                <a:spLocks/>
              </p:cNvSpPr>
              <p:nvPr/>
            </p:nvSpPr>
            <p:spPr bwMode="auto">
              <a:xfrm>
                <a:off x="4029" y="2233"/>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47" name="Freeform 2651"/>
              <p:cNvSpPr>
                <a:spLocks/>
              </p:cNvSpPr>
              <p:nvPr/>
            </p:nvSpPr>
            <p:spPr bwMode="auto">
              <a:xfrm>
                <a:off x="4037" y="2171"/>
                <a:ext cx="8" cy="70"/>
              </a:xfrm>
              <a:custGeom>
                <a:avLst/>
                <a:gdLst>
                  <a:gd name="T0" fmla="*/ 0 w 8"/>
                  <a:gd name="T1" fmla="*/ 70 h 70"/>
                  <a:gd name="T2" fmla="*/ 0 w 8"/>
                  <a:gd name="T3" fmla="*/ 55 h 70"/>
                  <a:gd name="T4" fmla="*/ 0 w 8"/>
                  <a:gd name="T5" fmla="*/ 31 h 70"/>
                  <a:gd name="T6" fmla="*/ 8 w 8"/>
                  <a:gd name="T7" fmla="*/ 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5"/>
                    </a:lnTo>
                    <a:lnTo>
                      <a:pt x="0" y="31"/>
                    </a:lnTo>
                    <a:lnTo>
                      <a:pt x="8" y="8"/>
                    </a:lnTo>
                    <a:lnTo>
                      <a:pt x="8" y="0"/>
                    </a:lnTo>
                  </a:path>
                </a:pathLst>
              </a:custGeom>
              <a:noFill/>
              <a:ln w="5080">
                <a:solidFill>
                  <a:srgbClr val="993366"/>
                </a:solidFill>
                <a:prstDash val="solid"/>
                <a:round/>
                <a:headEnd/>
                <a:tailEnd/>
              </a:ln>
            </p:spPr>
            <p:txBody>
              <a:bodyPr/>
              <a:lstStyle/>
              <a:p>
                <a:endParaRPr lang="en-US"/>
              </a:p>
            </p:txBody>
          </p:sp>
          <p:sp>
            <p:nvSpPr>
              <p:cNvPr id="253548" name="Freeform 2652"/>
              <p:cNvSpPr>
                <a:spLocks/>
              </p:cNvSpPr>
              <p:nvPr/>
            </p:nvSpPr>
            <p:spPr bwMode="auto">
              <a:xfrm>
                <a:off x="4045" y="2171"/>
                <a:ext cx="8" cy="55"/>
              </a:xfrm>
              <a:custGeom>
                <a:avLst/>
                <a:gdLst>
                  <a:gd name="T0" fmla="*/ 0 w 8"/>
                  <a:gd name="T1" fmla="*/ 0 h 55"/>
                  <a:gd name="T2" fmla="*/ 0 w 8"/>
                  <a:gd name="T3" fmla="*/ 8 h 55"/>
                  <a:gd name="T4" fmla="*/ 0 w 8"/>
                  <a:gd name="T5" fmla="*/ 23 h 55"/>
                  <a:gd name="T6" fmla="*/ 8 w 8"/>
                  <a:gd name="T7" fmla="*/ 47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3"/>
                    </a:lnTo>
                    <a:lnTo>
                      <a:pt x="8" y="47"/>
                    </a:lnTo>
                    <a:lnTo>
                      <a:pt x="8" y="55"/>
                    </a:lnTo>
                  </a:path>
                </a:pathLst>
              </a:custGeom>
              <a:noFill/>
              <a:ln w="5080">
                <a:solidFill>
                  <a:srgbClr val="993366"/>
                </a:solidFill>
                <a:prstDash val="solid"/>
                <a:round/>
                <a:headEnd/>
                <a:tailEnd/>
              </a:ln>
            </p:spPr>
            <p:txBody>
              <a:bodyPr/>
              <a:lstStyle/>
              <a:p>
                <a:endParaRPr lang="en-US"/>
              </a:p>
            </p:txBody>
          </p:sp>
          <p:sp>
            <p:nvSpPr>
              <p:cNvPr id="253549" name="Freeform 2653"/>
              <p:cNvSpPr>
                <a:spLocks/>
              </p:cNvSpPr>
              <p:nvPr/>
            </p:nvSpPr>
            <p:spPr bwMode="auto">
              <a:xfrm>
                <a:off x="4053" y="2210"/>
                <a:ext cx="7" cy="16"/>
              </a:xfrm>
              <a:custGeom>
                <a:avLst/>
                <a:gdLst>
                  <a:gd name="T0" fmla="*/ 0 w 7"/>
                  <a:gd name="T1" fmla="*/ 16 h 16"/>
                  <a:gd name="T2" fmla="*/ 0 w 7"/>
                  <a:gd name="T3" fmla="*/ 16 h 16"/>
                  <a:gd name="T4" fmla="*/ 0 w 7"/>
                  <a:gd name="T5" fmla="*/ 16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16"/>
                    </a:moveTo>
                    <a:lnTo>
                      <a:pt x="0" y="16"/>
                    </a:lnTo>
                    <a:lnTo>
                      <a:pt x="7" y="0"/>
                    </a:lnTo>
                  </a:path>
                </a:pathLst>
              </a:custGeom>
              <a:noFill/>
              <a:ln w="5080">
                <a:solidFill>
                  <a:srgbClr val="993366"/>
                </a:solidFill>
                <a:prstDash val="solid"/>
                <a:round/>
                <a:headEnd/>
                <a:tailEnd/>
              </a:ln>
            </p:spPr>
            <p:txBody>
              <a:bodyPr/>
              <a:lstStyle/>
              <a:p>
                <a:endParaRPr lang="en-US"/>
              </a:p>
            </p:txBody>
          </p:sp>
          <p:sp>
            <p:nvSpPr>
              <p:cNvPr id="253550" name="Freeform 2654"/>
              <p:cNvSpPr>
                <a:spLocks/>
              </p:cNvSpPr>
              <p:nvPr/>
            </p:nvSpPr>
            <p:spPr bwMode="auto">
              <a:xfrm>
                <a:off x="4060" y="2179"/>
                <a:ext cx="8" cy="31"/>
              </a:xfrm>
              <a:custGeom>
                <a:avLst/>
                <a:gdLst>
                  <a:gd name="T0" fmla="*/ 0 w 8"/>
                  <a:gd name="T1" fmla="*/ 31 h 31"/>
                  <a:gd name="T2" fmla="*/ 0 w 8"/>
                  <a:gd name="T3" fmla="*/ 23 h 31"/>
                  <a:gd name="T4" fmla="*/ 0 w 8"/>
                  <a:gd name="T5" fmla="*/ 8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8"/>
                    </a:lnTo>
                    <a:lnTo>
                      <a:pt x="8" y="0"/>
                    </a:lnTo>
                  </a:path>
                </a:pathLst>
              </a:custGeom>
              <a:noFill/>
              <a:ln w="5080">
                <a:solidFill>
                  <a:srgbClr val="993366"/>
                </a:solidFill>
                <a:prstDash val="solid"/>
                <a:round/>
                <a:headEnd/>
                <a:tailEnd/>
              </a:ln>
            </p:spPr>
            <p:txBody>
              <a:bodyPr/>
              <a:lstStyle/>
              <a:p>
                <a:endParaRPr lang="en-US"/>
              </a:p>
            </p:txBody>
          </p:sp>
          <p:sp>
            <p:nvSpPr>
              <p:cNvPr id="253551" name="Freeform 2655"/>
              <p:cNvSpPr>
                <a:spLocks/>
              </p:cNvSpPr>
              <p:nvPr/>
            </p:nvSpPr>
            <p:spPr bwMode="auto">
              <a:xfrm>
                <a:off x="4068" y="2179"/>
                <a:ext cx="8" cy="86"/>
              </a:xfrm>
              <a:custGeom>
                <a:avLst/>
                <a:gdLst>
                  <a:gd name="T0" fmla="*/ 0 w 8"/>
                  <a:gd name="T1" fmla="*/ 0 h 86"/>
                  <a:gd name="T2" fmla="*/ 0 w 8"/>
                  <a:gd name="T3" fmla="*/ 15 h 86"/>
                  <a:gd name="T4" fmla="*/ 0 w 8"/>
                  <a:gd name="T5" fmla="*/ 39 h 86"/>
                  <a:gd name="T6" fmla="*/ 8 w 8"/>
                  <a:gd name="T7" fmla="*/ 70 h 86"/>
                  <a:gd name="T8" fmla="*/ 8 w 8"/>
                  <a:gd name="T9" fmla="*/ 86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0"/>
                    </a:moveTo>
                    <a:lnTo>
                      <a:pt x="0" y="15"/>
                    </a:lnTo>
                    <a:lnTo>
                      <a:pt x="0" y="39"/>
                    </a:lnTo>
                    <a:lnTo>
                      <a:pt x="8" y="70"/>
                    </a:lnTo>
                    <a:lnTo>
                      <a:pt x="8" y="86"/>
                    </a:lnTo>
                  </a:path>
                </a:pathLst>
              </a:custGeom>
              <a:noFill/>
              <a:ln w="5080">
                <a:solidFill>
                  <a:srgbClr val="993366"/>
                </a:solidFill>
                <a:prstDash val="solid"/>
                <a:round/>
                <a:headEnd/>
                <a:tailEnd/>
              </a:ln>
            </p:spPr>
            <p:txBody>
              <a:bodyPr/>
              <a:lstStyle/>
              <a:p>
                <a:endParaRPr lang="en-US"/>
              </a:p>
            </p:txBody>
          </p:sp>
          <p:sp>
            <p:nvSpPr>
              <p:cNvPr id="253552" name="Freeform 2656"/>
              <p:cNvSpPr>
                <a:spLocks/>
              </p:cNvSpPr>
              <p:nvPr/>
            </p:nvSpPr>
            <p:spPr bwMode="auto">
              <a:xfrm>
                <a:off x="4076" y="2265"/>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553" name="Freeform 2657"/>
              <p:cNvSpPr>
                <a:spLocks/>
              </p:cNvSpPr>
              <p:nvPr/>
            </p:nvSpPr>
            <p:spPr bwMode="auto">
              <a:xfrm>
                <a:off x="4084" y="227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54" name="Line 2658"/>
              <p:cNvSpPr>
                <a:spLocks noChangeShapeType="1"/>
              </p:cNvSpPr>
              <p:nvPr/>
            </p:nvSpPr>
            <p:spPr bwMode="auto">
              <a:xfrm flipV="1">
                <a:off x="4092" y="2272"/>
                <a:ext cx="7" cy="8"/>
              </a:xfrm>
              <a:prstGeom prst="line">
                <a:avLst/>
              </a:prstGeom>
              <a:noFill/>
              <a:ln w="5080">
                <a:solidFill>
                  <a:srgbClr val="993366"/>
                </a:solidFill>
                <a:round/>
                <a:headEnd/>
                <a:tailEnd/>
              </a:ln>
            </p:spPr>
            <p:txBody>
              <a:bodyPr/>
              <a:lstStyle/>
              <a:p>
                <a:endParaRPr lang="en-US"/>
              </a:p>
            </p:txBody>
          </p:sp>
          <p:sp>
            <p:nvSpPr>
              <p:cNvPr id="253555" name="Freeform 2659"/>
              <p:cNvSpPr>
                <a:spLocks/>
              </p:cNvSpPr>
              <p:nvPr/>
            </p:nvSpPr>
            <p:spPr bwMode="auto">
              <a:xfrm>
                <a:off x="4099" y="2226"/>
                <a:ext cx="8" cy="46"/>
              </a:xfrm>
              <a:custGeom>
                <a:avLst/>
                <a:gdLst>
                  <a:gd name="T0" fmla="*/ 0 w 8"/>
                  <a:gd name="T1" fmla="*/ 46 h 46"/>
                  <a:gd name="T2" fmla="*/ 0 w 8"/>
                  <a:gd name="T3" fmla="*/ 39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9"/>
                    </a:lnTo>
                    <a:lnTo>
                      <a:pt x="0" y="23"/>
                    </a:lnTo>
                    <a:lnTo>
                      <a:pt x="8" y="7"/>
                    </a:lnTo>
                    <a:lnTo>
                      <a:pt x="8" y="0"/>
                    </a:lnTo>
                  </a:path>
                </a:pathLst>
              </a:custGeom>
              <a:noFill/>
              <a:ln w="5080">
                <a:solidFill>
                  <a:srgbClr val="993366"/>
                </a:solidFill>
                <a:prstDash val="solid"/>
                <a:round/>
                <a:headEnd/>
                <a:tailEnd/>
              </a:ln>
            </p:spPr>
            <p:txBody>
              <a:bodyPr/>
              <a:lstStyle/>
              <a:p>
                <a:endParaRPr lang="en-US"/>
              </a:p>
            </p:txBody>
          </p:sp>
          <p:sp>
            <p:nvSpPr>
              <p:cNvPr id="253556" name="Freeform 2660"/>
              <p:cNvSpPr>
                <a:spLocks/>
              </p:cNvSpPr>
              <p:nvPr/>
            </p:nvSpPr>
            <p:spPr bwMode="auto">
              <a:xfrm>
                <a:off x="4107" y="2226"/>
                <a:ext cx="8" cy="15"/>
              </a:xfrm>
              <a:custGeom>
                <a:avLst/>
                <a:gdLst>
                  <a:gd name="T0" fmla="*/ 0 w 8"/>
                  <a:gd name="T1" fmla="*/ 0 h 15"/>
                  <a:gd name="T2" fmla="*/ 0 w 8"/>
                  <a:gd name="T3" fmla="*/ 0 h 15"/>
                  <a:gd name="T4" fmla="*/ 0 w 8"/>
                  <a:gd name="T5" fmla="*/ 7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7"/>
                    </a:lnTo>
                    <a:lnTo>
                      <a:pt x="8" y="15"/>
                    </a:lnTo>
                  </a:path>
                </a:pathLst>
              </a:custGeom>
              <a:noFill/>
              <a:ln w="5080">
                <a:solidFill>
                  <a:srgbClr val="993366"/>
                </a:solidFill>
                <a:prstDash val="solid"/>
                <a:round/>
                <a:headEnd/>
                <a:tailEnd/>
              </a:ln>
            </p:spPr>
            <p:txBody>
              <a:bodyPr/>
              <a:lstStyle/>
              <a:p>
                <a:endParaRPr lang="en-US"/>
              </a:p>
            </p:txBody>
          </p:sp>
          <p:sp>
            <p:nvSpPr>
              <p:cNvPr id="253557" name="Freeform 2661"/>
              <p:cNvSpPr>
                <a:spLocks/>
              </p:cNvSpPr>
              <p:nvPr/>
            </p:nvSpPr>
            <p:spPr bwMode="auto">
              <a:xfrm>
                <a:off x="4115" y="224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58" name="Freeform 2662"/>
              <p:cNvSpPr>
                <a:spLocks/>
              </p:cNvSpPr>
              <p:nvPr/>
            </p:nvSpPr>
            <p:spPr bwMode="auto">
              <a:xfrm>
                <a:off x="4123" y="2241"/>
                <a:ext cx="7" cy="31"/>
              </a:xfrm>
              <a:custGeom>
                <a:avLst/>
                <a:gdLst>
                  <a:gd name="T0" fmla="*/ 0 w 7"/>
                  <a:gd name="T1" fmla="*/ 0 h 31"/>
                  <a:gd name="T2" fmla="*/ 0 w 7"/>
                  <a:gd name="T3" fmla="*/ 16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6"/>
                    </a:lnTo>
                    <a:lnTo>
                      <a:pt x="7" y="31"/>
                    </a:lnTo>
                  </a:path>
                </a:pathLst>
              </a:custGeom>
              <a:noFill/>
              <a:ln w="5080">
                <a:solidFill>
                  <a:srgbClr val="993366"/>
                </a:solidFill>
                <a:prstDash val="solid"/>
                <a:round/>
                <a:headEnd/>
                <a:tailEnd/>
              </a:ln>
            </p:spPr>
            <p:txBody>
              <a:bodyPr/>
              <a:lstStyle/>
              <a:p>
                <a:endParaRPr lang="en-US"/>
              </a:p>
            </p:txBody>
          </p:sp>
          <p:sp>
            <p:nvSpPr>
              <p:cNvPr id="253559" name="Freeform 2663"/>
              <p:cNvSpPr>
                <a:spLocks/>
              </p:cNvSpPr>
              <p:nvPr/>
            </p:nvSpPr>
            <p:spPr bwMode="auto">
              <a:xfrm>
                <a:off x="4130" y="227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60" name="Freeform 2664"/>
              <p:cNvSpPr>
                <a:spLocks/>
              </p:cNvSpPr>
              <p:nvPr/>
            </p:nvSpPr>
            <p:spPr bwMode="auto">
              <a:xfrm>
                <a:off x="4138" y="228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61" name="Freeform 2665"/>
              <p:cNvSpPr>
                <a:spLocks/>
              </p:cNvSpPr>
              <p:nvPr/>
            </p:nvSpPr>
            <p:spPr bwMode="auto">
              <a:xfrm>
                <a:off x="4146" y="2296"/>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993366"/>
                </a:solidFill>
                <a:prstDash val="solid"/>
                <a:round/>
                <a:headEnd/>
                <a:tailEnd/>
              </a:ln>
            </p:spPr>
            <p:txBody>
              <a:bodyPr/>
              <a:lstStyle/>
              <a:p>
                <a:endParaRPr lang="en-US"/>
              </a:p>
            </p:txBody>
          </p:sp>
          <p:sp>
            <p:nvSpPr>
              <p:cNvPr id="253562" name="Freeform 2666"/>
              <p:cNvSpPr>
                <a:spLocks/>
              </p:cNvSpPr>
              <p:nvPr/>
            </p:nvSpPr>
            <p:spPr bwMode="auto">
              <a:xfrm>
                <a:off x="4154" y="2194"/>
                <a:ext cx="0" cy="102"/>
              </a:xfrm>
              <a:custGeom>
                <a:avLst/>
                <a:gdLst>
                  <a:gd name="T0" fmla="*/ 102 h 102"/>
                  <a:gd name="T1" fmla="*/ 78 h 102"/>
                  <a:gd name="T2" fmla="*/ 47 h 102"/>
                  <a:gd name="T3" fmla="*/ 16 h 102"/>
                  <a:gd name="T4" fmla="*/ 8 h 102"/>
                  <a:gd name="T5" fmla="*/ 0 h 102"/>
                  <a:gd name="T6" fmla="*/ 0 60000 65536"/>
                  <a:gd name="T7" fmla="*/ 0 60000 65536"/>
                  <a:gd name="T8" fmla="*/ 0 60000 65536"/>
                  <a:gd name="T9" fmla="*/ 0 60000 65536"/>
                  <a:gd name="T10" fmla="*/ 0 60000 65536"/>
                  <a:gd name="T11" fmla="*/ 0 60000 65536"/>
                  <a:gd name="T12" fmla="*/ 0 h 102"/>
                  <a:gd name="T13" fmla="*/ 102 h 102"/>
                </a:gdLst>
                <a:ahLst/>
                <a:cxnLst>
                  <a:cxn ang="T6">
                    <a:pos x="0" y="T0"/>
                  </a:cxn>
                  <a:cxn ang="T7">
                    <a:pos x="0" y="T1"/>
                  </a:cxn>
                  <a:cxn ang="T8">
                    <a:pos x="0" y="T2"/>
                  </a:cxn>
                  <a:cxn ang="T9">
                    <a:pos x="0" y="T3"/>
                  </a:cxn>
                  <a:cxn ang="T10">
                    <a:pos x="0" y="T4"/>
                  </a:cxn>
                  <a:cxn ang="T11">
                    <a:pos x="0" y="T5"/>
                  </a:cxn>
                </a:cxnLst>
                <a:rect l="0" t="T12" r="0" b="T13"/>
                <a:pathLst>
                  <a:path h="102">
                    <a:moveTo>
                      <a:pt x="0" y="102"/>
                    </a:moveTo>
                    <a:lnTo>
                      <a:pt x="0" y="78"/>
                    </a:lnTo>
                    <a:lnTo>
                      <a:pt x="0" y="47"/>
                    </a:lnTo>
                    <a:lnTo>
                      <a:pt x="0" y="16"/>
                    </a:lnTo>
                    <a:lnTo>
                      <a:pt x="0" y="8"/>
                    </a:lnTo>
                    <a:lnTo>
                      <a:pt x="0" y="0"/>
                    </a:lnTo>
                  </a:path>
                </a:pathLst>
              </a:custGeom>
              <a:noFill/>
              <a:ln w="5080">
                <a:solidFill>
                  <a:srgbClr val="993366"/>
                </a:solidFill>
                <a:prstDash val="solid"/>
                <a:round/>
                <a:headEnd/>
                <a:tailEnd/>
              </a:ln>
            </p:spPr>
            <p:txBody>
              <a:bodyPr/>
              <a:lstStyle/>
              <a:p>
                <a:endParaRPr lang="en-US"/>
              </a:p>
            </p:txBody>
          </p:sp>
          <p:sp>
            <p:nvSpPr>
              <p:cNvPr id="253563" name="Freeform 2667"/>
              <p:cNvSpPr>
                <a:spLocks/>
              </p:cNvSpPr>
              <p:nvPr/>
            </p:nvSpPr>
            <p:spPr bwMode="auto">
              <a:xfrm>
                <a:off x="4154" y="2194"/>
                <a:ext cx="8" cy="63"/>
              </a:xfrm>
              <a:custGeom>
                <a:avLst/>
                <a:gdLst>
                  <a:gd name="T0" fmla="*/ 0 w 8"/>
                  <a:gd name="T1" fmla="*/ 0 h 63"/>
                  <a:gd name="T2" fmla="*/ 0 w 8"/>
                  <a:gd name="T3" fmla="*/ 0 h 63"/>
                  <a:gd name="T4" fmla="*/ 0 w 8"/>
                  <a:gd name="T5" fmla="*/ 24 h 63"/>
                  <a:gd name="T6" fmla="*/ 8 w 8"/>
                  <a:gd name="T7" fmla="*/ 39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0"/>
                    </a:lnTo>
                    <a:lnTo>
                      <a:pt x="0" y="24"/>
                    </a:lnTo>
                    <a:lnTo>
                      <a:pt x="8" y="39"/>
                    </a:lnTo>
                    <a:lnTo>
                      <a:pt x="8" y="63"/>
                    </a:lnTo>
                  </a:path>
                </a:pathLst>
              </a:custGeom>
              <a:noFill/>
              <a:ln w="5080">
                <a:solidFill>
                  <a:srgbClr val="993366"/>
                </a:solidFill>
                <a:prstDash val="solid"/>
                <a:round/>
                <a:headEnd/>
                <a:tailEnd/>
              </a:ln>
            </p:spPr>
            <p:txBody>
              <a:bodyPr/>
              <a:lstStyle/>
              <a:p>
                <a:endParaRPr lang="en-US"/>
              </a:p>
            </p:txBody>
          </p:sp>
          <p:sp>
            <p:nvSpPr>
              <p:cNvPr id="253564" name="Freeform 2668"/>
              <p:cNvSpPr>
                <a:spLocks/>
              </p:cNvSpPr>
              <p:nvPr/>
            </p:nvSpPr>
            <p:spPr bwMode="auto">
              <a:xfrm>
                <a:off x="4162" y="2257"/>
                <a:ext cx="7" cy="78"/>
              </a:xfrm>
              <a:custGeom>
                <a:avLst/>
                <a:gdLst>
                  <a:gd name="T0" fmla="*/ 0 w 7"/>
                  <a:gd name="T1" fmla="*/ 0 h 78"/>
                  <a:gd name="T2" fmla="*/ 0 w 7"/>
                  <a:gd name="T3" fmla="*/ 23 h 78"/>
                  <a:gd name="T4" fmla="*/ 0 w 7"/>
                  <a:gd name="T5" fmla="*/ 39 h 78"/>
                  <a:gd name="T6" fmla="*/ 7 w 7"/>
                  <a:gd name="T7" fmla="*/ 62 h 78"/>
                  <a:gd name="T8" fmla="*/ 7 w 7"/>
                  <a:gd name="T9" fmla="*/ 78 h 78"/>
                  <a:gd name="T10" fmla="*/ 0 60000 65536"/>
                  <a:gd name="T11" fmla="*/ 0 60000 65536"/>
                  <a:gd name="T12" fmla="*/ 0 60000 65536"/>
                  <a:gd name="T13" fmla="*/ 0 60000 65536"/>
                  <a:gd name="T14" fmla="*/ 0 60000 65536"/>
                  <a:gd name="T15" fmla="*/ 0 w 7"/>
                  <a:gd name="T16" fmla="*/ 0 h 78"/>
                  <a:gd name="T17" fmla="*/ 7 w 7"/>
                  <a:gd name="T18" fmla="*/ 78 h 78"/>
                </a:gdLst>
                <a:ahLst/>
                <a:cxnLst>
                  <a:cxn ang="T10">
                    <a:pos x="T0" y="T1"/>
                  </a:cxn>
                  <a:cxn ang="T11">
                    <a:pos x="T2" y="T3"/>
                  </a:cxn>
                  <a:cxn ang="T12">
                    <a:pos x="T4" y="T5"/>
                  </a:cxn>
                  <a:cxn ang="T13">
                    <a:pos x="T6" y="T7"/>
                  </a:cxn>
                  <a:cxn ang="T14">
                    <a:pos x="T8" y="T9"/>
                  </a:cxn>
                </a:cxnLst>
                <a:rect l="T15" t="T16" r="T17" b="T18"/>
                <a:pathLst>
                  <a:path w="7" h="78">
                    <a:moveTo>
                      <a:pt x="0" y="0"/>
                    </a:moveTo>
                    <a:lnTo>
                      <a:pt x="0" y="23"/>
                    </a:lnTo>
                    <a:lnTo>
                      <a:pt x="0" y="39"/>
                    </a:lnTo>
                    <a:lnTo>
                      <a:pt x="7" y="62"/>
                    </a:lnTo>
                    <a:lnTo>
                      <a:pt x="7" y="78"/>
                    </a:lnTo>
                  </a:path>
                </a:pathLst>
              </a:custGeom>
              <a:noFill/>
              <a:ln w="5080">
                <a:solidFill>
                  <a:srgbClr val="993366"/>
                </a:solidFill>
                <a:prstDash val="solid"/>
                <a:round/>
                <a:headEnd/>
                <a:tailEnd/>
              </a:ln>
            </p:spPr>
            <p:txBody>
              <a:bodyPr/>
              <a:lstStyle/>
              <a:p>
                <a:endParaRPr lang="en-US"/>
              </a:p>
            </p:txBody>
          </p:sp>
          <p:sp>
            <p:nvSpPr>
              <p:cNvPr id="253565" name="Freeform 2669"/>
              <p:cNvSpPr>
                <a:spLocks/>
              </p:cNvSpPr>
              <p:nvPr/>
            </p:nvSpPr>
            <p:spPr bwMode="auto">
              <a:xfrm>
                <a:off x="4169" y="2335"/>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566" name="Freeform 2670"/>
              <p:cNvSpPr>
                <a:spLocks/>
              </p:cNvSpPr>
              <p:nvPr/>
            </p:nvSpPr>
            <p:spPr bwMode="auto">
              <a:xfrm>
                <a:off x="4177" y="2342"/>
                <a:ext cx="8" cy="16"/>
              </a:xfrm>
              <a:custGeom>
                <a:avLst/>
                <a:gdLst>
                  <a:gd name="T0" fmla="*/ 0 w 8"/>
                  <a:gd name="T1" fmla="*/ 0 h 16"/>
                  <a:gd name="T2" fmla="*/ 0 w 8"/>
                  <a:gd name="T3" fmla="*/ 8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67" name="Freeform 2671"/>
              <p:cNvSpPr>
                <a:spLocks/>
              </p:cNvSpPr>
              <p:nvPr/>
            </p:nvSpPr>
            <p:spPr bwMode="auto">
              <a:xfrm>
                <a:off x="4185" y="2179"/>
                <a:ext cx="8" cy="179"/>
              </a:xfrm>
              <a:custGeom>
                <a:avLst/>
                <a:gdLst>
                  <a:gd name="T0" fmla="*/ 0 w 8"/>
                  <a:gd name="T1" fmla="*/ 179 h 179"/>
                  <a:gd name="T2" fmla="*/ 0 w 8"/>
                  <a:gd name="T3" fmla="*/ 163 h 179"/>
                  <a:gd name="T4" fmla="*/ 0 w 8"/>
                  <a:gd name="T5" fmla="*/ 140 h 179"/>
                  <a:gd name="T6" fmla="*/ 0 w 8"/>
                  <a:gd name="T7" fmla="*/ 78 h 179"/>
                  <a:gd name="T8" fmla="*/ 8 w 8"/>
                  <a:gd name="T9" fmla="*/ 47 h 179"/>
                  <a:gd name="T10" fmla="*/ 8 w 8"/>
                  <a:gd name="T11" fmla="*/ 23 h 179"/>
                  <a:gd name="T12" fmla="*/ 8 w 8"/>
                  <a:gd name="T13" fmla="*/ 8 h 179"/>
                  <a:gd name="T14" fmla="*/ 8 w 8"/>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9"/>
                  <a:gd name="T26" fmla="*/ 8 w 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9">
                    <a:moveTo>
                      <a:pt x="0" y="179"/>
                    </a:moveTo>
                    <a:lnTo>
                      <a:pt x="0" y="163"/>
                    </a:lnTo>
                    <a:lnTo>
                      <a:pt x="0" y="140"/>
                    </a:lnTo>
                    <a:lnTo>
                      <a:pt x="0" y="78"/>
                    </a:lnTo>
                    <a:lnTo>
                      <a:pt x="8" y="47"/>
                    </a:lnTo>
                    <a:lnTo>
                      <a:pt x="8" y="23"/>
                    </a:lnTo>
                    <a:lnTo>
                      <a:pt x="8" y="8"/>
                    </a:lnTo>
                    <a:lnTo>
                      <a:pt x="8" y="0"/>
                    </a:lnTo>
                  </a:path>
                </a:pathLst>
              </a:custGeom>
              <a:noFill/>
              <a:ln w="5080">
                <a:solidFill>
                  <a:srgbClr val="993366"/>
                </a:solidFill>
                <a:prstDash val="solid"/>
                <a:round/>
                <a:headEnd/>
                <a:tailEnd/>
              </a:ln>
            </p:spPr>
            <p:txBody>
              <a:bodyPr/>
              <a:lstStyle/>
              <a:p>
                <a:endParaRPr lang="en-US"/>
              </a:p>
            </p:txBody>
          </p:sp>
          <p:sp>
            <p:nvSpPr>
              <p:cNvPr id="253568" name="Freeform 2672"/>
              <p:cNvSpPr>
                <a:spLocks/>
              </p:cNvSpPr>
              <p:nvPr/>
            </p:nvSpPr>
            <p:spPr bwMode="auto">
              <a:xfrm>
                <a:off x="4193" y="2179"/>
                <a:ext cx="7" cy="179"/>
              </a:xfrm>
              <a:custGeom>
                <a:avLst/>
                <a:gdLst>
                  <a:gd name="T0" fmla="*/ 0 w 7"/>
                  <a:gd name="T1" fmla="*/ 0 h 179"/>
                  <a:gd name="T2" fmla="*/ 0 w 7"/>
                  <a:gd name="T3" fmla="*/ 8 h 179"/>
                  <a:gd name="T4" fmla="*/ 0 w 7"/>
                  <a:gd name="T5" fmla="*/ 23 h 179"/>
                  <a:gd name="T6" fmla="*/ 0 w 7"/>
                  <a:gd name="T7" fmla="*/ 47 h 179"/>
                  <a:gd name="T8" fmla="*/ 0 w 7"/>
                  <a:gd name="T9" fmla="*/ 78 h 179"/>
                  <a:gd name="T10" fmla="*/ 7 w 7"/>
                  <a:gd name="T11" fmla="*/ 140 h 179"/>
                  <a:gd name="T12" fmla="*/ 7 w 7"/>
                  <a:gd name="T13" fmla="*/ 163 h 179"/>
                  <a:gd name="T14" fmla="*/ 7 w 7"/>
                  <a:gd name="T15" fmla="*/ 179 h 17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79"/>
                  <a:gd name="T26" fmla="*/ 7 w 7"/>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79">
                    <a:moveTo>
                      <a:pt x="0" y="0"/>
                    </a:moveTo>
                    <a:lnTo>
                      <a:pt x="0" y="8"/>
                    </a:lnTo>
                    <a:lnTo>
                      <a:pt x="0" y="23"/>
                    </a:lnTo>
                    <a:lnTo>
                      <a:pt x="0" y="47"/>
                    </a:lnTo>
                    <a:lnTo>
                      <a:pt x="0" y="78"/>
                    </a:lnTo>
                    <a:lnTo>
                      <a:pt x="7" y="140"/>
                    </a:lnTo>
                    <a:lnTo>
                      <a:pt x="7" y="163"/>
                    </a:lnTo>
                    <a:lnTo>
                      <a:pt x="7" y="179"/>
                    </a:lnTo>
                  </a:path>
                </a:pathLst>
              </a:custGeom>
              <a:noFill/>
              <a:ln w="5080">
                <a:solidFill>
                  <a:srgbClr val="993366"/>
                </a:solidFill>
                <a:prstDash val="solid"/>
                <a:round/>
                <a:headEnd/>
                <a:tailEnd/>
              </a:ln>
            </p:spPr>
            <p:txBody>
              <a:bodyPr/>
              <a:lstStyle/>
              <a:p>
                <a:endParaRPr lang="en-US"/>
              </a:p>
            </p:txBody>
          </p:sp>
          <p:sp>
            <p:nvSpPr>
              <p:cNvPr id="253569" name="Freeform 2673"/>
              <p:cNvSpPr>
                <a:spLocks/>
              </p:cNvSpPr>
              <p:nvPr/>
            </p:nvSpPr>
            <p:spPr bwMode="auto">
              <a:xfrm>
                <a:off x="4200" y="235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570" name="Freeform 2674"/>
              <p:cNvSpPr>
                <a:spLocks/>
              </p:cNvSpPr>
              <p:nvPr/>
            </p:nvSpPr>
            <p:spPr bwMode="auto">
              <a:xfrm>
                <a:off x="4208" y="237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71" name="Freeform 2675"/>
              <p:cNvSpPr>
                <a:spLocks/>
              </p:cNvSpPr>
              <p:nvPr/>
            </p:nvSpPr>
            <p:spPr bwMode="auto">
              <a:xfrm>
                <a:off x="4216" y="237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72" name="Freeform 2676"/>
              <p:cNvSpPr>
                <a:spLocks/>
              </p:cNvSpPr>
              <p:nvPr/>
            </p:nvSpPr>
            <p:spPr bwMode="auto">
              <a:xfrm>
                <a:off x="4224" y="2381"/>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73" name="Freeform 2677"/>
              <p:cNvSpPr>
                <a:spLocks/>
              </p:cNvSpPr>
              <p:nvPr/>
            </p:nvSpPr>
            <p:spPr bwMode="auto">
              <a:xfrm>
                <a:off x="4232" y="2381"/>
                <a:ext cx="7" cy="31"/>
              </a:xfrm>
              <a:custGeom>
                <a:avLst/>
                <a:gdLst>
                  <a:gd name="T0" fmla="*/ 0 w 7"/>
                  <a:gd name="T1" fmla="*/ 0 h 31"/>
                  <a:gd name="T2" fmla="*/ 0 w 7"/>
                  <a:gd name="T3" fmla="*/ 8 h 31"/>
                  <a:gd name="T4" fmla="*/ 0 w 7"/>
                  <a:gd name="T5" fmla="*/ 16 h 31"/>
                  <a:gd name="T6" fmla="*/ 7 w 7"/>
                  <a:gd name="T7" fmla="*/ 24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4"/>
                    </a:lnTo>
                    <a:lnTo>
                      <a:pt x="7" y="31"/>
                    </a:lnTo>
                  </a:path>
                </a:pathLst>
              </a:custGeom>
              <a:noFill/>
              <a:ln w="5080">
                <a:solidFill>
                  <a:srgbClr val="993366"/>
                </a:solidFill>
                <a:prstDash val="solid"/>
                <a:round/>
                <a:headEnd/>
                <a:tailEnd/>
              </a:ln>
            </p:spPr>
            <p:txBody>
              <a:bodyPr/>
              <a:lstStyle/>
              <a:p>
                <a:endParaRPr lang="en-US"/>
              </a:p>
            </p:txBody>
          </p:sp>
          <p:sp>
            <p:nvSpPr>
              <p:cNvPr id="253574" name="Freeform 2678"/>
              <p:cNvSpPr>
                <a:spLocks/>
              </p:cNvSpPr>
              <p:nvPr/>
            </p:nvSpPr>
            <p:spPr bwMode="auto">
              <a:xfrm>
                <a:off x="4239" y="241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75" name="Freeform 2679"/>
              <p:cNvSpPr>
                <a:spLocks/>
              </p:cNvSpPr>
              <p:nvPr/>
            </p:nvSpPr>
            <p:spPr bwMode="auto">
              <a:xfrm>
                <a:off x="4247" y="241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576" name="Line 2680"/>
              <p:cNvSpPr>
                <a:spLocks noChangeShapeType="1"/>
              </p:cNvSpPr>
              <p:nvPr/>
            </p:nvSpPr>
            <p:spPr bwMode="auto">
              <a:xfrm>
                <a:off x="4255" y="2420"/>
                <a:ext cx="8" cy="0"/>
              </a:xfrm>
              <a:prstGeom prst="line">
                <a:avLst/>
              </a:prstGeom>
              <a:noFill/>
              <a:ln w="5080">
                <a:solidFill>
                  <a:srgbClr val="993366"/>
                </a:solidFill>
                <a:round/>
                <a:headEnd/>
                <a:tailEnd/>
              </a:ln>
            </p:spPr>
            <p:txBody>
              <a:bodyPr/>
              <a:lstStyle/>
              <a:p>
                <a:endParaRPr lang="en-US"/>
              </a:p>
            </p:txBody>
          </p:sp>
          <p:sp>
            <p:nvSpPr>
              <p:cNvPr id="253577" name="Line 2681"/>
              <p:cNvSpPr>
                <a:spLocks noChangeShapeType="1"/>
              </p:cNvSpPr>
              <p:nvPr/>
            </p:nvSpPr>
            <p:spPr bwMode="auto">
              <a:xfrm>
                <a:off x="4263" y="2420"/>
                <a:ext cx="7" cy="8"/>
              </a:xfrm>
              <a:prstGeom prst="line">
                <a:avLst/>
              </a:prstGeom>
              <a:noFill/>
              <a:ln w="5080">
                <a:solidFill>
                  <a:srgbClr val="993366"/>
                </a:solidFill>
                <a:round/>
                <a:headEnd/>
                <a:tailEnd/>
              </a:ln>
            </p:spPr>
            <p:txBody>
              <a:bodyPr/>
              <a:lstStyle/>
              <a:p>
                <a:endParaRPr lang="en-US"/>
              </a:p>
            </p:txBody>
          </p:sp>
          <p:sp>
            <p:nvSpPr>
              <p:cNvPr id="253578" name="Line 2682"/>
              <p:cNvSpPr>
                <a:spLocks noChangeShapeType="1"/>
              </p:cNvSpPr>
              <p:nvPr/>
            </p:nvSpPr>
            <p:spPr bwMode="auto">
              <a:xfrm>
                <a:off x="4270" y="2428"/>
                <a:ext cx="8" cy="8"/>
              </a:xfrm>
              <a:prstGeom prst="line">
                <a:avLst/>
              </a:prstGeom>
              <a:noFill/>
              <a:ln w="5080">
                <a:solidFill>
                  <a:srgbClr val="993366"/>
                </a:solidFill>
                <a:round/>
                <a:headEnd/>
                <a:tailEnd/>
              </a:ln>
            </p:spPr>
            <p:txBody>
              <a:bodyPr/>
              <a:lstStyle/>
              <a:p>
                <a:endParaRPr lang="en-US"/>
              </a:p>
            </p:txBody>
          </p:sp>
          <p:sp>
            <p:nvSpPr>
              <p:cNvPr id="253579" name="Line 2683"/>
              <p:cNvSpPr>
                <a:spLocks noChangeShapeType="1"/>
              </p:cNvSpPr>
              <p:nvPr/>
            </p:nvSpPr>
            <p:spPr bwMode="auto">
              <a:xfrm>
                <a:off x="4278" y="2436"/>
                <a:ext cx="8" cy="7"/>
              </a:xfrm>
              <a:prstGeom prst="line">
                <a:avLst/>
              </a:prstGeom>
              <a:noFill/>
              <a:ln w="5080">
                <a:solidFill>
                  <a:srgbClr val="993366"/>
                </a:solidFill>
                <a:round/>
                <a:headEnd/>
                <a:tailEnd/>
              </a:ln>
            </p:spPr>
            <p:txBody>
              <a:bodyPr/>
              <a:lstStyle/>
              <a:p>
                <a:endParaRPr lang="en-US"/>
              </a:p>
            </p:txBody>
          </p:sp>
          <p:sp>
            <p:nvSpPr>
              <p:cNvPr id="253580" name="Freeform 2684"/>
              <p:cNvSpPr>
                <a:spLocks/>
              </p:cNvSpPr>
              <p:nvPr/>
            </p:nvSpPr>
            <p:spPr bwMode="auto">
              <a:xfrm>
                <a:off x="4286" y="244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81" name="Freeform 2685"/>
              <p:cNvSpPr>
                <a:spLocks/>
              </p:cNvSpPr>
              <p:nvPr/>
            </p:nvSpPr>
            <p:spPr bwMode="auto">
              <a:xfrm>
                <a:off x="4294" y="244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82" name="Freeform 2686"/>
              <p:cNvSpPr>
                <a:spLocks/>
              </p:cNvSpPr>
              <p:nvPr/>
            </p:nvSpPr>
            <p:spPr bwMode="auto">
              <a:xfrm>
                <a:off x="4302" y="244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993366"/>
                </a:solidFill>
                <a:prstDash val="solid"/>
                <a:round/>
                <a:headEnd/>
                <a:tailEnd/>
              </a:ln>
            </p:spPr>
            <p:txBody>
              <a:bodyPr/>
              <a:lstStyle/>
              <a:p>
                <a:endParaRPr lang="en-US"/>
              </a:p>
            </p:txBody>
          </p:sp>
          <p:sp>
            <p:nvSpPr>
              <p:cNvPr id="253583" name="Line 2687"/>
              <p:cNvSpPr>
                <a:spLocks noChangeShapeType="1"/>
              </p:cNvSpPr>
              <p:nvPr/>
            </p:nvSpPr>
            <p:spPr bwMode="auto">
              <a:xfrm>
                <a:off x="4309" y="2459"/>
                <a:ext cx="8" cy="0"/>
              </a:xfrm>
              <a:prstGeom prst="line">
                <a:avLst/>
              </a:prstGeom>
              <a:noFill/>
              <a:ln w="5080">
                <a:solidFill>
                  <a:srgbClr val="993366"/>
                </a:solidFill>
                <a:round/>
                <a:headEnd/>
                <a:tailEnd/>
              </a:ln>
            </p:spPr>
            <p:txBody>
              <a:bodyPr/>
              <a:lstStyle/>
              <a:p>
                <a:endParaRPr lang="en-US"/>
              </a:p>
            </p:txBody>
          </p:sp>
          <p:sp>
            <p:nvSpPr>
              <p:cNvPr id="253584" name="Freeform 2688"/>
              <p:cNvSpPr>
                <a:spLocks/>
              </p:cNvSpPr>
              <p:nvPr/>
            </p:nvSpPr>
            <p:spPr bwMode="auto">
              <a:xfrm>
                <a:off x="4317" y="245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85" name="Freeform 2689"/>
              <p:cNvSpPr>
                <a:spLocks/>
              </p:cNvSpPr>
              <p:nvPr/>
            </p:nvSpPr>
            <p:spPr bwMode="auto">
              <a:xfrm>
                <a:off x="4325" y="245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86" name="Freeform 2690"/>
              <p:cNvSpPr>
                <a:spLocks/>
              </p:cNvSpPr>
              <p:nvPr/>
            </p:nvSpPr>
            <p:spPr bwMode="auto">
              <a:xfrm>
                <a:off x="4333" y="2459"/>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587" name="Freeform 2691"/>
              <p:cNvSpPr>
                <a:spLocks/>
              </p:cNvSpPr>
              <p:nvPr/>
            </p:nvSpPr>
            <p:spPr bwMode="auto">
              <a:xfrm>
                <a:off x="4340" y="2459"/>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88" name="Freeform 2692"/>
              <p:cNvSpPr>
                <a:spLocks/>
              </p:cNvSpPr>
              <p:nvPr/>
            </p:nvSpPr>
            <p:spPr bwMode="auto">
              <a:xfrm>
                <a:off x="4348" y="2475"/>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993366"/>
                </a:solidFill>
                <a:prstDash val="solid"/>
                <a:round/>
                <a:headEnd/>
                <a:tailEnd/>
              </a:ln>
            </p:spPr>
            <p:txBody>
              <a:bodyPr/>
              <a:lstStyle/>
              <a:p>
                <a:endParaRPr lang="en-US"/>
              </a:p>
            </p:txBody>
          </p:sp>
          <p:sp>
            <p:nvSpPr>
              <p:cNvPr id="253589" name="Freeform 2693"/>
              <p:cNvSpPr>
                <a:spLocks/>
              </p:cNvSpPr>
              <p:nvPr/>
            </p:nvSpPr>
            <p:spPr bwMode="auto">
              <a:xfrm>
                <a:off x="4356" y="248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590" name="Freeform 2694"/>
              <p:cNvSpPr>
                <a:spLocks/>
              </p:cNvSpPr>
              <p:nvPr/>
            </p:nvSpPr>
            <p:spPr bwMode="auto">
              <a:xfrm>
                <a:off x="4364" y="248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591" name="Line 2695"/>
              <p:cNvSpPr>
                <a:spLocks noChangeShapeType="1"/>
              </p:cNvSpPr>
              <p:nvPr/>
            </p:nvSpPr>
            <p:spPr bwMode="auto">
              <a:xfrm>
                <a:off x="4372" y="2490"/>
                <a:ext cx="7" cy="0"/>
              </a:xfrm>
              <a:prstGeom prst="line">
                <a:avLst/>
              </a:prstGeom>
              <a:noFill/>
              <a:ln w="5080">
                <a:solidFill>
                  <a:srgbClr val="993366"/>
                </a:solidFill>
                <a:round/>
                <a:headEnd/>
                <a:tailEnd/>
              </a:ln>
            </p:spPr>
            <p:txBody>
              <a:bodyPr/>
              <a:lstStyle/>
              <a:p>
                <a:endParaRPr lang="en-US"/>
              </a:p>
            </p:txBody>
          </p:sp>
          <p:sp>
            <p:nvSpPr>
              <p:cNvPr id="253592" name="Line 2696"/>
              <p:cNvSpPr>
                <a:spLocks noChangeShapeType="1"/>
              </p:cNvSpPr>
              <p:nvPr/>
            </p:nvSpPr>
            <p:spPr bwMode="auto">
              <a:xfrm>
                <a:off x="4379" y="2490"/>
                <a:ext cx="8" cy="8"/>
              </a:xfrm>
              <a:prstGeom prst="line">
                <a:avLst/>
              </a:prstGeom>
              <a:noFill/>
              <a:ln w="5080">
                <a:solidFill>
                  <a:srgbClr val="993366"/>
                </a:solidFill>
                <a:round/>
                <a:headEnd/>
                <a:tailEnd/>
              </a:ln>
            </p:spPr>
            <p:txBody>
              <a:bodyPr/>
              <a:lstStyle/>
              <a:p>
                <a:endParaRPr lang="en-US"/>
              </a:p>
            </p:txBody>
          </p:sp>
          <p:sp>
            <p:nvSpPr>
              <p:cNvPr id="253593" name="Line 2697"/>
              <p:cNvSpPr>
                <a:spLocks noChangeShapeType="1"/>
              </p:cNvSpPr>
              <p:nvPr/>
            </p:nvSpPr>
            <p:spPr bwMode="auto">
              <a:xfrm>
                <a:off x="4387" y="2498"/>
                <a:ext cx="8" cy="8"/>
              </a:xfrm>
              <a:prstGeom prst="line">
                <a:avLst/>
              </a:prstGeom>
              <a:noFill/>
              <a:ln w="5080">
                <a:solidFill>
                  <a:srgbClr val="993366"/>
                </a:solidFill>
                <a:round/>
                <a:headEnd/>
                <a:tailEnd/>
              </a:ln>
            </p:spPr>
            <p:txBody>
              <a:bodyPr/>
              <a:lstStyle/>
              <a:p>
                <a:endParaRPr lang="en-US"/>
              </a:p>
            </p:txBody>
          </p:sp>
          <p:sp>
            <p:nvSpPr>
              <p:cNvPr id="253594" name="Line 2698"/>
              <p:cNvSpPr>
                <a:spLocks noChangeShapeType="1"/>
              </p:cNvSpPr>
              <p:nvPr/>
            </p:nvSpPr>
            <p:spPr bwMode="auto">
              <a:xfrm>
                <a:off x="4395" y="2506"/>
                <a:ext cx="8" cy="0"/>
              </a:xfrm>
              <a:prstGeom prst="line">
                <a:avLst/>
              </a:prstGeom>
              <a:noFill/>
              <a:ln w="5080">
                <a:solidFill>
                  <a:srgbClr val="993366"/>
                </a:solidFill>
                <a:round/>
                <a:headEnd/>
                <a:tailEnd/>
              </a:ln>
            </p:spPr>
            <p:txBody>
              <a:bodyPr/>
              <a:lstStyle/>
              <a:p>
                <a:endParaRPr lang="en-US"/>
              </a:p>
            </p:txBody>
          </p:sp>
          <p:sp>
            <p:nvSpPr>
              <p:cNvPr id="253595" name="Freeform 2699"/>
              <p:cNvSpPr>
                <a:spLocks/>
              </p:cNvSpPr>
              <p:nvPr/>
            </p:nvSpPr>
            <p:spPr bwMode="auto">
              <a:xfrm>
                <a:off x="4403" y="250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596" name="Line 2700"/>
              <p:cNvSpPr>
                <a:spLocks noChangeShapeType="1"/>
              </p:cNvSpPr>
              <p:nvPr/>
            </p:nvSpPr>
            <p:spPr bwMode="auto">
              <a:xfrm>
                <a:off x="4410" y="2514"/>
                <a:ext cx="8" cy="0"/>
              </a:xfrm>
              <a:prstGeom prst="line">
                <a:avLst/>
              </a:prstGeom>
              <a:noFill/>
              <a:ln w="5080">
                <a:solidFill>
                  <a:srgbClr val="993366"/>
                </a:solidFill>
                <a:round/>
                <a:headEnd/>
                <a:tailEnd/>
              </a:ln>
            </p:spPr>
            <p:txBody>
              <a:bodyPr/>
              <a:lstStyle/>
              <a:p>
                <a:endParaRPr lang="en-US"/>
              </a:p>
            </p:txBody>
          </p:sp>
          <p:sp>
            <p:nvSpPr>
              <p:cNvPr id="253597" name="Line 2701"/>
              <p:cNvSpPr>
                <a:spLocks noChangeShapeType="1"/>
              </p:cNvSpPr>
              <p:nvPr/>
            </p:nvSpPr>
            <p:spPr bwMode="auto">
              <a:xfrm>
                <a:off x="4418" y="2514"/>
                <a:ext cx="8" cy="7"/>
              </a:xfrm>
              <a:prstGeom prst="line">
                <a:avLst/>
              </a:prstGeom>
              <a:noFill/>
              <a:ln w="5080">
                <a:solidFill>
                  <a:srgbClr val="993366"/>
                </a:solidFill>
                <a:round/>
                <a:headEnd/>
                <a:tailEnd/>
              </a:ln>
            </p:spPr>
            <p:txBody>
              <a:bodyPr/>
              <a:lstStyle/>
              <a:p>
                <a:endParaRPr lang="en-US"/>
              </a:p>
            </p:txBody>
          </p:sp>
          <p:sp>
            <p:nvSpPr>
              <p:cNvPr id="253598" name="Line 2702"/>
              <p:cNvSpPr>
                <a:spLocks noChangeShapeType="1"/>
              </p:cNvSpPr>
              <p:nvPr/>
            </p:nvSpPr>
            <p:spPr bwMode="auto">
              <a:xfrm>
                <a:off x="4426" y="2521"/>
                <a:ext cx="8" cy="8"/>
              </a:xfrm>
              <a:prstGeom prst="line">
                <a:avLst/>
              </a:prstGeom>
              <a:noFill/>
              <a:ln w="5080">
                <a:solidFill>
                  <a:srgbClr val="993366"/>
                </a:solidFill>
                <a:round/>
                <a:headEnd/>
                <a:tailEnd/>
              </a:ln>
            </p:spPr>
            <p:txBody>
              <a:bodyPr/>
              <a:lstStyle/>
              <a:p>
                <a:endParaRPr lang="en-US"/>
              </a:p>
            </p:txBody>
          </p:sp>
          <p:sp>
            <p:nvSpPr>
              <p:cNvPr id="253599" name="Freeform 2703"/>
              <p:cNvSpPr>
                <a:spLocks/>
              </p:cNvSpPr>
              <p:nvPr/>
            </p:nvSpPr>
            <p:spPr bwMode="auto">
              <a:xfrm>
                <a:off x="4434" y="2529"/>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993366"/>
                </a:solidFill>
                <a:prstDash val="solid"/>
                <a:round/>
                <a:headEnd/>
                <a:tailEnd/>
              </a:ln>
            </p:spPr>
            <p:txBody>
              <a:bodyPr/>
              <a:lstStyle/>
              <a:p>
                <a:endParaRPr lang="en-US"/>
              </a:p>
            </p:txBody>
          </p:sp>
          <p:sp>
            <p:nvSpPr>
              <p:cNvPr id="253600" name="Freeform 2704"/>
              <p:cNvSpPr>
                <a:spLocks/>
              </p:cNvSpPr>
              <p:nvPr/>
            </p:nvSpPr>
            <p:spPr bwMode="auto">
              <a:xfrm>
                <a:off x="4442" y="2506"/>
                <a:ext cx="0" cy="31"/>
              </a:xfrm>
              <a:custGeom>
                <a:avLst/>
                <a:gdLst>
                  <a:gd name="T0" fmla="*/ 31 h 31"/>
                  <a:gd name="T1" fmla="*/ 23 h 31"/>
                  <a:gd name="T2" fmla="*/ 15 h 31"/>
                  <a:gd name="T3" fmla="*/ 8 h 31"/>
                  <a:gd name="T4" fmla="*/ 0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31"/>
                    </a:moveTo>
                    <a:lnTo>
                      <a:pt x="0" y="23"/>
                    </a:lnTo>
                    <a:lnTo>
                      <a:pt x="0" y="15"/>
                    </a:lnTo>
                    <a:lnTo>
                      <a:pt x="0" y="8"/>
                    </a:lnTo>
                    <a:lnTo>
                      <a:pt x="0" y="0"/>
                    </a:lnTo>
                  </a:path>
                </a:pathLst>
              </a:custGeom>
              <a:noFill/>
              <a:ln w="5080">
                <a:solidFill>
                  <a:srgbClr val="993366"/>
                </a:solidFill>
                <a:prstDash val="solid"/>
                <a:round/>
                <a:headEnd/>
                <a:tailEnd/>
              </a:ln>
            </p:spPr>
            <p:txBody>
              <a:bodyPr/>
              <a:lstStyle/>
              <a:p>
                <a:endParaRPr lang="en-US"/>
              </a:p>
            </p:txBody>
          </p:sp>
          <p:sp>
            <p:nvSpPr>
              <p:cNvPr id="253601" name="Freeform 2705"/>
              <p:cNvSpPr>
                <a:spLocks/>
              </p:cNvSpPr>
              <p:nvPr/>
            </p:nvSpPr>
            <p:spPr bwMode="auto">
              <a:xfrm>
                <a:off x="4442" y="2506"/>
                <a:ext cx="7" cy="31"/>
              </a:xfrm>
              <a:custGeom>
                <a:avLst/>
                <a:gdLst>
                  <a:gd name="T0" fmla="*/ 0 w 7"/>
                  <a:gd name="T1" fmla="*/ 0 h 31"/>
                  <a:gd name="T2" fmla="*/ 0 w 7"/>
                  <a:gd name="T3" fmla="*/ 0 h 31"/>
                  <a:gd name="T4" fmla="*/ 0 w 7"/>
                  <a:gd name="T5" fmla="*/ 15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0"/>
                    </a:lnTo>
                    <a:lnTo>
                      <a:pt x="0" y="15"/>
                    </a:lnTo>
                    <a:lnTo>
                      <a:pt x="7" y="31"/>
                    </a:lnTo>
                  </a:path>
                </a:pathLst>
              </a:custGeom>
              <a:noFill/>
              <a:ln w="5080">
                <a:solidFill>
                  <a:srgbClr val="993366"/>
                </a:solidFill>
                <a:prstDash val="solid"/>
                <a:round/>
                <a:headEnd/>
                <a:tailEnd/>
              </a:ln>
            </p:spPr>
            <p:txBody>
              <a:bodyPr/>
              <a:lstStyle/>
              <a:p>
                <a:endParaRPr lang="en-US"/>
              </a:p>
            </p:txBody>
          </p:sp>
          <p:sp>
            <p:nvSpPr>
              <p:cNvPr id="253602" name="Line 2706"/>
              <p:cNvSpPr>
                <a:spLocks noChangeShapeType="1"/>
              </p:cNvSpPr>
              <p:nvPr/>
            </p:nvSpPr>
            <p:spPr bwMode="auto">
              <a:xfrm>
                <a:off x="4449" y="2537"/>
                <a:ext cx="8" cy="15"/>
              </a:xfrm>
              <a:prstGeom prst="line">
                <a:avLst/>
              </a:prstGeom>
              <a:noFill/>
              <a:ln w="5080">
                <a:solidFill>
                  <a:srgbClr val="993366"/>
                </a:solidFill>
                <a:round/>
                <a:headEnd/>
                <a:tailEnd/>
              </a:ln>
            </p:spPr>
            <p:txBody>
              <a:bodyPr/>
              <a:lstStyle/>
              <a:p>
                <a:endParaRPr lang="en-US"/>
              </a:p>
            </p:txBody>
          </p:sp>
          <p:sp>
            <p:nvSpPr>
              <p:cNvPr id="253603" name="Freeform 2707"/>
              <p:cNvSpPr>
                <a:spLocks/>
              </p:cNvSpPr>
              <p:nvPr/>
            </p:nvSpPr>
            <p:spPr bwMode="auto">
              <a:xfrm>
                <a:off x="4457" y="255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604" name="Line 2708"/>
              <p:cNvSpPr>
                <a:spLocks noChangeShapeType="1"/>
              </p:cNvSpPr>
              <p:nvPr/>
            </p:nvSpPr>
            <p:spPr bwMode="auto">
              <a:xfrm>
                <a:off x="4465" y="2552"/>
                <a:ext cx="8" cy="0"/>
              </a:xfrm>
              <a:prstGeom prst="line">
                <a:avLst/>
              </a:prstGeom>
              <a:noFill/>
              <a:ln w="5080">
                <a:solidFill>
                  <a:srgbClr val="993366"/>
                </a:solidFill>
                <a:round/>
                <a:headEnd/>
                <a:tailEnd/>
              </a:ln>
            </p:spPr>
            <p:txBody>
              <a:bodyPr/>
              <a:lstStyle/>
              <a:p>
                <a:endParaRPr lang="en-US"/>
              </a:p>
            </p:txBody>
          </p:sp>
          <p:sp>
            <p:nvSpPr>
              <p:cNvPr id="253605" name="Line 2709"/>
              <p:cNvSpPr>
                <a:spLocks noChangeShapeType="1"/>
              </p:cNvSpPr>
              <p:nvPr/>
            </p:nvSpPr>
            <p:spPr bwMode="auto">
              <a:xfrm>
                <a:off x="4473" y="2552"/>
                <a:ext cx="7" cy="0"/>
              </a:xfrm>
              <a:prstGeom prst="line">
                <a:avLst/>
              </a:prstGeom>
              <a:noFill/>
              <a:ln w="5080">
                <a:solidFill>
                  <a:srgbClr val="993366"/>
                </a:solidFill>
                <a:round/>
                <a:headEnd/>
                <a:tailEnd/>
              </a:ln>
            </p:spPr>
            <p:txBody>
              <a:bodyPr/>
              <a:lstStyle/>
              <a:p>
                <a:endParaRPr lang="en-US"/>
              </a:p>
            </p:txBody>
          </p:sp>
          <p:sp>
            <p:nvSpPr>
              <p:cNvPr id="253606" name="Freeform 2710"/>
              <p:cNvSpPr>
                <a:spLocks/>
              </p:cNvSpPr>
              <p:nvPr/>
            </p:nvSpPr>
            <p:spPr bwMode="auto">
              <a:xfrm>
                <a:off x="4480" y="255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07" name="Line 2711"/>
              <p:cNvSpPr>
                <a:spLocks noChangeShapeType="1"/>
              </p:cNvSpPr>
              <p:nvPr/>
            </p:nvSpPr>
            <p:spPr bwMode="auto">
              <a:xfrm>
                <a:off x="4488" y="2560"/>
                <a:ext cx="8" cy="0"/>
              </a:xfrm>
              <a:prstGeom prst="line">
                <a:avLst/>
              </a:prstGeom>
              <a:noFill/>
              <a:ln w="5080">
                <a:solidFill>
                  <a:srgbClr val="993366"/>
                </a:solidFill>
                <a:round/>
                <a:headEnd/>
                <a:tailEnd/>
              </a:ln>
            </p:spPr>
            <p:txBody>
              <a:bodyPr/>
              <a:lstStyle/>
              <a:p>
                <a:endParaRPr lang="en-US"/>
              </a:p>
            </p:txBody>
          </p:sp>
          <p:sp>
            <p:nvSpPr>
              <p:cNvPr id="253608" name="Line 2712"/>
              <p:cNvSpPr>
                <a:spLocks noChangeShapeType="1"/>
              </p:cNvSpPr>
              <p:nvPr/>
            </p:nvSpPr>
            <p:spPr bwMode="auto">
              <a:xfrm>
                <a:off x="4496" y="2560"/>
                <a:ext cx="8" cy="8"/>
              </a:xfrm>
              <a:prstGeom prst="line">
                <a:avLst/>
              </a:prstGeom>
              <a:noFill/>
              <a:ln w="5080">
                <a:solidFill>
                  <a:srgbClr val="993366"/>
                </a:solidFill>
                <a:round/>
                <a:headEnd/>
                <a:tailEnd/>
              </a:ln>
            </p:spPr>
            <p:txBody>
              <a:bodyPr/>
              <a:lstStyle/>
              <a:p>
                <a:endParaRPr lang="en-US"/>
              </a:p>
            </p:txBody>
          </p:sp>
          <p:sp>
            <p:nvSpPr>
              <p:cNvPr id="253609" name="Line 2713"/>
              <p:cNvSpPr>
                <a:spLocks noChangeShapeType="1"/>
              </p:cNvSpPr>
              <p:nvPr/>
            </p:nvSpPr>
            <p:spPr bwMode="auto">
              <a:xfrm>
                <a:off x="4504" y="2568"/>
                <a:ext cx="8" cy="8"/>
              </a:xfrm>
              <a:prstGeom prst="line">
                <a:avLst/>
              </a:prstGeom>
              <a:noFill/>
              <a:ln w="5080">
                <a:solidFill>
                  <a:srgbClr val="993366"/>
                </a:solidFill>
                <a:round/>
                <a:headEnd/>
                <a:tailEnd/>
              </a:ln>
            </p:spPr>
            <p:txBody>
              <a:bodyPr/>
              <a:lstStyle/>
              <a:p>
                <a:endParaRPr lang="en-US"/>
              </a:p>
            </p:txBody>
          </p:sp>
          <p:sp>
            <p:nvSpPr>
              <p:cNvPr id="253610" name="Line 2714"/>
              <p:cNvSpPr>
                <a:spLocks noChangeShapeType="1"/>
              </p:cNvSpPr>
              <p:nvPr/>
            </p:nvSpPr>
            <p:spPr bwMode="auto">
              <a:xfrm>
                <a:off x="4512" y="2576"/>
                <a:ext cx="7" cy="0"/>
              </a:xfrm>
              <a:prstGeom prst="line">
                <a:avLst/>
              </a:prstGeom>
              <a:noFill/>
              <a:ln w="5080">
                <a:solidFill>
                  <a:srgbClr val="993366"/>
                </a:solidFill>
                <a:round/>
                <a:headEnd/>
                <a:tailEnd/>
              </a:ln>
            </p:spPr>
            <p:txBody>
              <a:bodyPr/>
              <a:lstStyle/>
              <a:p>
                <a:endParaRPr lang="en-US"/>
              </a:p>
            </p:txBody>
          </p:sp>
          <p:sp>
            <p:nvSpPr>
              <p:cNvPr id="253611" name="Freeform 2715"/>
              <p:cNvSpPr>
                <a:spLocks/>
              </p:cNvSpPr>
              <p:nvPr/>
            </p:nvSpPr>
            <p:spPr bwMode="auto">
              <a:xfrm>
                <a:off x="4519" y="257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12" name="Line 2716"/>
              <p:cNvSpPr>
                <a:spLocks noChangeShapeType="1"/>
              </p:cNvSpPr>
              <p:nvPr/>
            </p:nvSpPr>
            <p:spPr bwMode="auto">
              <a:xfrm>
                <a:off x="4527" y="2584"/>
                <a:ext cx="8" cy="0"/>
              </a:xfrm>
              <a:prstGeom prst="line">
                <a:avLst/>
              </a:prstGeom>
              <a:noFill/>
              <a:ln w="5080">
                <a:solidFill>
                  <a:srgbClr val="993366"/>
                </a:solidFill>
                <a:round/>
                <a:headEnd/>
                <a:tailEnd/>
              </a:ln>
            </p:spPr>
            <p:txBody>
              <a:bodyPr/>
              <a:lstStyle/>
              <a:p>
                <a:endParaRPr lang="en-US"/>
              </a:p>
            </p:txBody>
          </p:sp>
          <p:sp>
            <p:nvSpPr>
              <p:cNvPr id="253613" name="Line 2717"/>
              <p:cNvSpPr>
                <a:spLocks noChangeShapeType="1"/>
              </p:cNvSpPr>
              <p:nvPr/>
            </p:nvSpPr>
            <p:spPr bwMode="auto">
              <a:xfrm>
                <a:off x="4535" y="2584"/>
                <a:ext cx="8" cy="0"/>
              </a:xfrm>
              <a:prstGeom prst="line">
                <a:avLst/>
              </a:prstGeom>
              <a:noFill/>
              <a:ln w="5080">
                <a:solidFill>
                  <a:srgbClr val="993366"/>
                </a:solidFill>
                <a:round/>
                <a:headEnd/>
                <a:tailEnd/>
              </a:ln>
            </p:spPr>
            <p:txBody>
              <a:bodyPr/>
              <a:lstStyle/>
              <a:p>
                <a:endParaRPr lang="en-US"/>
              </a:p>
            </p:txBody>
          </p:sp>
          <p:sp>
            <p:nvSpPr>
              <p:cNvPr id="253614" name="Line 2718"/>
              <p:cNvSpPr>
                <a:spLocks noChangeShapeType="1"/>
              </p:cNvSpPr>
              <p:nvPr/>
            </p:nvSpPr>
            <p:spPr bwMode="auto">
              <a:xfrm>
                <a:off x="4543" y="2584"/>
                <a:ext cx="7" cy="7"/>
              </a:xfrm>
              <a:prstGeom prst="line">
                <a:avLst/>
              </a:prstGeom>
              <a:noFill/>
              <a:ln w="5080">
                <a:solidFill>
                  <a:srgbClr val="993366"/>
                </a:solidFill>
                <a:round/>
                <a:headEnd/>
                <a:tailEnd/>
              </a:ln>
            </p:spPr>
            <p:txBody>
              <a:bodyPr/>
              <a:lstStyle/>
              <a:p>
                <a:endParaRPr lang="en-US"/>
              </a:p>
            </p:txBody>
          </p:sp>
          <p:sp>
            <p:nvSpPr>
              <p:cNvPr id="253615" name="Line 2719"/>
              <p:cNvSpPr>
                <a:spLocks noChangeShapeType="1"/>
              </p:cNvSpPr>
              <p:nvPr/>
            </p:nvSpPr>
            <p:spPr bwMode="auto">
              <a:xfrm>
                <a:off x="4550" y="2591"/>
                <a:ext cx="8" cy="8"/>
              </a:xfrm>
              <a:prstGeom prst="line">
                <a:avLst/>
              </a:prstGeom>
              <a:noFill/>
              <a:ln w="5080">
                <a:solidFill>
                  <a:srgbClr val="993366"/>
                </a:solidFill>
                <a:round/>
                <a:headEnd/>
                <a:tailEnd/>
              </a:ln>
            </p:spPr>
            <p:txBody>
              <a:bodyPr/>
              <a:lstStyle/>
              <a:p>
                <a:endParaRPr lang="en-US"/>
              </a:p>
            </p:txBody>
          </p:sp>
          <p:sp>
            <p:nvSpPr>
              <p:cNvPr id="253616" name="Line 2720"/>
              <p:cNvSpPr>
                <a:spLocks noChangeShapeType="1"/>
              </p:cNvSpPr>
              <p:nvPr/>
            </p:nvSpPr>
            <p:spPr bwMode="auto">
              <a:xfrm>
                <a:off x="4558" y="2599"/>
                <a:ext cx="8" cy="8"/>
              </a:xfrm>
              <a:prstGeom prst="line">
                <a:avLst/>
              </a:prstGeom>
              <a:noFill/>
              <a:ln w="5080">
                <a:solidFill>
                  <a:srgbClr val="993366"/>
                </a:solidFill>
                <a:round/>
                <a:headEnd/>
                <a:tailEnd/>
              </a:ln>
            </p:spPr>
            <p:txBody>
              <a:bodyPr/>
              <a:lstStyle/>
              <a:p>
                <a:endParaRPr lang="en-US"/>
              </a:p>
            </p:txBody>
          </p:sp>
          <p:sp>
            <p:nvSpPr>
              <p:cNvPr id="253617" name="Line 2721"/>
              <p:cNvSpPr>
                <a:spLocks noChangeShapeType="1"/>
              </p:cNvSpPr>
              <p:nvPr/>
            </p:nvSpPr>
            <p:spPr bwMode="auto">
              <a:xfrm>
                <a:off x="4566" y="2607"/>
                <a:ext cx="8" cy="0"/>
              </a:xfrm>
              <a:prstGeom prst="line">
                <a:avLst/>
              </a:prstGeom>
              <a:noFill/>
              <a:ln w="5080">
                <a:solidFill>
                  <a:srgbClr val="993366"/>
                </a:solidFill>
                <a:round/>
                <a:headEnd/>
                <a:tailEnd/>
              </a:ln>
            </p:spPr>
            <p:txBody>
              <a:bodyPr/>
              <a:lstStyle/>
              <a:p>
                <a:endParaRPr lang="en-US"/>
              </a:p>
            </p:txBody>
          </p:sp>
          <p:sp>
            <p:nvSpPr>
              <p:cNvPr id="253618" name="Line 2722"/>
              <p:cNvSpPr>
                <a:spLocks noChangeShapeType="1"/>
              </p:cNvSpPr>
              <p:nvPr/>
            </p:nvSpPr>
            <p:spPr bwMode="auto">
              <a:xfrm>
                <a:off x="4574" y="2607"/>
                <a:ext cx="8" cy="0"/>
              </a:xfrm>
              <a:prstGeom prst="line">
                <a:avLst/>
              </a:prstGeom>
              <a:noFill/>
              <a:ln w="5080">
                <a:solidFill>
                  <a:srgbClr val="993366"/>
                </a:solidFill>
                <a:round/>
                <a:headEnd/>
                <a:tailEnd/>
              </a:ln>
            </p:spPr>
            <p:txBody>
              <a:bodyPr/>
              <a:lstStyle/>
              <a:p>
                <a:endParaRPr lang="en-US"/>
              </a:p>
            </p:txBody>
          </p:sp>
          <p:sp>
            <p:nvSpPr>
              <p:cNvPr id="253619" name="Freeform 2723"/>
              <p:cNvSpPr>
                <a:spLocks/>
              </p:cNvSpPr>
              <p:nvPr/>
            </p:nvSpPr>
            <p:spPr bwMode="auto">
              <a:xfrm>
                <a:off x="4582" y="260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620" name="Line 2724"/>
              <p:cNvSpPr>
                <a:spLocks noChangeShapeType="1"/>
              </p:cNvSpPr>
              <p:nvPr/>
            </p:nvSpPr>
            <p:spPr bwMode="auto">
              <a:xfrm>
                <a:off x="4589" y="2615"/>
                <a:ext cx="8" cy="0"/>
              </a:xfrm>
              <a:prstGeom prst="line">
                <a:avLst/>
              </a:prstGeom>
              <a:noFill/>
              <a:ln w="5080">
                <a:solidFill>
                  <a:srgbClr val="993366"/>
                </a:solidFill>
                <a:round/>
                <a:headEnd/>
                <a:tailEnd/>
              </a:ln>
            </p:spPr>
            <p:txBody>
              <a:bodyPr/>
              <a:lstStyle/>
              <a:p>
                <a:endParaRPr lang="en-US"/>
              </a:p>
            </p:txBody>
          </p:sp>
          <p:sp>
            <p:nvSpPr>
              <p:cNvPr id="253621" name="Freeform 2725"/>
              <p:cNvSpPr>
                <a:spLocks/>
              </p:cNvSpPr>
              <p:nvPr/>
            </p:nvSpPr>
            <p:spPr bwMode="auto">
              <a:xfrm>
                <a:off x="4597" y="261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22" name="Line 2726"/>
              <p:cNvSpPr>
                <a:spLocks noChangeShapeType="1"/>
              </p:cNvSpPr>
              <p:nvPr/>
            </p:nvSpPr>
            <p:spPr bwMode="auto">
              <a:xfrm>
                <a:off x="4605" y="2622"/>
                <a:ext cx="8" cy="0"/>
              </a:xfrm>
              <a:prstGeom prst="line">
                <a:avLst/>
              </a:prstGeom>
              <a:noFill/>
              <a:ln w="5080">
                <a:solidFill>
                  <a:srgbClr val="993366"/>
                </a:solidFill>
                <a:round/>
                <a:headEnd/>
                <a:tailEnd/>
              </a:ln>
            </p:spPr>
            <p:txBody>
              <a:bodyPr/>
              <a:lstStyle/>
              <a:p>
                <a:endParaRPr lang="en-US"/>
              </a:p>
            </p:txBody>
          </p:sp>
          <p:sp>
            <p:nvSpPr>
              <p:cNvPr id="253623" name="Line 2727"/>
              <p:cNvSpPr>
                <a:spLocks noChangeShapeType="1"/>
              </p:cNvSpPr>
              <p:nvPr/>
            </p:nvSpPr>
            <p:spPr bwMode="auto">
              <a:xfrm>
                <a:off x="4613" y="2622"/>
                <a:ext cx="7" cy="0"/>
              </a:xfrm>
              <a:prstGeom prst="line">
                <a:avLst/>
              </a:prstGeom>
              <a:noFill/>
              <a:ln w="5080">
                <a:solidFill>
                  <a:srgbClr val="993366"/>
                </a:solidFill>
                <a:round/>
                <a:headEnd/>
                <a:tailEnd/>
              </a:ln>
            </p:spPr>
            <p:txBody>
              <a:bodyPr/>
              <a:lstStyle/>
              <a:p>
                <a:endParaRPr lang="en-US"/>
              </a:p>
            </p:txBody>
          </p:sp>
          <p:sp>
            <p:nvSpPr>
              <p:cNvPr id="253624" name="Freeform 2728"/>
              <p:cNvSpPr>
                <a:spLocks/>
              </p:cNvSpPr>
              <p:nvPr/>
            </p:nvSpPr>
            <p:spPr bwMode="auto">
              <a:xfrm>
                <a:off x="4620"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25" name="Line 2729"/>
              <p:cNvSpPr>
                <a:spLocks noChangeShapeType="1"/>
              </p:cNvSpPr>
              <p:nvPr/>
            </p:nvSpPr>
            <p:spPr bwMode="auto">
              <a:xfrm>
                <a:off x="4628" y="2630"/>
                <a:ext cx="8" cy="0"/>
              </a:xfrm>
              <a:prstGeom prst="line">
                <a:avLst/>
              </a:prstGeom>
              <a:noFill/>
              <a:ln w="5080">
                <a:solidFill>
                  <a:srgbClr val="993366"/>
                </a:solidFill>
                <a:round/>
                <a:headEnd/>
                <a:tailEnd/>
              </a:ln>
            </p:spPr>
            <p:txBody>
              <a:bodyPr/>
              <a:lstStyle/>
              <a:p>
                <a:endParaRPr lang="en-US"/>
              </a:p>
            </p:txBody>
          </p:sp>
          <p:sp>
            <p:nvSpPr>
              <p:cNvPr id="253626" name="Line 2730"/>
              <p:cNvSpPr>
                <a:spLocks noChangeShapeType="1"/>
              </p:cNvSpPr>
              <p:nvPr/>
            </p:nvSpPr>
            <p:spPr bwMode="auto">
              <a:xfrm>
                <a:off x="4636" y="2630"/>
                <a:ext cx="8" cy="8"/>
              </a:xfrm>
              <a:prstGeom prst="line">
                <a:avLst/>
              </a:prstGeom>
              <a:noFill/>
              <a:ln w="5080">
                <a:solidFill>
                  <a:srgbClr val="993366"/>
                </a:solidFill>
                <a:round/>
                <a:headEnd/>
                <a:tailEnd/>
              </a:ln>
            </p:spPr>
            <p:txBody>
              <a:bodyPr/>
              <a:lstStyle/>
              <a:p>
                <a:endParaRPr lang="en-US"/>
              </a:p>
            </p:txBody>
          </p:sp>
          <p:sp>
            <p:nvSpPr>
              <p:cNvPr id="253627" name="Line 2731"/>
              <p:cNvSpPr>
                <a:spLocks noChangeShapeType="1"/>
              </p:cNvSpPr>
              <p:nvPr/>
            </p:nvSpPr>
            <p:spPr bwMode="auto">
              <a:xfrm>
                <a:off x="4644" y="2638"/>
                <a:ext cx="8" cy="8"/>
              </a:xfrm>
              <a:prstGeom prst="line">
                <a:avLst/>
              </a:prstGeom>
              <a:noFill/>
              <a:ln w="5080">
                <a:solidFill>
                  <a:srgbClr val="993366"/>
                </a:solidFill>
                <a:round/>
                <a:headEnd/>
                <a:tailEnd/>
              </a:ln>
            </p:spPr>
            <p:txBody>
              <a:bodyPr/>
              <a:lstStyle/>
              <a:p>
                <a:endParaRPr lang="en-US"/>
              </a:p>
            </p:txBody>
          </p:sp>
          <p:sp>
            <p:nvSpPr>
              <p:cNvPr id="253628" name="Line 2732"/>
              <p:cNvSpPr>
                <a:spLocks noChangeShapeType="1"/>
              </p:cNvSpPr>
              <p:nvPr/>
            </p:nvSpPr>
            <p:spPr bwMode="auto">
              <a:xfrm>
                <a:off x="4652" y="2646"/>
                <a:ext cx="7" cy="0"/>
              </a:xfrm>
              <a:prstGeom prst="line">
                <a:avLst/>
              </a:prstGeom>
              <a:noFill/>
              <a:ln w="5080">
                <a:solidFill>
                  <a:srgbClr val="993366"/>
                </a:solidFill>
                <a:round/>
                <a:headEnd/>
                <a:tailEnd/>
              </a:ln>
            </p:spPr>
            <p:txBody>
              <a:bodyPr/>
              <a:lstStyle/>
              <a:p>
                <a:endParaRPr lang="en-US"/>
              </a:p>
            </p:txBody>
          </p:sp>
          <p:sp>
            <p:nvSpPr>
              <p:cNvPr id="253629" name="Freeform 2733"/>
              <p:cNvSpPr>
                <a:spLocks/>
              </p:cNvSpPr>
              <p:nvPr/>
            </p:nvSpPr>
            <p:spPr bwMode="auto">
              <a:xfrm>
                <a:off x="4659" y="264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30" name="Line 2734"/>
              <p:cNvSpPr>
                <a:spLocks noChangeShapeType="1"/>
              </p:cNvSpPr>
              <p:nvPr/>
            </p:nvSpPr>
            <p:spPr bwMode="auto">
              <a:xfrm>
                <a:off x="4667" y="2654"/>
                <a:ext cx="8" cy="0"/>
              </a:xfrm>
              <a:prstGeom prst="line">
                <a:avLst/>
              </a:prstGeom>
              <a:noFill/>
              <a:ln w="5080">
                <a:solidFill>
                  <a:srgbClr val="993366"/>
                </a:solidFill>
                <a:round/>
                <a:headEnd/>
                <a:tailEnd/>
              </a:ln>
            </p:spPr>
            <p:txBody>
              <a:bodyPr/>
              <a:lstStyle/>
              <a:p>
                <a:endParaRPr lang="en-US"/>
              </a:p>
            </p:txBody>
          </p:sp>
          <p:sp>
            <p:nvSpPr>
              <p:cNvPr id="253631" name="Line 2735"/>
              <p:cNvSpPr>
                <a:spLocks noChangeShapeType="1"/>
              </p:cNvSpPr>
              <p:nvPr/>
            </p:nvSpPr>
            <p:spPr bwMode="auto">
              <a:xfrm>
                <a:off x="4675" y="2654"/>
                <a:ext cx="8" cy="7"/>
              </a:xfrm>
              <a:prstGeom prst="line">
                <a:avLst/>
              </a:prstGeom>
              <a:noFill/>
              <a:ln w="5080">
                <a:solidFill>
                  <a:srgbClr val="993366"/>
                </a:solidFill>
                <a:round/>
                <a:headEnd/>
                <a:tailEnd/>
              </a:ln>
            </p:spPr>
            <p:txBody>
              <a:bodyPr/>
              <a:lstStyle/>
              <a:p>
                <a:endParaRPr lang="en-US"/>
              </a:p>
            </p:txBody>
          </p:sp>
          <p:sp>
            <p:nvSpPr>
              <p:cNvPr id="253632" name="Freeform 2736"/>
              <p:cNvSpPr>
                <a:spLocks/>
              </p:cNvSpPr>
              <p:nvPr/>
            </p:nvSpPr>
            <p:spPr bwMode="auto">
              <a:xfrm>
                <a:off x="4683" y="2661"/>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3633" name="Freeform 2737"/>
              <p:cNvSpPr>
                <a:spLocks/>
              </p:cNvSpPr>
              <p:nvPr/>
            </p:nvSpPr>
            <p:spPr bwMode="auto">
              <a:xfrm>
                <a:off x="4690" y="266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634" name="Freeform 2738"/>
              <p:cNvSpPr>
                <a:spLocks/>
              </p:cNvSpPr>
              <p:nvPr/>
            </p:nvSpPr>
            <p:spPr bwMode="auto">
              <a:xfrm>
                <a:off x="4698"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35" name="Line 2739"/>
              <p:cNvSpPr>
                <a:spLocks noChangeShapeType="1"/>
              </p:cNvSpPr>
              <p:nvPr/>
            </p:nvSpPr>
            <p:spPr bwMode="auto">
              <a:xfrm>
                <a:off x="4706" y="2669"/>
                <a:ext cx="8" cy="8"/>
              </a:xfrm>
              <a:prstGeom prst="line">
                <a:avLst/>
              </a:prstGeom>
              <a:noFill/>
              <a:ln w="5080">
                <a:solidFill>
                  <a:srgbClr val="993366"/>
                </a:solidFill>
                <a:round/>
                <a:headEnd/>
                <a:tailEnd/>
              </a:ln>
            </p:spPr>
            <p:txBody>
              <a:bodyPr/>
              <a:lstStyle/>
              <a:p>
                <a:endParaRPr lang="en-US"/>
              </a:p>
            </p:txBody>
          </p:sp>
          <p:sp>
            <p:nvSpPr>
              <p:cNvPr id="253636" name="Line 2740"/>
              <p:cNvSpPr>
                <a:spLocks noChangeShapeType="1"/>
              </p:cNvSpPr>
              <p:nvPr/>
            </p:nvSpPr>
            <p:spPr bwMode="auto">
              <a:xfrm>
                <a:off x="4714" y="2677"/>
                <a:ext cx="8" cy="8"/>
              </a:xfrm>
              <a:prstGeom prst="line">
                <a:avLst/>
              </a:prstGeom>
              <a:noFill/>
              <a:ln w="5080">
                <a:solidFill>
                  <a:srgbClr val="993366"/>
                </a:solidFill>
                <a:round/>
                <a:headEnd/>
                <a:tailEnd/>
              </a:ln>
            </p:spPr>
            <p:txBody>
              <a:bodyPr/>
              <a:lstStyle/>
              <a:p>
                <a:endParaRPr lang="en-US"/>
              </a:p>
            </p:txBody>
          </p:sp>
          <p:sp>
            <p:nvSpPr>
              <p:cNvPr id="253637" name="Line 2741"/>
              <p:cNvSpPr>
                <a:spLocks noChangeShapeType="1"/>
              </p:cNvSpPr>
              <p:nvPr/>
            </p:nvSpPr>
            <p:spPr bwMode="auto">
              <a:xfrm>
                <a:off x="4722" y="2685"/>
                <a:ext cx="7" cy="0"/>
              </a:xfrm>
              <a:prstGeom prst="line">
                <a:avLst/>
              </a:prstGeom>
              <a:noFill/>
              <a:ln w="5080">
                <a:solidFill>
                  <a:srgbClr val="993366"/>
                </a:solidFill>
                <a:round/>
                <a:headEnd/>
                <a:tailEnd/>
              </a:ln>
            </p:spPr>
            <p:txBody>
              <a:bodyPr/>
              <a:lstStyle/>
              <a:p>
                <a:endParaRPr lang="en-US"/>
              </a:p>
            </p:txBody>
          </p:sp>
          <p:sp>
            <p:nvSpPr>
              <p:cNvPr id="253638" name="Freeform 2742"/>
              <p:cNvSpPr>
                <a:spLocks/>
              </p:cNvSpPr>
              <p:nvPr/>
            </p:nvSpPr>
            <p:spPr bwMode="auto">
              <a:xfrm>
                <a:off x="4729" y="2685"/>
                <a:ext cx="8" cy="7"/>
              </a:xfrm>
              <a:custGeom>
                <a:avLst/>
                <a:gdLst>
                  <a:gd name="T0" fmla="*/ 0 w 8"/>
                  <a:gd name="T1" fmla="*/ 0 h 7"/>
                  <a:gd name="T2" fmla="*/ 8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8" y="0"/>
                    </a:lnTo>
                    <a:lnTo>
                      <a:pt x="8" y="7"/>
                    </a:lnTo>
                  </a:path>
                </a:pathLst>
              </a:custGeom>
              <a:noFill/>
              <a:ln w="5080">
                <a:solidFill>
                  <a:srgbClr val="993366"/>
                </a:solidFill>
                <a:prstDash val="solid"/>
                <a:round/>
                <a:headEnd/>
                <a:tailEnd/>
              </a:ln>
            </p:spPr>
            <p:txBody>
              <a:bodyPr/>
              <a:lstStyle/>
              <a:p>
                <a:endParaRPr lang="en-US"/>
              </a:p>
            </p:txBody>
          </p:sp>
          <p:sp>
            <p:nvSpPr>
              <p:cNvPr id="253639" name="Line 2743"/>
              <p:cNvSpPr>
                <a:spLocks noChangeShapeType="1"/>
              </p:cNvSpPr>
              <p:nvPr/>
            </p:nvSpPr>
            <p:spPr bwMode="auto">
              <a:xfrm>
                <a:off x="4737" y="2692"/>
                <a:ext cx="0" cy="0"/>
              </a:xfrm>
              <a:prstGeom prst="line">
                <a:avLst/>
              </a:prstGeom>
              <a:noFill/>
              <a:ln w="5080">
                <a:solidFill>
                  <a:srgbClr val="993366"/>
                </a:solidFill>
                <a:round/>
                <a:headEnd/>
                <a:tailEnd/>
              </a:ln>
            </p:spPr>
            <p:txBody>
              <a:bodyPr/>
              <a:lstStyle/>
              <a:p>
                <a:endParaRPr lang="en-US"/>
              </a:p>
            </p:txBody>
          </p:sp>
          <p:sp>
            <p:nvSpPr>
              <p:cNvPr id="253640" name="Freeform 2744"/>
              <p:cNvSpPr>
                <a:spLocks/>
              </p:cNvSpPr>
              <p:nvPr/>
            </p:nvSpPr>
            <p:spPr bwMode="auto">
              <a:xfrm>
                <a:off x="4737" y="269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41" name="Line 2745"/>
              <p:cNvSpPr>
                <a:spLocks noChangeShapeType="1"/>
              </p:cNvSpPr>
              <p:nvPr/>
            </p:nvSpPr>
            <p:spPr bwMode="auto">
              <a:xfrm>
                <a:off x="4745" y="2700"/>
                <a:ext cx="8" cy="0"/>
              </a:xfrm>
              <a:prstGeom prst="line">
                <a:avLst/>
              </a:prstGeom>
              <a:noFill/>
              <a:ln w="5080">
                <a:solidFill>
                  <a:srgbClr val="993366"/>
                </a:solidFill>
                <a:round/>
                <a:headEnd/>
                <a:tailEnd/>
              </a:ln>
            </p:spPr>
            <p:txBody>
              <a:bodyPr/>
              <a:lstStyle/>
              <a:p>
                <a:endParaRPr lang="en-US"/>
              </a:p>
            </p:txBody>
          </p:sp>
          <p:sp>
            <p:nvSpPr>
              <p:cNvPr id="253642" name="Freeform 2746"/>
              <p:cNvSpPr>
                <a:spLocks/>
              </p:cNvSpPr>
              <p:nvPr/>
            </p:nvSpPr>
            <p:spPr bwMode="auto">
              <a:xfrm>
                <a:off x="4753" y="270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643" name="Line 2747"/>
              <p:cNvSpPr>
                <a:spLocks noChangeShapeType="1"/>
              </p:cNvSpPr>
              <p:nvPr/>
            </p:nvSpPr>
            <p:spPr bwMode="auto">
              <a:xfrm>
                <a:off x="4760" y="2708"/>
                <a:ext cx="8" cy="0"/>
              </a:xfrm>
              <a:prstGeom prst="line">
                <a:avLst/>
              </a:prstGeom>
              <a:noFill/>
              <a:ln w="5080">
                <a:solidFill>
                  <a:srgbClr val="993366"/>
                </a:solidFill>
                <a:round/>
                <a:headEnd/>
                <a:tailEnd/>
              </a:ln>
            </p:spPr>
            <p:txBody>
              <a:bodyPr/>
              <a:lstStyle/>
              <a:p>
                <a:endParaRPr lang="en-US"/>
              </a:p>
            </p:txBody>
          </p:sp>
          <p:sp>
            <p:nvSpPr>
              <p:cNvPr id="253644" name="Freeform 2748"/>
              <p:cNvSpPr>
                <a:spLocks/>
              </p:cNvSpPr>
              <p:nvPr/>
            </p:nvSpPr>
            <p:spPr bwMode="auto">
              <a:xfrm>
                <a:off x="4768"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45" name="Line 2749"/>
              <p:cNvSpPr>
                <a:spLocks noChangeShapeType="1"/>
              </p:cNvSpPr>
              <p:nvPr/>
            </p:nvSpPr>
            <p:spPr bwMode="auto">
              <a:xfrm>
                <a:off x="4776" y="2716"/>
                <a:ext cx="8" cy="0"/>
              </a:xfrm>
              <a:prstGeom prst="line">
                <a:avLst/>
              </a:prstGeom>
              <a:noFill/>
              <a:ln w="5080">
                <a:solidFill>
                  <a:srgbClr val="993366"/>
                </a:solidFill>
                <a:round/>
                <a:headEnd/>
                <a:tailEnd/>
              </a:ln>
            </p:spPr>
            <p:txBody>
              <a:bodyPr/>
              <a:lstStyle/>
              <a:p>
                <a:endParaRPr lang="en-US"/>
              </a:p>
            </p:txBody>
          </p:sp>
          <p:sp>
            <p:nvSpPr>
              <p:cNvPr id="253646" name="Freeform 2750"/>
              <p:cNvSpPr>
                <a:spLocks/>
              </p:cNvSpPr>
              <p:nvPr/>
            </p:nvSpPr>
            <p:spPr bwMode="auto">
              <a:xfrm>
                <a:off x="4784"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47" name="Line 2751"/>
              <p:cNvSpPr>
                <a:spLocks noChangeShapeType="1"/>
              </p:cNvSpPr>
              <p:nvPr/>
            </p:nvSpPr>
            <p:spPr bwMode="auto">
              <a:xfrm>
                <a:off x="4792" y="2724"/>
                <a:ext cx="7" cy="0"/>
              </a:xfrm>
              <a:prstGeom prst="line">
                <a:avLst/>
              </a:prstGeom>
              <a:noFill/>
              <a:ln w="5080">
                <a:solidFill>
                  <a:srgbClr val="993366"/>
                </a:solidFill>
                <a:round/>
                <a:headEnd/>
                <a:tailEnd/>
              </a:ln>
            </p:spPr>
            <p:txBody>
              <a:bodyPr/>
              <a:lstStyle/>
              <a:p>
                <a:endParaRPr lang="en-US"/>
              </a:p>
            </p:txBody>
          </p:sp>
          <p:sp>
            <p:nvSpPr>
              <p:cNvPr id="253648" name="Line 2752"/>
              <p:cNvSpPr>
                <a:spLocks noChangeShapeType="1"/>
              </p:cNvSpPr>
              <p:nvPr/>
            </p:nvSpPr>
            <p:spPr bwMode="auto">
              <a:xfrm>
                <a:off x="4799" y="2724"/>
                <a:ext cx="8" cy="0"/>
              </a:xfrm>
              <a:prstGeom prst="line">
                <a:avLst/>
              </a:prstGeom>
              <a:noFill/>
              <a:ln w="5080">
                <a:solidFill>
                  <a:srgbClr val="993366"/>
                </a:solidFill>
                <a:round/>
                <a:headEnd/>
                <a:tailEnd/>
              </a:ln>
            </p:spPr>
            <p:txBody>
              <a:bodyPr/>
              <a:lstStyle/>
              <a:p>
                <a:endParaRPr lang="en-US"/>
              </a:p>
            </p:txBody>
          </p:sp>
          <p:sp>
            <p:nvSpPr>
              <p:cNvPr id="253649" name="Freeform 2753"/>
              <p:cNvSpPr>
                <a:spLocks/>
              </p:cNvSpPr>
              <p:nvPr/>
            </p:nvSpPr>
            <p:spPr bwMode="auto">
              <a:xfrm>
                <a:off x="4807" y="272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50" name="Line 2754"/>
              <p:cNvSpPr>
                <a:spLocks noChangeShapeType="1"/>
              </p:cNvSpPr>
              <p:nvPr/>
            </p:nvSpPr>
            <p:spPr bwMode="auto">
              <a:xfrm>
                <a:off x="4815" y="2731"/>
                <a:ext cx="8" cy="0"/>
              </a:xfrm>
              <a:prstGeom prst="line">
                <a:avLst/>
              </a:prstGeom>
              <a:noFill/>
              <a:ln w="5080">
                <a:solidFill>
                  <a:srgbClr val="993366"/>
                </a:solidFill>
                <a:round/>
                <a:headEnd/>
                <a:tailEnd/>
              </a:ln>
            </p:spPr>
            <p:txBody>
              <a:bodyPr/>
              <a:lstStyle/>
              <a:p>
                <a:endParaRPr lang="en-US"/>
              </a:p>
            </p:txBody>
          </p:sp>
          <p:sp>
            <p:nvSpPr>
              <p:cNvPr id="253651" name="Line 2755"/>
              <p:cNvSpPr>
                <a:spLocks noChangeShapeType="1"/>
              </p:cNvSpPr>
              <p:nvPr/>
            </p:nvSpPr>
            <p:spPr bwMode="auto">
              <a:xfrm>
                <a:off x="4823" y="2731"/>
                <a:ext cx="7" cy="0"/>
              </a:xfrm>
              <a:prstGeom prst="line">
                <a:avLst/>
              </a:prstGeom>
              <a:noFill/>
              <a:ln w="5080">
                <a:solidFill>
                  <a:srgbClr val="993366"/>
                </a:solidFill>
                <a:round/>
                <a:headEnd/>
                <a:tailEnd/>
              </a:ln>
            </p:spPr>
            <p:txBody>
              <a:bodyPr/>
              <a:lstStyle/>
              <a:p>
                <a:endParaRPr lang="en-US"/>
              </a:p>
            </p:txBody>
          </p:sp>
          <p:sp>
            <p:nvSpPr>
              <p:cNvPr id="253652" name="Line 2756"/>
              <p:cNvSpPr>
                <a:spLocks noChangeShapeType="1"/>
              </p:cNvSpPr>
              <p:nvPr/>
            </p:nvSpPr>
            <p:spPr bwMode="auto">
              <a:xfrm>
                <a:off x="4830" y="2731"/>
                <a:ext cx="8" cy="8"/>
              </a:xfrm>
              <a:prstGeom prst="line">
                <a:avLst/>
              </a:prstGeom>
              <a:noFill/>
              <a:ln w="5080">
                <a:solidFill>
                  <a:srgbClr val="993366"/>
                </a:solidFill>
                <a:round/>
                <a:headEnd/>
                <a:tailEnd/>
              </a:ln>
            </p:spPr>
            <p:txBody>
              <a:bodyPr/>
              <a:lstStyle/>
              <a:p>
                <a:endParaRPr lang="en-US"/>
              </a:p>
            </p:txBody>
          </p:sp>
          <p:sp>
            <p:nvSpPr>
              <p:cNvPr id="253653" name="Line 2757"/>
              <p:cNvSpPr>
                <a:spLocks noChangeShapeType="1"/>
              </p:cNvSpPr>
              <p:nvPr/>
            </p:nvSpPr>
            <p:spPr bwMode="auto">
              <a:xfrm>
                <a:off x="4838" y="2739"/>
                <a:ext cx="8" cy="8"/>
              </a:xfrm>
              <a:prstGeom prst="line">
                <a:avLst/>
              </a:prstGeom>
              <a:noFill/>
              <a:ln w="5080">
                <a:solidFill>
                  <a:srgbClr val="993366"/>
                </a:solidFill>
                <a:round/>
                <a:headEnd/>
                <a:tailEnd/>
              </a:ln>
            </p:spPr>
            <p:txBody>
              <a:bodyPr/>
              <a:lstStyle/>
              <a:p>
                <a:endParaRPr lang="en-US"/>
              </a:p>
            </p:txBody>
          </p:sp>
          <p:sp>
            <p:nvSpPr>
              <p:cNvPr id="253654" name="Line 2758"/>
              <p:cNvSpPr>
                <a:spLocks noChangeShapeType="1"/>
              </p:cNvSpPr>
              <p:nvPr/>
            </p:nvSpPr>
            <p:spPr bwMode="auto">
              <a:xfrm>
                <a:off x="4846" y="2747"/>
                <a:ext cx="8" cy="0"/>
              </a:xfrm>
              <a:prstGeom prst="line">
                <a:avLst/>
              </a:prstGeom>
              <a:noFill/>
              <a:ln w="5080">
                <a:solidFill>
                  <a:srgbClr val="993366"/>
                </a:solidFill>
                <a:round/>
                <a:headEnd/>
                <a:tailEnd/>
              </a:ln>
            </p:spPr>
            <p:txBody>
              <a:bodyPr/>
              <a:lstStyle/>
              <a:p>
                <a:endParaRPr lang="en-US"/>
              </a:p>
            </p:txBody>
          </p:sp>
          <p:sp>
            <p:nvSpPr>
              <p:cNvPr id="253655" name="Line 2759"/>
              <p:cNvSpPr>
                <a:spLocks noChangeShapeType="1"/>
              </p:cNvSpPr>
              <p:nvPr/>
            </p:nvSpPr>
            <p:spPr bwMode="auto">
              <a:xfrm>
                <a:off x="4854" y="2747"/>
                <a:ext cx="8" cy="0"/>
              </a:xfrm>
              <a:prstGeom prst="line">
                <a:avLst/>
              </a:prstGeom>
              <a:noFill/>
              <a:ln w="5080">
                <a:solidFill>
                  <a:srgbClr val="993366"/>
                </a:solidFill>
                <a:round/>
                <a:headEnd/>
                <a:tailEnd/>
              </a:ln>
            </p:spPr>
            <p:txBody>
              <a:bodyPr/>
              <a:lstStyle/>
              <a:p>
                <a:endParaRPr lang="en-US"/>
              </a:p>
            </p:txBody>
          </p:sp>
          <p:sp>
            <p:nvSpPr>
              <p:cNvPr id="253656" name="Line 2760"/>
              <p:cNvSpPr>
                <a:spLocks noChangeShapeType="1"/>
              </p:cNvSpPr>
              <p:nvPr/>
            </p:nvSpPr>
            <p:spPr bwMode="auto">
              <a:xfrm>
                <a:off x="4862" y="2747"/>
                <a:ext cx="7" cy="8"/>
              </a:xfrm>
              <a:prstGeom prst="line">
                <a:avLst/>
              </a:prstGeom>
              <a:noFill/>
              <a:ln w="5080">
                <a:solidFill>
                  <a:srgbClr val="993366"/>
                </a:solidFill>
                <a:round/>
                <a:headEnd/>
                <a:tailEnd/>
              </a:ln>
            </p:spPr>
            <p:txBody>
              <a:bodyPr/>
              <a:lstStyle/>
              <a:p>
                <a:endParaRPr lang="en-US"/>
              </a:p>
            </p:txBody>
          </p:sp>
          <p:sp>
            <p:nvSpPr>
              <p:cNvPr id="253657" name="Line 2761"/>
              <p:cNvSpPr>
                <a:spLocks noChangeShapeType="1"/>
              </p:cNvSpPr>
              <p:nvPr/>
            </p:nvSpPr>
            <p:spPr bwMode="auto">
              <a:xfrm>
                <a:off x="4869" y="2755"/>
                <a:ext cx="8" cy="8"/>
              </a:xfrm>
              <a:prstGeom prst="line">
                <a:avLst/>
              </a:prstGeom>
              <a:noFill/>
              <a:ln w="5080">
                <a:solidFill>
                  <a:srgbClr val="993366"/>
                </a:solidFill>
                <a:round/>
                <a:headEnd/>
                <a:tailEnd/>
              </a:ln>
            </p:spPr>
            <p:txBody>
              <a:bodyPr/>
              <a:lstStyle/>
              <a:p>
                <a:endParaRPr lang="en-US"/>
              </a:p>
            </p:txBody>
          </p:sp>
          <p:sp>
            <p:nvSpPr>
              <p:cNvPr id="253658" name="Line 2762"/>
              <p:cNvSpPr>
                <a:spLocks noChangeShapeType="1"/>
              </p:cNvSpPr>
              <p:nvPr/>
            </p:nvSpPr>
            <p:spPr bwMode="auto">
              <a:xfrm>
                <a:off x="4877" y="2763"/>
                <a:ext cx="8" cy="0"/>
              </a:xfrm>
              <a:prstGeom prst="line">
                <a:avLst/>
              </a:prstGeom>
              <a:noFill/>
              <a:ln w="5080">
                <a:solidFill>
                  <a:srgbClr val="993366"/>
                </a:solidFill>
                <a:round/>
                <a:headEnd/>
                <a:tailEnd/>
              </a:ln>
            </p:spPr>
            <p:txBody>
              <a:bodyPr/>
              <a:lstStyle/>
              <a:p>
                <a:endParaRPr lang="en-US"/>
              </a:p>
            </p:txBody>
          </p:sp>
          <p:sp>
            <p:nvSpPr>
              <p:cNvPr id="253659" name="Line 2763"/>
              <p:cNvSpPr>
                <a:spLocks noChangeShapeType="1"/>
              </p:cNvSpPr>
              <p:nvPr/>
            </p:nvSpPr>
            <p:spPr bwMode="auto">
              <a:xfrm>
                <a:off x="4885" y="2763"/>
                <a:ext cx="8" cy="0"/>
              </a:xfrm>
              <a:prstGeom prst="line">
                <a:avLst/>
              </a:prstGeom>
              <a:noFill/>
              <a:ln w="5080">
                <a:solidFill>
                  <a:srgbClr val="993366"/>
                </a:solidFill>
                <a:round/>
                <a:headEnd/>
                <a:tailEnd/>
              </a:ln>
            </p:spPr>
            <p:txBody>
              <a:bodyPr/>
              <a:lstStyle/>
              <a:p>
                <a:endParaRPr lang="en-US"/>
              </a:p>
            </p:txBody>
          </p:sp>
          <p:sp>
            <p:nvSpPr>
              <p:cNvPr id="253660" name="Freeform 2764"/>
              <p:cNvSpPr>
                <a:spLocks/>
              </p:cNvSpPr>
              <p:nvPr/>
            </p:nvSpPr>
            <p:spPr bwMode="auto">
              <a:xfrm>
                <a:off x="4893" y="276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661" name="Line 2765"/>
              <p:cNvSpPr>
                <a:spLocks noChangeShapeType="1"/>
              </p:cNvSpPr>
              <p:nvPr/>
            </p:nvSpPr>
            <p:spPr bwMode="auto">
              <a:xfrm>
                <a:off x="4900" y="2770"/>
                <a:ext cx="8" cy="0"/>
              </a:xfrm>
              <a:prstGeom prst="line">
                <a:avLst/>
              </a:prstGeom>
              <a:noFill/>
              <a:ln w="5080">
                <a:solidFill>
                  <a:srgbClr val="993366"/>
                </a:solidFill>
                <a:round/>
                <a:headEnd/>
                <a:tailEnd/>
              </a:ln>
            </p:spPr>
            <p:txBody>
              <a:bodyPr/>
              <a:lstStyle/>
              <a:p>
                <a:endParaRPr lang="en-US"/>
              </a:p>
            </p:txBody>
          </p:sp>
          <p:sp>
            <p:nvSpPr>
              <p:cNvPr id="253662" name="Freeform 2766"/>
              <p:cNvSpPr>
                <a:spLocks/>
              </p:cNvSpPr>
              <p:nvPr/>
            </p:nvSpPr>
            <p:spPr bwMode="auto">
              <a:xfrm>
                <a:off x="4908" y="27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63" name="Line 2767"/>
              <p:cNvSpPr>
                <a:spLocks noChangeShapeType="1"/>
              </p:cNvSpPr>
              <p:nvPr/>
            </p:nvSpPr>
            <p:spPr bwMode="auto">
              <a:xfrm>
                <a:off x="4916" y="2778"/>
                <a:ext cx="8" cy="0"/>
              </a:xfrm>
              <a:prstGeom prst="line">
                <a:avLst/>
              </a:prstGeom>
              <a:noFill/>
              <a:ln w="5080">
                <a:solidFill>
                  <a:srgbClr val="993366"/>
                </a:solidFill>
                <a:round/>
                <a:headEnd/>
                <a:tailEnd/>
              </a:ln>
            </p:spPr>
            <p:txBody>
              <a:bodyPr/>
              <a:lstStyle/>
              <a:p>
                <a:endParaRPr lang="en-US"/>
              </a:p>
            </p:txBody>
          </p:sp>
          <p:sp>
            <p:nvSpPr>
              <p:cNvPr id="253664" name="Freeform 2768"/>
              <p:cNvSpPr>
                <a:spLocks/>
              </p:cNvSpPr>
              <p:nvPr/>
            </p:nvSpPr>
            <p:spPr bwMode="auto">
              <a:xfrm>
                <a:off x="4924" y="277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65" name="Line 2769"/>
              <p:cNvSpPr>
                <a:spLocks noChangeShapeType="1"/>
              </p:cNvSpPr>
              <p:nvPr/>
            </p:nvSpPr>
            <p:spPr bwMode="auto">
              <a:xfrm>
                <a:off x="4932" y="2786"/>
                <a:ext cx="7" cy="0"/>
              </a:xfrm>
              <a:prstGeom prst="line">
                <a:avLst/>
              </a:prstGeom>
              <a:noFill/>
              <a:ln w="5080">
                <a:solidFill>
                  <a:srgbClr val="993366"/>
                </a:solidFill>
                <a:round/>
                <a:headEnd/>
                <a:tailEnd/>
              </a:ln>
            </p:spPr>
            <p:txBody>
              <a:bodyPr/>
              <a:lstStyle/>
              <a:p>
                <a:endParaRPr lang="en-US"/>
              </a:p>
            </p:txBody>
          </p:sp>
          <p:sp>
            <p:nvSpPr>
              <p:cNvPr id="253666" name="Freeform 2770"/>
              <p:cNvSpPr>
                <a:spLocks/>
              </p:cNvSpPr>
              <p:nvPr/>
            </p:nvSpPr>
            <p:spPr bwMode="auto">
              <a:xfrm>
                <a:off x="4939" y="278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67" name="Line 2771"/>
              <p:cNvSpPr>
                <a:spLocks noChangeShapeType="1"/>
              </p:cNvSpPr>
              <p:nvPr/>
            </p:nvSpPr>
            <p:spPr bwMode="auto">
              <a:xfrm>
                <a:off x="4947" y="2794"/>
                <a:ext cx="8" cy="0"/>
              </a:xfrm>
              <a:prstGeom prst="line">
                <a:avLst/>
              </a:prstGeom>
              <a:noFill/>
              <a:ln w="5080">
                <a:solidFill>
                  <a:srgbClr val="993366"/>
                </a:solidFill>
                <a:round/>
                <a:headEnd/>
                <a:tailEnd/>
              </a:ln>
            </p:spPr>
            <p:txBody>
              <a:bodyPr/>
              <a:lstStyle/>
              <a:p>
                <a:endParaRPr lang="en-US"/>
              </a:p>
            </p:txBody>
          </p:sp>
          <p:sp>
            <p:nvSpPr>
              <p:cNvPr id="253668" name="Freeform 2772"/>
              <p:cNvSpPr>
                <a:spLocks/>
              </p:cNvSpPr>
              <p:nvPr/>
            </p:nvSpPr>
            <p:spPr bwMode="auto">
              <a:xfrm>
                <a:off x="4955"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69" name="Line 2773"/>
              <p:cNvSpPr>
                <a:spLocks noChangeShapeType="1"/>
              </p:cNvSpPr>
              <p:nvPr/>
            </p:nvSpPr>
            <p:spPr bwMode="auto">
              <a:xfrm>
                <a:off x="4963" y="2801"/>
                <a:ext cx="7" cy="0"/>
              </a:xfrm>
              <a:prstGeom prst="line">
                <a:avLst/>
              </a:prstGeom>
              <a:noFill/>
              <a:ln w="5080">
                <a:solidFill>
                  <a:srgbClr val="993366"/>
                </a:solidFill>
                <a:round/>
                <a:headEnd/>
                <a:tailEnd/>
              </a:ln>
            </p:spPr>
            <p:txBody>
              <a:bodyPr/>
              <a:lstStyle/>
              <a:p>
                <a:endParaRPr lang="en-US"/>
              </a:p>
            </p:txBody>
          </p:sp>
          <p:sp>
            <p:nvSpPr>
              <p:cNvPr id="253670" name="Line 2774"/>
              <p:cNvSpPr>
                <a:spLocks noChangeShapeType="1"/>
              </p:cNvSpPr>
              <p:nvPr/>
            </p:nvSpPr>
            <p:spPr bwMode="auto">
              <a:xfrm>
                <a:off x="4970" y="2801"/>
                <a:ext cx="8" cy="0"/>
              </a:xfrm>
              <a:prstGeom prst="line">
                <a:avLst/>
              </a:prstGeom>
              <a:noFill/>
              <a:ln w="5080">
                <a:solidFill>
                  <a:srgbClr val="993366"/>
                </a:solidFill>
                <a:round/>
                <a:headEnd/>
                <a:tailEnd/>
              </a:ln>
            </p:spPr>
            <p:txBody>
              <a:bodyPr/>
              <a:lstStyle/>
              <a:p>
                <a:endParaRPr lang="en-US"/>
              </a:p>
            </p:txBody>
          </p:sp>
          <p:sp>
            <p:nvSpPr>
              <p:cNvPr id="253671" name="Line 2775"/>
              <p:cNvSpPr>
                <a:spLocks noChangeShapeType="1"/>
              </p:cNvSpPr>
              <p:nvPr/>
            </p:nvSpPr>
            <p:spPr bwMode="auto">
              <a:xfrm>
                <a:off x="4978" y="2801"/>
                <a:ext cx="8" cy="0"/>
              </a:xfrm>
              <a:prstGeom prst="line">
                <a:avLst/>
              </a:prstGeom>
              <a:noFill/>
              <a:ln w="5080">
                <a:solidFill>
                  <a:srgbClr val="993366"/>
                </a:solidFill>
                <a:round/>
                <a:headEnd/>
                <a:tailEnd/>
              </a:ln>
            </p:spPr>
            <p:txBody>
              <a:bodyPr/>
              <a:lstStyle/>
              <a:p>
                <a:endParaRPr lang="en-US"/>
              </a:p>
            </p:txBody>
          </p:sp>
          <p:sp>
            <p:nvSpPr>
              <p:cNvPr id="253672" name="Freeform 2776"/>
              <p:cNvSpPr>
                <a:spLocks/>
              </p:cNvSpPr>
              <p:nvPr/>
            </p:nvSpPr>
            <p:spPr bwMode="auto">
              <a:xfrm>
                <a:off x="4986" y="280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673" name="Freeform 2777"/>
              <p:cNvSpPr>
                <a:spLocks/>
              </p:cNvSpPr>
              <p:nvPr/>
            </p:nvSpPr>
            <p:spPr bwMode="auto">
              <a:xfrm>
                <a:off x="4994" y="280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674" name="Freeform 2778"/>
              <p:cNvSpPr>
                <a:spLocks/>
              </p:cNvSpPr>
              <p:nvPr/>
            </p:nvSpPr>
            <p:spPr bwMode="auto">
              <a:xfrm>
                <a:off x="5002" y="2817"/>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675" name="Line 2779"/>
              <p:cNvSpPr>
                <a:spLocks noChangeShapeType="1"/>
              </p:cNvSpPr>
              <p:nvPr/>
            </p:nvSpPr>
            <p:spPr bwMode="auto">
              <a:xfrm>
                <a:off x="5009" y="2817"/>
                <a:ext cx="8" cy="0"/>
              </a:xfrm>
              <a:prstGeom prst="line">
                <a:avLst/>
              </a:prstGeom>
              <a:noFill/>
              <a:ln w="5080">
                <a:solidFill>
                  <a:srgbClr val="993366"/>
                </a:solidFill>
                <a:round/>
                <a:headEnd/>
                <a:tailEnd/>
              </a:ln>
            </p:spPr>
            <p:txBody>
              <a:bodyPr/>
              <a:lstStyle/>
              <a:p>
                <a:endParaRPr lang="en-US"/>
              </a:p>
            </p:txBody>
          </p:sp>
          <p:sp>
            <p:nvSpPr>
              <p:cNvPr id="253676" name="Freeform 2780"/>
              <p:cNvSpPr>
                <a:spLocks/>
              </p:cNvSpPr>
              <p:nvPr/>
            </p:nvSpPr>
            <p:spPr bwMode="auto">
              <a:xfrm>
                <a:off x="5017" y="281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77" name="Line 2781"/>
              <p:cNvSpPr>
                <a:spLocks noChangeShapeType="1"/>
              </p:cNvSpPr>
              <p:nvPr/>
            </p:nvSpPr>
            <p:spPr bwMode="auto">
              <a:xfrm>
                <a:off x="5025" y="2825"/>
                <a:ext cx="8" cy="0"/>
              </a:xfrm>
              <a:prstGeom prst="line">
                <a:avLst/>
              </a:prstGeom>
              <a:noFill/>
              <a:ln w="5080">
                <a:solidFill>
                  <a:srgbClr val="993366"/>
                </a:solidFill>
                <a:round/>
                <a:headEnd/>
                <a:tailEnd/>
              </a:ln>
            </p:spPr>
            <p:txBody>
              <a:bodyPr/>
              <a:lstStyle/>
              <a:p>
                <a:endParaRPr lang="en-US"/>
              </a:p>
            </p:txBody>
          </p:sp>
          <p:sp>
            <p:nvSpPr>
              <p:cNvPr id="253678" name="Freeform 2782"/>
              <p:cNvSpPr>
                <a:spLocks/>
              </p:cNvSpPr>
              <p:nvPr/>
            </p:nvSpPr>
            <p:spPr bwMode="auto">
              <a:xfrm>
                <a:off x="5033" y="2825"/>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993366"/>
                </a:solidFill>
                <a:prstDash val="solid"/>
                <a:round/>
                <a:headEnd/>
                <a:tailEnd/>
              </a:ln>
            </p:spPr>
            <p:txBody>
              <a:bodyPr/>
              <a:lstStyle/>
              <a:p>
                <a:endParaRPr lang="en-US"/>
              </a:p>
            </p:txBody>
          </p:sp>
          <p:sp>
            <p:nvSpPr>
              <p:cNvPr id="253679" name="Line 2783"/>
              <p:cNvSpPr>
                <a:spLocks noChangeShapeType="1"/>
              </p:cNvSpPr>
              <p:nvPr/>
            </p:nvSpPr>
            <p:spPr bwMode="auto">
              <a:xfrm>
                <a:off x="5033" y="2833"/>
                <a:ext cx="7" cy="0"/>
              </a:xfrm>
              <a:prstGeom prst="line">
                <a:avLst/>
              </a:prstGeom>
              <a:noFill/>
              <a:ln w="5080">
                <a:solidFill>
                  <a:srgbClr val="993366"/>
                </a:solidFill>
                <a:round/>
                <a:headEnd/>
                <a:tailEnd/>
              </a:ln>
            </p:spPr>
            <p:txBody>
              <a:bodyPr/>
              <a:lstStyle/>
              <a:p>
                <a:endParaRPr lang="en-US"/>
              </a:p>
            </p:txBody>
          </p:sp>
          <p:sp>
            <p:nvSpPr>
              <p:cNvPr id="253680" name="Freeform 2784"/>
              <p:cNvSpPr>
                <a:spLocks/>
              </p:cNvSpPr>
              <p:nvPr/>
            </p:nvSpPr>
            <p:spPr bwMode="auto">
              <a:xfrm>
                <a:off x="5040" y="283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81" name="Line 2785"/>
              <p:cNvSpPr>
                <a:spLocks noChangeShapeType="1"/>
              </p:cNvSpPr>
              <p:nvPr/>
            </p:nvSpPr>
            <p:spPr bwMode="auto">
              <a:xfrm>
                <a:off x="5048" y="2840"/>
                <a:ext cx="8" cy="0"/>
              </a:xfrm>
              <a:prstGeom prst="line">
                <a:avLst/>
              </a:prstGeom>
              <a:noFill/>
              <a:ln w="5080">
                <a:solidFill>
                  <a:srgbClr val="993366"/>
                </a:solidFill>
                <a:round/>
                <a:headEnd/>
                <a:tailEnd/>
              </a:ln>
            </p:spPr>
            <p:txBody>
              <a:bodyPr/>
              <a:lstStyle/>
              <a:p>
                <a:endParaRPr lang="en-US"/>
              </a:p>
            </p:txBody>
          </p:sp>
          <p:sp>
            <p:nvSpPr>
              <p:cNvPr id="253682" name="Line 2786"/>
              <p:cNvSpPr>
                <a:spLocks noChangeShapeType="1"/>
              </p:cNvSpPr>
              <p:nvPr/>
            </p:nvSpPr>
            <p:spPr bwMode="auto">
              <a:xfrm>
                <a:off x="5056" y="2840"/>
                <a:ext cx="8" cy="0"/>
              </a:xfrm>
              <a:prstGeom prst="line">
                <a:avLst/>
              </a:prstGeom>
              <a:noFill/>
              <a:ln w="5080">
                <a:solidFill>
                  <a:srgbClr val="993366"/>
                </a:solidFill>
                <a:round/>
                <a:headEnd/>
                <a:tailEnd/>
              </a:ln>
            </p:spPr>
            <p:txBody>
              <a:bodyPr/>
              <a:lstStyle/>
              <a:p>
                <a:endParaRPr lang="en-US"/>
              </a:p>
            </p:txBody>
          </p:sp>
          <p:sp>
            <p:nvSpPr>
              <p:cNvPr id="253683" name="Line 2787"/>
              <p:cNvSpPr>
                <a:spLocks noChangeShapeType="1"/>
              </p:cNvSpPr>
              <p:nvPr/>
            </p:nvSpPr>
            <p:spPr bwMode="auto">
              <a:xfrm>
                <a:off x="5064" y="2840"/>
                <a:ext cx="8" cy="8"/>
              </a:xfrm>
              <a:prstGeom prst="line">
                <a:avLst/>
              </a:prstGeom>
              <a:noFill/>
              <a:ln w="5080">
                <a:solidFill>
                  <a:srgbClr val="993366"/>
                </a:solidFill>
                <a:round/>
                <a:headEnd/>
                <a:tailEnd/>
              </a:ln>
            </p:spPr>
            <p:txBody>
              <a:bodyPr/>
              <a:lstStyle/>
              <a:p>
                <a:endParaRPr lang="en-US"/>
              </a:p>
            </p:txBody>
          </p:sp>
          <p:sp>
            <p:nvSpPr>
              <p:cNvPr id="253684" name="Freeform 2788"/>
              <p:cNvSpPr>
                <a:spLocks/>
              </p:cNvSpPr>
              <p:nvPr/>
            </p:nvSpPr>
            <p:spPr bwMode="auto">
              <a:xfrm>
                <a:off x="5072" y="284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3685" name="Freeform 2789"/>
              <p:cNvSpPr>
                <a:spLocks/>
              </p:cNvSpPr>
              <p:nvPr/>
            </p:nvSpPr>
            <p:spPr bwMode="auto">
              <a:xfrm>
                <a:off x="5079" y="284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686" name="Freeform 2790"/>
              <p:cNvSpPr>
                <a:spLocks/>
              </p:cNvSpPr>
              <p:nvPr/>
            </p:nvSpPr>
            <p:spPr bwMode="auto">
              <a:xfrm>
                <a:off x="5087" y="284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87" name="Line 2791"/>
              <p:cNvSpPr>
                <a:spLocks noChangeShapeType="1"/>
              </p:cNvSpPr>
              <p:nvPr/>
            </p:nvSpPr>
            <p:spPr bwMode="auto">
              <a:xfrm>
                <a:off x="5095" y="2856"/>
                <a:ext cx="8" cy="0"/>
              </a:xfrm>
              <a:prstGeom prst="line">
                <a:avLst/>
              </a:prstGeom>
              <a:noFill/>
              <a:ln w="5080">
                <a:solidFill>
                  <a:srgbClr val="993366"/>
                </a:solidFill>
                <a:round/>
                <a:headEnd/>
                <a:tailEnd/>
              </a:ln>
            </p:spPr>
            <p:txBody>
              <a:bodyPr/>
              <a:lstStyle/>
              <a:p>
                <a:endParaRPr lang="en-US"/>
              </a:p>
            </p:txBody>
          </p:sp>
          <p:sp>
            <p:nvSpPr>
              <p:cNvPr id="253688" name="Freeform 2792"/>
              <p:cNvSpPr>
                <a:spLocks/>
              </p:cNvSpPr>
              <p:nvPr/>
            </p:nvSpPr>
            <p:spPr bwMode="auto">
              <a:xfrm>
                <a:off x="5103" y="285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89" name="Line 2793"/>
              <p:cNvSpPr>
                <a:spLocks noChangeShapeType="1"/>
              </p:cNvSpPr>
              <p:nvPr/>
            </p:nvSpPr>
            <p:spPr bwMode="auto">
              <a:xfrm>
                <a:off x="5111" y="2864"/>
                <a:ext cx="7" cy="0"/>
              </a:xfrm>
              <a:prstGeom prst="line">
                <a:avLst/>
              </a:prstGeom>
              <a:noFill/>
              <a:ln w="5080">
                <a:solidFill>
                  <a:srgbClr val="993366"/>
                </a:solidFill>
                <a:round/>
                <a:headEnd/>
                <a:tailEnd/>
              </a:ln>
            </p:spPr>
            <p:txBody>
              <a:bodyPr/>
              <a:lstStyle/>
              <a:p>
                <a:endParaRPr lang="en-US"/>
              </a:p>
            </p:txBody>
          </p:sp>
          <p:sp>
            <p:nvSpPr>
              <p:cNvPr id="253690" name="Freeform 2794"/>
              <p:cNvSpPr>
                <a:spLocks/>
              </p:cNvSpPr>
              <p:nvPr/>
            </p:nvSpPr>
            <p:spPr bwMode="auto">
              <a:xfrm>
                <a:off x="5118"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91" name="Line 2795"/>
              <p:cNvSpPr>
                <a:spLocks noChangeShapeType="1"/>
              </p:cNvSpPr>
              <p:nvPr/>
            </p:nvSpPr>
            <p:spPr bwMode="auto">
              <a:xfrm>
                <a:off x="5126" y="2871"/>
                <a:ext cx="8" cy="0"/>
              </a:xfrm>
              <a:prstGeom prst="line">
                <a:avLst/>
              </a:prstGeom>
              <a:noFill/>
              <a:ln w="5080">
                <a:solidFill>
                  <a:srgbClr val="993366"/>
                </a:solidFill>
                <a:round/>
                <a:headEnd/>
                <a:tailEnd/>
              </a:ln>
            </p:spPr>
            <p:txBody>
              <a:bodyPr/>
              <a:lstStyle/>
              <a:p>
                <a:endParaRPr lang="en-US"/>
              </a:p>
            </p:txBody>
          </p:sp>
          <p:sp>
            <p:nvSpPr>
              <p:cNvPr id="253692" name="Line 2796"/>
              <p:cNvSpPr>
                <a:spLocks noChangeShapeType="1"/>
              </p:cNvSpPr>
              <p:nvPr/>
            </p:nvSpPr>
            <p:spPr bwMode="auto">
              <a:xfrm>
                <a:off x="5134" y="2871"/>
                <a:ext cx="8" cy="0"/>
              </a:xfrm>
              <a:prstGeom prst="line">
                <a:avLst/>
              </a:prstGeom>
              <a:noFill/>
              <a:ln w="5080">
                <a:solidFill>
                  <a:srgbClr val="993366"/>
                </a:solidFill>
                <a:round/>
                <a:headEnd/>
                <a:tailEnd/>
              </a:ln>
            </p:spPr>
            <p:txBody>
              <a:bodyPr/>
              <a:lstStyle/>
              <a:p>
                <a:endParaRPr lang="en-US"/>
              </a:p>
            </p:txBody>
          </p:sp>
          <p:sp>
            <p:nvSpPr>
              <p:cNvPr id="253693" name="Freeform 2797"/>
              <p:cNvSpPr>
                <a:spLocks/>
              </p:cNvSpPr>
              <p:nvPr/>
            </p:nvSpPr>
            <p:spPr bwMode="auto">
              <a:xfrm>
                <a:off x="5142" y="287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694" name="Line 2798"/>
              <p:cNvSpPr>
                <a:spLocks noChangeShapeType="1"/>
              </p:cNvSpPr>
              <p:nvPr/>
            </p:nvSpPr>
            <p:spPr bwMode="auto">
              <a:xfrm>
                <a:off x="5149" y="2879"/>
                <a:ext cx="8" cy="0"/>
              </a:xfrm>
              <a:prstGeom prst="line">
                <a:avLst/>
              </a:prstGeom>
              <a:noFill/>
              <a:ln w="5080">
                <a:solidFill>
                  <a:srgbClr val="993366"/>
                </a:solidFill>
                <a:round/>
                <a:headEnd/>
                <a:tailEnd/>
              </a:ln>
            </p:spPr>
            <p:txBody>
              <a:bodyPr/>
              <a:lstStyle/>
              <a:p>
                <a:endParaRPr lang="en-US"/>
              </a:p>
            </p:txBody>
          </p:sp>
          <p:sp>
            <p:nvSpPr>
              <p:cNvPr id="253695" name="Line 2799"/>
              <p:cNvSpPr>
                <a:spLocks noChangeShapeType="1"/>
              </p:cNvSpPr>
              <p:nvPr/>
            </p:nvSpPr>
            <p:spPr bwMode="auto">
              <a:xfrm>
                <a:off x="5157" y="2879"/>
                <a:ext cx="8" cy="0"/>
              </a:xfrm>
              <a:prstGeom prst="line">
                <a:avLst/>
              </a:prstGeom>
              <a:noFill/>
              <a:ln w="5080">
                <a:solidFill>
                  <a:srgbClr val="993366"/>
                </a:solidFill>
                <a:round/>
                <a:headEnd/>
                <a:tailEnd/>
              </a:ln>
            </p:spPr>
            <p:txBody>
              <a:bodyPr/>
              <a:lstStyle/>
              <a:p>
                <a:endParaRPr lang="en-US"/>
              </a:p>
            </p:txBody>
          </p:sp>
          <p:sp>
            <p:nvSpPr>
              <p:cNvPr id="253696" name="Freeform 2800"/>
              <p:cNvSpPr>
                <a:spLocks/>
              </p:cNvSpPr>
              <p:nvPr/>
            </p:nvSpPr>
            <p:spPr bwMode="auto">
              <a:xfrm>
                <a:off x="5165"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97" name="Line 2801"/>
              <p:cNvSpPr>
                <a:spLocks noChangeShapeType="1"/>
              </p:cNvSpPr>
              <p:nvPr/>
            </p:nvSpPr>
            <p:spPr bwMode="auto">
              <a:xfrm>
                <a:off x="5173" y="2887"/>
                <a:ext cx="8" cy="0"/>
              </a:xfrm>
              <a:prstGeom prst="line">
                <a:avLst/>
              </a:prstGeom>
              <a:noFill/>
              <a:ln w="5080">
                <a:solidFill>
                  <a:srgbClr val="993366"/>
                </a:solidFill>
                <a:round/>
                <a:headEnd/>
                <a:tailEnd/>
              </a:ln>
            </p:spPr>
            <p:txBody>
              <a:bodyPr/>
              <a:lstStyle/>
              <a:p>
                <a:endParaRPr lang="en-US"/>
              </a:p>
            </p:txBody>
          </p:sp>
          <p:sp>
            <p:nvSpPr>
              <p:cNvPr id="253698" name="Line 2802"/>
              <p:cNvSpPr>
                <a:spLocks noChangeShapeType="1"/>
              </p:cNvSpPr>
              <p:nvPr/>
            </p:nvSpPr>
            <p:spPr bwMode="auto">
              <a:xfrm>
                <a:off x="5181" y="2887"/>
                <a:ext cx="7" cy="0"/>
              </a:xfrm>
              <a:prstGeom prst="line">
                <a:avLst/>
              </a:prstGeom>
              <a:noFill/>
              <a:ln w="5080">
                <a:solidFill>
                  <a:srgbClr val="993366"/>
                </a:solidFill>
                <a:round/>
                <a:headEnd/>
                <a:tailEnd/>
              </a:ln>
            </p:spPr>
            <p:txBody>
              <a:bodyPr/>
              <a:lstStyle/>
              <a:p>
                <a:endParaRPr lang="en-US"/>
              </a:p>
            </p:txBody>
          </p:sp>
          <p:sp>
            <p:nvSpPr>
              <p:cNvPr id="253699" name="Line 2803"/>
              <p:cNvSpPr>
                <a:spLocks noChangeShapeType="1"/>
              </p:cNvSpPr>
              <p:nvPr/>
            </p:nvSpPr>
            <p:spPr bwMode="auto">
              <a:xfrm>
                <a:off x="5188" y="2887"/>
                <a:ext cx="8" cy="0"/>
              </a:xfrm>
              <a:prstGeom prst="line">
                <a:avLst/>
              </a:prstGeom>
              <a:noFill/>
              <a:ln w="5080">
                <a:solidFill>
                  <a:srgbClr val="993366"/>
                </a:solidFill>
                <a:round/>
                <a:headEnd/>
                <a:tailEnd/>
              </a:ln>
            </p:spPr>
            <p:txBody>
              <a:bodyPr/>
              <a:lstStyle/>
              <a:p>
                <a:endParaRPr lang="en-US"/>
              </a:p>
            </p:txBody>
          </p:sp>
          <p:sp>
            <p:nvSpPr>
              <p:cNvPr id="253700" name="Line 2804"/>
              <p:cNvSpPr>
                <a:spLocks noChangeShapeType="1"/>
              </p:cNvSpPr>
              <p:nvPr/>
            </p:nvSpPr>
            <p:spPr bwMode="auto">
              <a:xfrm>
                <a:off x="5196" y="2887"/>
                <a:ext cx="8" cy="8"/>
              </a:xfrm>
              <a:prstGeom prst="line">
                <a:avLst/>
              </a:prstGeom>
              <a:noFill/>
              <a:ln w="5080">
                <a:solidFill>
                  <a:srgbClr val="993366"/>
                </a:solidFill>
                <a:round/>
                <a:headEnd/>
                <a:tailEnd/>
              </a:ln>
            </p:spPr>
            <p:txBody>
              <a:bodyPr/>
              <a:lstStyle/>
              <a:p>
                <a:endParaRPr lang="en-US"/>
              </a:p>
            </p:txBody>
          </p:sp>
          <p:sp>
            <p:nvSpPr>
              <p:cNvPr id="253701" name="Line 2805"/>
              <p:cNvSpPr>
                <a:spLocks noChangeShapeType="1"/>
              </p:cNvSpPr>
              <p:nvPr/>
            </p:nvSpPr>
            <p:spPr bwMode="auto">
              <a:xfrm>
                <a:off x="5204" y="2895"/>
                <a:ext cx="8" cy="8"/>
              </a:xfrm>
              <a:prstGeom prst="line">
                <a:avLst/>
              </a:prstGeom>
              <a:noFill/>
              <a:ln w="5080">
                <a:solidFill>
                  <a:srgbClr val="993366"/>
                </a:solidFill>
                <a:round/>
                <a:headEnd/>
                <a:tailEnd/>
              </a:ln>
            </p:spPr>
            <p:txBody>
              <a:bodyPr/>
              <a:lstStyle/>
              <a:p>
                <a:endParaRPr lang="en-US"/>
              </a:p>
            </p:txBody>
          </p:sp>
          <p:sp>
            <p:nvSpPr>
              <p:cNvPr id="253702" name="Line 2806"/>
              <p:cNvSpPr>
                <a:spLocks noChangeShapeType="1"/>
              </p:cNvSpPr>
              <p:nvPr/>
            </p:nvSpPr>
            <p:spPr bwMode="auto">
              <a:xfrm>
                <a:off x="5212" y="2903"/>
                <a:ext cx="7" cy="0"/>
              </a:xfrm>
              <a:prstGeom prst="line">
                <a:avLst/>
              </a:prstGeom>
              <a:noFill/>
              <a:ln w="5080">
                <a:solidFill>
                  <a:srgbClr val="993366"/>
                </a:solidFill>
                <a:round/>
                <a:headEnd/>
                <a:tailEnd/>
              </a:ln>
            </p:spPr>
            <p:txBody>
              <a:bodyPr/>
              <a:lstStyle/>
              <a:p>
                <a:endParaRPr lang="en-US"/>
              </a:p>
            </p:txBody>
          </p:sp>
          <p:sp>
            <p:nvSpPr>
              <p:cNvPr id="253703" name="Line 2807"/>
              <p:cNvSpPr>
                <a:spLocks noChangeShapeType="1"/>
              </p:cNvSpPr>
              <p:nvPr/>
            </p:nvSpPr>
            <p:spPr bwMode="auto">
              <a:xfrm>
                <a:off x="5219" y="2903"/>
                <a:ext cx="8" cy="0"/>
              </a:xfrm>
              <a:prstGeom prst="line">
                <a:avLst/>
              </a:prstGeom>
              <a:noFill/>
              <a:ln w="5080">
                <a:solidFill>
                  <a:srgbClr val="993366"/>
                </a:solidFill>
                <a:round/>
                <a:headEnd/>
                <a:tailEnd/>
              </a:ln>
            </p:spPr>
            <p:txBody>
              <a:bodyPr/>
              <a:lstStyle/>
              <a:p>
                <a:endParaRPr lang="en-US"/>
              </a:p>
            </p:txBody>
          </p:sp>
          <p:sp>
            <p:nvSpPr>
              <p:cNvPr id="253704" name="Line 2808"/>
              <p:cNvSpPr>
                <a:spLocks noChangeShapeType="1"/>
              </p:cNvSpPr>
              <p:nvPr/>
            </p:nvSpPr>
            <p:spPr bwMode="auto">
              <a:xfrm>
                <a:off x="5227" y="2903"/>
                <a:ext cx="8" cy="0"/>
              </a:xfrm>
              <a:prstGeom prst="line">
                <a:avLst/>
              </a:prstGeom>
              <a:noFill/>
              <a:ln w="5080">
                <a:solidFill>
                  <a:srgbClr val="993366"/>
                </a:solidFill>
                <a:round/>
                <a:headEnd/>
                <a:tailEnd/>
              </a:ln>
            </p:spPr>
            <p:txBody>
              <a:bodyPr/>
              <a:lstStyle/>
              <a:p>
                <a:endParaRPr lang="en-US"/>
              </a:p>
            </p:txBody>
          </p:sp>
          <p:sp>
            <p:nvSpPr>
              <p:cNvPr id="253705" name="Freeform 2809"/>
              <p:cNvSpPr>
                <a:spLocks/>
              </p:cNvSpPr>
              <p:nvPr/>
            </p:nvSpPr>
            <p:spPr bwMode="auto">
              <a:xfrm>
                <a:off x="5235" y="290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706" name="Line 2810"/>
              <p:cNvSpPr>
                <a:spLocks noChangeShapeType="1"/>
              </p:cNvSpPr>
              <p:nvPr/>
            </p:nvSpPr>
            <p:spPr bwMode="auto">
              <a:xfrm>
                <a:off x="5243" y="2910"/>
                <a:ext cx="8" cy="0"/>
              </a:xfrm>
              <a:prstGeom prst="line">
                <a:avLst/>
              </a:prstGeom>
              <a:noFill/>
              <a:ln w="5080">
                <a:solidFill>
                  <a:srgbClr val="993366"/>
                </a:solidFill>
                <a:round/>
                <a:headEnd/>
                <a:tailEnd/>
              </a:ln>
            </p:spPr>
            <p:txBody>
              <a:bodyPr/>
              <a:lstStyle/>
              <a:p>
                <a:endParaRPr lang="en-US"/>
              </a:p>
            </p:txBody>
          </p:sp>
          <p:sp>
            <p:nvSpPr>
              <p:cNvPr id="253707" name="Line 2811"/>
              <p:cNvSpPr>
                <a:spLocks noChangeShapeType="1"/>
              </p:cNvSpPr>
              <p:nvPr/>
            </p:nvSpPr>
            <p:spPr bwMode="auto">
              <a:xfrm>
                <a:off x="5251" y="2910"/>
                <a:ext cx="7" cy="0"/>
              </a:xfrm>
              <a:prstGeom prst="line">
                <a:avLst/>
              </a:prstGeom>
              <a:noFill/>
              <a:ln w="5080">
                <a:solidFill>
                  <a:srgbClr val="993366"/>
                </a:solidFill>
                <a:round/>
                <a:headEnd/>
                <a:tailEnd/>
              </a:ln>
            </p:spPr>
            <p:txBody>
              <a:bodyPr/>
              <a:lstStyle/>
              <a:p>
                <a:endParaRPr lang="en-US"/>
              </a:p>
            </p:txBody>
          </p:sp>
          <p:sp>
            <p:nvSpPr>
              <p:cNvPr id="253708" name="Line 2812"/>
              <p:cNvSpPr>
                <a:spLocks noChangeShapeType="1"/>
              </p:cNvSpPr>
              <p:nvPr/>
            </p:nvSpPr>
            <p:spPr bwMode="auto">
              <a:xfrm>
                <a:off x="5258" y="2910"/>
                <a:ext cx="8" cy="0"/>
              </a:xfrm>
              <a:prstGeom prst="line">
                <a:avLst/>
              </a:prstGeom>
              <a:noFill/>
              <a:ln w="5080">
                <a:solidFill>
                  <a:srgbClr val="993366"/>
                </a:solidFill>
                <a:round/>
                <a:headEnd/>
                <a:tailEnd/>
              </a:ln>
            </p:spPr>
            <p:txBody>
              <a:bodyPr/>
              <a:lstStyle/>
              <a:p>
                <a:endParaRPr lang="en-US"/>
              </a:p>
            </p:txBody>
          </p:sp>
          <p:sp>
            <p:nvSpPr>
              <p:cNvPr id="253709" name="Freeform 2813"/>
              <p:cNvSpPr>
                <a:spLocks/>
              </p:cNvSpPr>
              <p:nvPr/>
            </p:nvSpPr>
            <p:spPr bwMode="auto">
              <a:xfrm>
                <a:off x="5266" y="29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10" name="Line 2814"/>
              <p:cNvSpPr>
                <a:spLocks noChangeShapeType="1"/>
              </p:cNvSpPr>
              <p:nvPr/>
            </p:nvSpPr>
            <p:spPr bwMode="auto">
              <a:xfrm>
                <a:off x="5274" y="2918"/>
                <a:ext cx="8" cy="0"/>
              </a:xfrm>
              <a:prstGeom prst="line">
                <a:avLst/>
              </a:prstGeom>
              <a:noFill/>
              <a:ln w="5080">
                <a:solidFill>
                  <a:srgbClr val="993366"/>
                </a:solidFill>
                <a:round/>
                <a:headEnd/>
                <a:tailEnd/>
              </a:ln>
            </p:spPr>
            <p:txBody>
              <a:bodyPr/>
              <a:lstStyle/>
              <a:p>
                <a:endParaRPr lang="en-US"/>
              </a:p>
            </p:txBody>
          </p:sp>
          <p:sp>
            <p:nvSpPr>
              <p:cNvPr id="253711" name="Line 2815"/>
              <p:cNvSpPr>
                <a:spLocks noChangeShapeType="1"/>
              </p:cNvSpPr>
              <p:nvPr/>
            </p:nvSpPr>
            <p:spPr bwMode="auto">
              <a:xfrm>
                <a:off x="5282" y="2918"/>
                <a:ext cx="7" cy="0"/>
              </a:xfrm>
              <a:prstGeom prst="line">
                <a:avLst/>
              </a:prstGeom>
              <a:noFill/>
              <a:ln w="5080">
                <a:solidFill>
                  <a:srgbClr val="993366"/>
                </a:solidFill>
                <a:round/>
                <a:headEnd/>
                <a:tailEnd/>
              </a:ln>
            </p:spPr>
            <p:txBody>
              <a:bodyPr/>
              <a:lstStyle/>
              <a:p>
                <a:endParaRPr lang="en-US"/>
              </a:p>
            </p:txBody>
          </p:sp>
          <p:sp>
            <p:nvSpPr>
              <p:cNvPr id="253712" name="Line 2816"/>
              <p:cNvSpPr>
                <a:spLocks noChangeShapeType="1"/>
              </p:cNvSpPr>
              <p:nvPr/>
            </p:nvSpPr>
            <p:spPr bwMode="auto">
              <a:xfrm>
                <a:off x="5289" y="2918"/>
                <a:ext cx="8" cy="0"/>
              </a:xfrm>
              <a:prstGeom prst="line">
                <a:avLst/>
              </a:prstGeom>
              <a:noFill/>
              <a:ln w="5080">
                <a:solidFill>
                  <a:srgbClr val="993366"/>
                </a:solidFill>
                <a:round/>
                <a:headEnd/>
                <a:tailEnd/>
              </a:ln>
            </p:spPr>
            <p:txBody>
              <a:bodyPr/>
              <a:lstStyle/>
              <a:p>
                <a:endParaRPr lang="en-US"/>
              </a:p>
            </p:txBody>
          </p:sp>
          <p:sp>
            <p:nvSpPr>
              <p:cNvPr id="253713" name="Line 2817"/>
              <p:cNvSpPr>
                <a:spLocks noChangeShapeType="1"/>
              </p:cNvSpPr>
              <p:nvPr/>
            </p:nvSpPr>
            <p:spPr bwMode="auto">
              <a:xfrm>
                <a:off x="5297" y="2918"/>
                <a:ext cx="8" cy="0"/>
              </a:xfrm>
              <a:prstGeom prst="line">
                <a:avLst/>
              </a:prstGeom>
              <a:noFill/>
              <a:ln w="5080">
                <a:solidFill>
                  <a:srgbClr val="993366"/>
                </a:solidFill>
                <a:round/>
                <a:headEnd/>
                <a:tailEnd/>
              </a:ln>
            </p:spPr>
            <p:txBody>
              <a:bodyPr/>
              <a:lstStyle/>
              <a:p>
                <a:endParaRPr lang="en-US"/>
              </a:p>
            </p:txBody>
          </p:sp>
          <p:sp>
            <p:nvSpPr>
              <p:cNvPr id="253714" name="Freeform 2818"/>
              <p:cNvSpPr>
                <a:spLocks/>
              </p:cNvSpPr>
              <p:nvPr/>
            </p:nvSpPr>
            <p:spPr bwMode="auto">
              <a:xfrm>
                <a:off x="5305" y="29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15" name="Line 2819"/>
              <p:cNvSpPr>
                <a:spLocks noChangeShapeType="1"/>
              </p:cNvSpPr>
              <p:nvPr/>
            </p:nvSpPr>
            <p:spPr bwMode="auto">
              <a:xfrm>
                <a:off x="5313" y="2926"/>
                <a:ext cx="8" cy="0"/>
              </a:xfrm>
              <a:prstGeom prst="line">
                <a:avLst/>
              </a:prstGeom>
              <a:noFill/>
              <a:ln w="5080">
                <a:solidFill>
                  <a:srgbClr val="993366"/>
                </a:solidFill>
                <a:round/>
                <a:headEnd/>
                <a:tailEnd/>
              </a:ln>
            </p:spPr>
            <p:txBody>
              <a:bodyPr/>
              <a:lstStyle/>
              <a:p>
                <a:endParaRPr lang="en-US"/>
              </a:p>
            </p:txBody>
          </p:sp>
          <p:sp>
            <p:nvSpPr>
              <p:cNvPr id="253716" name="Line 2820"/>
              <p:cNvSpPr>
                <a:spLocks noChangeShapeType="1"/>
              </p:cNvSpPr>
              <p:nvPr/>
            </p:nvSpPr>
            <p:spPr bwMode="auto">
              <a:xfrm>
                <a:off x="5321" y="2926"/>
                <a:ext cx="0" cy="0"/>
              </a:xfrm>
              <a:prstGeom prst="line">
                <a:avLst/>
              </a:prstGeom>
              <a:noFill/>
              <a:ln w="5080">
                <a:solidFill>
                  <a:srgbClr val="993366"/>
                </a:solidFill>
                <a:round/>
                <a:headEnd/>
                <a:tailEnd/>
              </a:ln>
            </p:spPr>
            <p:txBody>
              <a:bodyPr/>
              <a:lstStyle/>
              <a:p>
                <a:endParaRPr lang="en-US"/>
              </a:p>
            </p:txBody>
          </p:sp>
          <p:sp>
            <p:nvSpPr>
              <p:cNvPr id="253717" name="Freeform 2821"/>
              <p:cNvSpPr>
                <a:spLocks/>
              </p:cNvSpPr>
              <p:nvPr/>
            </p:nvSpPr>
            <p:spPr bwMode="auto">
              <a:xfrm>
                <a:off x="5321" y="292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718" name="Line 2822"/>
              <p:cNvSpPr>
                <a:spLocks noChangeShapeType="1"/>
              </p:cNvSpPr>
              <p:nvPr/>
            </p:nvSpPr>
            <p:spPr bwMode="auto">
              <a:xfrm>
                <a:off x="5328" y="2934"/>
                <a:ext cx="8" cy="0"/>
              </a:xfrm>
              <a:prstGeom prst="line">
                <a:avLst/>
              </a:prstGeom>
              <a:noFill/>
              <a:ln w="5080">
                <a:solidFill>
                  <a:srgbClr val="993366"/>
                </a:solidFill>
                <a:round/>
                <a:headEnd/>
                <a:tailEnd/>
              </a:ln>
            </p:spPr>
            <p:txBody>
              <a:bodyPr/>
              <a:lstStyle/>
              <a:p>
                <a:endParaRPr lang="en-US"/>
              </a:p>
            </p:txBody>
          </p:sp>
          <p:sp>
            <p:nvSpPr>
              <p:cNvPr id="253719" name="Freeform 2823"/>
              <p:cNvSpPr>
                <a:spLocks/>
              </p:cNvSpPr>
              <p:nvPr/>
            </p:nvSpPr>
            <p:spPr bwMode="auto">
              <a:xfrm>
                <a:off x="5336" y="2934"/>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720" name="Freeform 2824"/>
              <p:cNvSpPr>
                <a:spLocks/>
              </p:cNvSpPr>
              <p:nvPr/>
            </p:nvSpPr>
            <p:spPr bwMode="auto">
              <a:xfrm>
                <a:off x="5344" y="2934"/>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993366"/>
                </a:solidFill>
                <a:prstDash val="solid"/>
                <a:round/>
                <a:headEnd/>
                <a:tailEnd/>
              </a:ln>
            </p:spPr>
            <p:txBody>
              <a:bodyPr/>
              <a:lstStyle/>
              <a:p>
                <a:endParaRPr lang="en-US"/>
              </a:p>
            </p:txBody>
          </p:sp>
          <p:sp>
            <p:nvSpPr>
              <p:cNvPr id="253721" name="Freeform 2825"/>
              <p:cNvSpPr>
                <a:spLocks/>
              </p:cNvSpPr>
              <p:nvPr/>
            </p:nvSpPr>
            <p:spPr bwMode="auto">
              <a:xfrm>
                <a:off x="5352" y="2265"/>
                <a:ext cx="7" cy="669"/>
              </a:xfrm>
              <a:custGeom>
                <a:avLst/>
                <a:gdLst>
                  <a:gd name="T0" fmla="*/ 0 w 7"/>
                  <a:gd name="T1" fmla="*/ 669 h 669"/>
                  <a:gd name="T2" fmla="*/ 0 w 7"/>
                  <a:gd name="T3" fmla="*/ 645 h 669"/>
                  <a:gd name="T4" fmla="*/ 0 w 7"/>
                  <a:gd name="T5" fmla="*/ 606 h 669"/>
                  <a:gd name="T6" fmla="*/ 0 w 7"/>
                  <a:gd name="T7" fmla="*/ 568 h 669"/>
                  <a:gd name="T8" fmla="*/ 0 w 7"/>
                  <a:gd name="T9" fmla="*/ 521 h 669"/>
                  <a:gd name="T10" fmla="*/ 0 w 7"/>
                  <a:gd name="T11" fmla="*/ 412 h 669"/>
                  <a:gd name="T12" fmla="*/ 0 w 7"/>
                  <a:gd name="T13" fmla="*/ 295 h 669"/>
                  <a:gd name="T14" fmla="*/ 7 w 7"/>
                  <a:gd name="T15" fmla="*/ 186 h 669"/>
                  <a:gd name="T16" fmla="*/ 7 w 7"/>
                  <a:gd name="T17" fmla="*/ 132 h 669"/>
                  <a:gd name="T18" fmla="*/ 7 w 7"/>
                  <a:gd name="T19" fmla="*/ 93 h 669"/>
                  <a:gd name="T20" fmla="*/ 7 w 7"/>
                  <a:gd name="T21" fmla="*/ 54 h 669"/>
                  <a:gd name="T22" fmla="*/ 7 w 7"/>
                  <a:gd name="T23" fmla="*/ 23 h 669"/>
                  <a:gd name="T24" fmla="*/ 7 w 7"/>
                  <a:gd name="T25" fmla="*/ 7 h 669"/>
                  <a:gd name="T26" fmla="*/ 7 w 7"/>
                  <a:gd name="T27" fmla="*/ 0 h 6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669"/>
                  <a:gd name="T44" fmla="*/ 7 w 7"/>
                  <a:gd name="T45" fmla="*/ 669 h 6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669">
                    <a:moveTo>
                      <a:pt x="0" y="669"/>
                    </a:moveTo>
                    <a:lnTo>
                      <a:pt x="0" y="645"/>
                    </a:lnTo>
                    <a:lnTo>
                      <a:pt x="0" y="606"/>
                    </a:lnTo>
                    <a:lnTo>
                      <a:pt x="0" y="568"/>
                    </a:lnTo>
                    <a:lnTo>
                      <a:pt x="0" y="521"/>
                    </a:lnTo>
                    <a:lnTo>
                      <a:pt x="0" y="412"/>
                    </a:lnTo>
                    <a:lnTo>
                      <a:pt x="0" y="295"/>
                    </a:lnTo>
                    <a:lnTo>
                      <a:pt x="7" y="186"/>
                    </a:lnTo>
                    <a:lnTo>
                      <a:pt x="7" y="132"/>
                    </a:lnTo>
                    <a:lnTo>
                      <a:pt x="7" y="93"/>
                    </a:lnTo>
                    <a:lnTo>
                      <a:pt x="7" y="54"/>
                    </a:lnTo>
                    <a:lnTo>
                      <a:pt x="7" y="23"/>
                    </a:lnTo>
                    <a:lnTo>
                      <a:pt x="7" y="7"/>
                    </a:lnTo>
                    <a:lnTo>
                      <a:pt x="7" y="0"/>
                    </a:lnTo>
                  </a:path>
                </a:pathLst>
              </a:custGeom>
              <a:noFill/>
              <a:ln w="5080">
                <a:solidFill>
                  <a:srgbClr val="993366"/>
                </a:solidFill>
                <a:prstDash val="solid"/>
                <a:round/>
                <a:headEnd/>
                <a:tailEnd/>
              </a:ln>
            </p:spPr>
            <p:txBody>
              <a:bodyPr/>
              <a:lstStyle/>
              <a:p>
                <a:endParaRPr lang="en-US"/>
              </a:p>
            </p:txBody>
          </p:sp>
          <p:sp>
            <p:nvSpPr>
              <p:cNvPr id="253722" name="Freeform 2826"/>
              <p:cNvSpPr>
                <a:spLocks/>
              </p:cNvSpPr>
              <p:nvPr/>
            </p:nvSpPr>
            <p:spPr bwMode="auto">
              <a:xfrm>
                <a:off x="5359" y="2265"/>
                <a:ext cx="8" cy="645"/>
              </a:xfrm>
              <a:custGeom>
                <a:avLst/>
                <a:gdLst>
                  <a:gd name="T0" fmla="*/ 0 w 8"/>
                  <a:gd name="T1" fmla="*/ 0 h 645"/>
                  <a:gd name="T2" fmla="*/ 0 w 8"/>
                  <a:gd name="T3" fmla="*/ 7 h 645"/>
                  <a:gd name="T4" fmla="*/ 0 w 8"/>
                  <a:gd name="T5" fmla="*/ 23 h 645"/>
                  <a:gd name="T6" fmla="*/ 0 w 8"/>
                  <a:gd name="T7" fmla="*/ 54 h 645"/>
                  <a:gd name="T8" fmla="*/ 0 w 8"/>
                  <a:gd name="T9" fmla="*/ 93 h 645"/>
                  <a:gd name="T10" fmla="*/ 0 w 8"/>
                  <a:gd name="T11" fmla="*/ 132 h 645"/>
                  <a:gd name="T12" fmla="*/ 0 w 8"/>
                  <a:gd name="T13" fmla="*/ 186 h 645"/>
                  <a:gd name="T14" fmla="*/ 0 w 8"/>
                  <a:gd name="T15" fmla="*/ 295 h 645"/>
                  <a:gd name="T16" fmla="*/ 8 w 8"/>
                  <a:gd name="T17" fmla="*/ 412 h 645"/>
                  <a:gd name="T18" fmla="*/ 8 w 8"/>
                  <a:gd name="T19" fmla="*/ 513 h 645"/>
                  <a:gd name="T20" fmla="*/ 8 w 8"/>
                  <a:gd name="T21" fmla="*/ 560 h 645"/>
                  <a:gd name="T22" fmla="*/ 8 w 8"/>
                  <a:gd name="T23" fmla="*/ 599 h 645"/>
                  <a:gd name="T24" fmla="*/ 8 w 8"/>
                  <a:gd name="T25" fmla="*/ 630 h 645"/>
                  <a:gd name="T26" fmla="*/ 8 w 8"/>
                  <a:gd name="T27" fmla="*/ 645 h 6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45"/>
                  <a:gd name="T44" fmla="*/ 8 w 8"/>
                  <a:gd name="T45" fmla="*/ 645 h 6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45">
                    <a:moveTo>
                      <a:pt x="0" y="0"/>
                    </a:moveTo>
                    <a:lnTo>
                      <a:pt x="0" y="7"/>
                    </a:lnTo>
                    <a:lnTo>
                      <a:pt x="0" y="23"/>
                    </a:lnTo>
                    <a:lnTo>
                      <a:pt x="0" y="54"/>
                    </a:lnTo>
                    <a:lnTo>
                      <a:pt x="0" y="93"/>
                    </a:lnTo>
                    <a:lnTo>
                      <a:pt x="0" y="132"/>
                    </a:lnTo>
                    <a:lnTo>
                      <a:pt x="0" y="186"/>
                    </a:lnTo>
                    <a:lnTo>
                      <a:pt x="0" y="295"/>
                    </a:lnTo>
                    <a:lnTo>
                      <a:pt x="8" y="412"/>
                    </a:lnTo>
                    <a:lnTo>
                      <a:pt x="8" y="513"/>
                    </a:lnTo>
                    <a:lnTo>
                      <a:pt x="8" y="560"/>
                    </a:lnTo>
                    <a:lnTo>
                      <a:pt x="8" y="599"/>
                    </a:lnTo>
                    <a:lnTo>
                      <a:pt x="8" y="630"/>
                    </a:lnTo>
                    <a:lnTo>
                      <a:pt x="8" y="645"/>
                    </a:lnTo>
                  </a:path>
                </a:pathLst>
              </a:custGeom>
              <a:noFill/>
              <a:ln w="5080">
                <a:solidFill>
                  <a:srgbClr val="993366"/>
                </a:solidFill>
                <a:prstDash val="solid"/>
                <a:round/>
                <a:headEnd/>
                <a:tailEnd/>
              </a:ln>
            </p:spPr>
            <p:txBody>
              <a:bodyPr/>
              <a:lstStyle/>
              <a:p>
                <a:endParaRPr lang="en-US"/>
              </a:p>
            </p:txBody>
          </p:sp>
          <p:sp>
            <p:nvSpPr>
              <p:cNvPr id="253723" name="Freeform 2827"/>
              <p:cNvSpPr>
                <a:spLocks/>
              </p:cNvSpPr>
              <p:nvPr/>
            </p:nvSpPr>
            <p:spPr bwMode="auto">
              <a:xfrm>
                <a:off x="5367" y="2669"/>
                <a:ext cx="8" cy="249"/>
              </a:xfrm>
              <a:custGeom>
                <a:avLst/>
                <a:gdLst>
                  <a:gd name="T0" fmla="*/ 0 w 8"/>
                  <a:gd name="T1" fmla="*/ 241 h 249"/>
                  <a:gd name="T2" fmla="*/ 0 w 8"/>
                  <a:gd name="T3" fmla="*/ 249 h 249"/>
                  <a:gd name="T4" fmla="*/ 0 w 8"/>
                  <a:gd name="T5" fmla="*/ 249 h 249"/>
                  <a:gd name="T6" fmla="*/ 0 w 8"/>
                  <a:gd name="T7" fmla="*/ 241 h 249"/>
                  <a:gd name="T8" fmla="*/ 0 w 8"/>
                  <a:gd name="T9" fmla="*/ 234 h 249"/>
                  <a:gd name="T10" fmla="*/ 0 w 8"/>
                  <a:gd name="T11" fmla="*/ 195 h 249"/>
                  <a:gd name="T12" fmla="*/ 0 w 8"/>
                  <a:gd name="T13" fmla="*/ 148 h 249"/>
                  <a:gd name="T14" fmla="*/ 8 w 8"/>
                  <a:gd name="T15" fmla="*/ 94 h 249"/>
                  <a:gd name="T16" fmla="*/ 8 w 8"/>
                  <a:gd name="T17" fmla="*/ 47 h 249"/>
                  <a:gd name="T18" fmla="*/ 8 w 8"/>
                  <a:gd name="T19" fmla="*/ 16 h 249"/>
                  <a:gd name="T20" fmla="*/ 8 w 8"/>
                  <a:gd name="T21" fmla="*/ 0 h 249"/>
                  <a:gd name="T22" fmla="*/ 8 w 8"/>
                  <a:gd name="T23" fmla="*/ 0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49"/>
                  <a:gd name="T38" fmla="*/ 8 w 8"/>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49">
                    <a:moveTo>
                      <a:pt x="0" y="241"/>
                    </a:moveTo>
                    <a:lnTo>
                      <a:pt x="0" y="249"/>
                    </a:lnTo>
                    <a:lnTo>
                      <a:pt x="0" y="241"/>
                    </a:lnTo>
                    <a:lnTo>
                      <a:pt x="0" y="234"/>
                    </a:lnTo>
                    <a:lnTo>
                      <a:pt x="0" y="195"/>
                    </a:lnTo>
                    <a:lnTo>
                      <a:pt x="0" y="148"/>
                    </a:lnTo>
                    <a:lnTo>
                      <a:pt x="8" y="94"/>
                    </a:lnTo>
                    <a:lnTo>
                      <a:pt x="8" y="47"/>
                    </a:lnTo>
                    <a:lnTo>
                      <a:pt x="8" y="16"/>
                    </a:lnTo>
                    <a:lnTo>
                      <a:pt x="8" y="0"/>
                    </a:lnTo>
                  </a:path>
                </a:pathLst>
              </a:custGeom>
              <a:noFill/>
              <a:ln w="5080">
                <a:solidFill>
                  <a:srgbClr val="993366"/>
                </a:solidFill>
                <a:prstDash val="solid"/>
                <a:round/>
                <a:headEnd/>
                <a:tailEnd/>
              </a:ln>
            </p:spPr>
            <p:txBody>
              <a:bodyPr/>
              <a:lstStyle/>
              <a:p>
                <a:endParaRPr lang="en-US"/>
              </a:p>
            </p:txBody>
          </p:sp>
        </p:grpSp>
        <p:grpSp>
          <p:nvGrpSpPr>
            <p:cNvPr id="226326" name="Group 2828"/>
            <p:cNvGrpSpPr>
              <a:grpSpLocks/>
            </p:cNvGrpSpPr>
            <p:nvPr/>
          </p:nvGrpSpPr>
          <p:grpSpPr bwMode="auto">
            <a:xfrm>
              <a:off x="778" y="1004"/>
              <a:ext cx="5476" cy="1992"/>
              <a:chOff x="778" y="1004"/>
              <a:chExt cx="5476" cy="1992"/>
            </a:xfrm>
          </p:grpSpPr>
          <p:sp>
            <p:nvSpPr>
              <p:cNvPr id="253324" name="Freeform 2829"/>
              <p:cNvSpPr>
                <a:spLocks/>
              </p:cNvSpPr>
              <p:nvPr/>
            </p:nvSpPr>
            <p:spPr bwMode="auto">
              <a:xfrm>
                <a:off x="5375" y="2669"/>
                <a:ext cx="8" cy="265"/>
              </a:xfrm>
              <a:custGeom>
                <a:avLst/>
                <a:gdLst>
                  <a:gd name="T0" fmla="*/ 0 w 8"/>
                  <a:gd name="T1" fmla="*/ 0 h 265"/>
                  <a:gd name="T2" fmla="*/ 0 w 8"/>
                  <a:gd name="T3" fmla="*/ 8 h 265"/>
                  <a:gd name="T4" fmla="*/ 0 w 8"/>
                  <a:gd name="T5" fmla="*/ 39 h 265"/>
                  <a:gd name="T6" fmla="*/ 0 w 8"/>
                  <a:gd name="T7" fmla="*/ 70 h 265"/>
                  <a:gd name="T8" fmla="*/ 0 w 8"/>
                  <a:gd name="T9" fmla="*/ 117 h 265"/>
                  <a:gd name="T10" fmla="*/ 8 w 8"/>
                  <a:gd name="T11" fmla="*/ 164 h 265"/>
                  <a:gd name="T12" fmla="*/ 8 w 8"/>
                  <a:gd name="T13" fmla="*/ 202 h 265"/>
                  <a:gd name="T14" fmla="*/ 8 w 8"/>
                  <a:gd name="T15" fmla="*/ 241 h 265"/>
                  <a:gd name="T16" fmla="*/ 8 w 8"/>
                  <a:gd name="T17" fmla="*/ 265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65"/>
                  <a:gd name="T29" fmla="*/ 8 w 8"/>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65">
                    <a:moveTo>
                      <a:pt x="0" y="0"/>
                    </a:moveTo>
                    <a:lnTo>
                      <a:pt x="0" y="8"/>
                    </a:lnTo>
                    <a:lnTo>
                      <a:pt x="0" y="39"/>
                    </a:lnTo>
                    <a:lnTo>
                      <a:pt x="0" y="70"/>
                    </a:lnTo>
                    <a:lnTo>
                      <a:pt x="0" y="117"/>
                    </a:lnTo>
                    <a:lnTo>
                      <a:pt x="8" y="164"/>
                    </a:lnTo>
                    <a:lnTo>
                      <a:pt x="8" y="202"/>
                    </a:lnTo>
                    <a:lnTo>
                      <a:pt x="8" y="241"/>
                    </a:lnTo>
                    <a:lnTo>
                      <a:pt x="8" y="265"/>
                    </a:lnTo>
                  </a:path>
                </a:pathLst>
              </a:custGeom>
              <a:noFill/>
              <a:ln w="5080">
                <a:solidFill>
                  <a:srgbClr val="993366"/>
                </a:solidFill>
                <a:prstDash val="solid"/>
                <a:round/>
                <a:headEnd/>
                <a:tailEnd/>
              </a:ln>
            </p:spPr>
            <p:txBody>
              <a:bodyPr/>
              <a:lstStyle/>
              <a:p>
                <a:endParaRPr lang="en-US"/>
              </a:p>
            </p:txBody>
          </p:sp>
          <p:sp>
            <p:nvSpPr>
              <p:cNvPr id="253325" name="Freeform 2830"/>
              <p:cNvSpPr>
                <a:spLocks/>
              </p:cNvSpPr>
              <p:nvPr/>
            </p:nvSpPr>
            <p:spPr bwMode="auto">
              <a:xfrm>
                <a:off x="5383" y="293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26" name="Freeform 2831"/>
              <p:cNvSpPr>
                <a:spLocks/>
              </p:cNvSpPr>
              <p:nvPr/>
            </p:nvSpPr>
            <p:spPr bwMode="auto">
              <a:xfrm>
                <a:off x="5391" y="293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327" name="Line 2832"/>
              <p:cNvSpPr>
                <a:spLocks noChangeShapeType="1"/>
              </p:cNvSpPr>
              <p:nvPr/>
            </p:nvSpPr>
            <p:spPr bwMode="auto">
              <a:xfrm>
                <a:off x="5398" y="2941"/>
                <a:ext cx="8" cy="0"/>
              </a:xfrm>
              <a:prstGeom prst="line">
                <a:avLst/>
              </a:prstGeom>
              <a:noFill/>
              <a:ln w="5080">
                <a:solidFill>
                  <a:srgbClr val="993366"/>
                </a:solidFill>
                <a:round/>
                <a:headEnd/>
                <a:tailEnd/>
              </a:ln>
            </p:spPr>
            <p:txBody>
              <a:bodyPr/>
              <a:lstStyle/>
              <a:p>
                <a:endParaRPr lang="en-US"/>
              </a:p>
            </p:txBody>
          </p:sp>
          <p:sp>
            <p:nvSpPr>
              <p:cNvPr id="253328" name="Freeform 2833"/>
              <p:cNvSpPr>
                <a:spLocks/>
              </p:cNvSpPr>
              <p:nvPr/>
            </p:nvSpPr>
            <p:spPr bwMode="auto">
              <a:xfrm>
                <a:off x="5406"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329" name="Line 2834"/>
              <p:cNvSpPr>
                <a:spLocks noChangeShapeType="1"/>
              </p:cNvSpPr>
              <p:nvPr/>
            </p:nvSpPr>
            <p:spPr bwMode="auto">
              <a:xfrm>
                <a:off x="5414" y="2949"/>
                <a:ext cx="8" cy="0"/>
              </a:xfrm>
              <a:prstGeom prst="line">
                <a:avLst/>
              </a:prstGeom>
              <a:noFill/>
              <a:ln w="5080">
                <a:solidFill>
                  <a:srgbClr val="993366"/>
                </a:solidFill>
                <a:round/>
                <a:headEnd/>
                <a:tailEnd/>
              </a:ln>
            </p:spPr>
            <p:txBody>
              <a:bodyPr/>
              <a:lstStyle/>
              <a:p>
                <a:endParaRPr lang="en-US"/>
              </a:p>
            </p:txBody>
          </p:sp>
          <p:sp>
            <p:nvSpPr>
              <p:cNvPr id="253330" name="Line 2835"/>
              <p:cNvSpPr>
                <a:spLocks noChangeShapeType="1"/>
              </p:cNvSpPr>
              <p:nvPr/>
            </p:nvSpPr>
            <p:spPr bwMode="auto">
              <a:xfrm>
                <a:off x="5422" y="2949"/>
                <a:ext cx="7" cy="0"/>
              </a:xfrm>
              <a:prstGeom prst="line">
                <a:avLst/>
              </a:prstGeom>
              <a:noFill/>
              <a:ln w="5080">
                <a:solidFill>
                  <a:srgbClr val="993366"/>
                </a:solidFill>
                <a:round/>
                <a:headEnd/>
                <a:tailEnd/>
              </a:ln>
            </p:spPr>
            <p:txBody>
              <a:bodyPr/>
              <a:lstStyle/>
              <a:p>
                <a:endParaRPr lang="en-US"/>
              </a:p>
            </p:txBody>
          </p:sp>
          <p:sp>
            <p:nvSpPr>
              <p:cNvPr id="253331" name="Line 2836"/>
              <p:cNvSpPr>
                <a:spLocks noChangeShapeType="1"/>
              </p:cNvSpPr>
              <p:nvPr/>
            </p:nvSpPr>
            <p:spPr bwMode="auto">
              <a:xfrm>
                <a:off x="5429" y="2949"/>
                <a:ext cx="8" cy="0"/>
              </a:xfrm>
              <a:prstGeom prst="line">
                <a:avLst/>
              </a:prstGeom>
              <a:noFill/>
              <a:ln w="5080">
                <a:solidFill>
                  <a:srgbClr val="993366"/>
                </a:solidFill>
                <a:round/>
                <a:headEnd/>
                <a:tailEnd/>
              </a:ln>
            </p:spPr>
            <p:txBody>
              <a:bodyPr/>
              <a:lstStyle/>
              <a:p>
                <a:endParaRPr lang="en-US"/>
              </a:p>
            </p:txBody>
          </p:sp>
          <p:sp>
            <p:nvSpPr>
              <p:cNvPr id="253332" name="Line 2837"/>
              <p:cNvSpPr>
                <a:spLocks noChangeShapeType="1"/>
              </p:cNvSpPr>
              <p:nvPr/>
            </p:nvSpPr>
            <p:spPr bwMode="auto">
              <a:xfrm>
                <a:off x="5437" y="2949"/>
                <a:ext cx="8" cy="0"/>
              </a:xfrm>
              <a:prstGeom prst="line">
                <a:avLst/>
              </a:prstGeom>
              <a:noFill/>
              <a:ln w="5080">
                <a:solidFill>
                  <a:srgbClr val="993366"/>
                </a:solidFill>
                <a:round/>
                <a:headEnd/>
                <a:tailEnd/>
              </a:ln>
            </p:spPr>
            <p:txBody>
              <a:bodyPr/>
              <a:lstStyle/>
              <a:p>
                <a:endParaRPr lang="en-US"/>
              </a:p>
            </p:txBody>
          </p:sp>
          <p:sp>
            <p:nvSpPr>
              <p:cNvPr id="253333" name="Line 2838"/>
              <p:cNvSpPr>
                <a:spLocks noChangeShapeType="1"/>
              </p:cNvSpPr>
              <p:nvPr/>
            </p:nvSpPr>
            <p:spPr bwMode="auto">
              <a:xfrm>
                <a:off x="5445" y="2949"/>
                <a:ext cx="8" cy="0"/>
              </a:xfrm>
              <a:prstGeom prst="line">
                <a:avLst/>
              </a:prstGeom>
              <a:noFill/>
              <a:ln w="5080">
                <a:solidFill>
                  <a:srgbClr val="993366"/>
                </a:solidFill>
                <a:round/>
                <a:headEnd/>
                <a:tailEnd/>
              </a:ln>
            </p:spPr>
            <p:txBody>
              <a:bodyPr/>
              <a:lstStyle/>
              <a:p>
                <a:endParaRPr lang="en-US"/>
              </a:p>
            </p:txBody>
          </p:sp>
          <p:sp>
            <p:nvSpPr>
              <p:cNvPr id="253334" name="Line 2839"/>
              <p:cNvSpPr>
                <a:spLocks noChangeShapeType="1"/>
              </p:cNvSpPr>
              <p:nvPr/>
            </p:nvSpPr>
            <p:spPr bwMode="auto">
              <a:xfrm>
                <a:off x="5453" y="2949"/>
                <a:ext cx="8" cy="0"/>
              </a:xfrm>
              <a:prstGeom prst="line">
                <a:avLst/>
              </a:prstGeom>
              <a:noFill/>
              <a:ln w="5080">
                <a:solidFill>
                  <a:srgbClr val="993366"/>
                </a:solidFill>
                <a:round/>
                <a:headEnd/>
                <a:tailEnd/>
              </a:ln>
            </p:spPr>
            <p:txBody>
              <a:bodyPr/>
              <a:lstStyle/>
              <a:p>
                <a:endParaRPr lang="en-US"/>
              </a:p>
            </p:txBody>
          </p:sp>
          <p:sp>
            <p:nvSpPr>
              <p:cNvPr id="253335" name="Freeform 2840"/>
              <p:cNvSpPr>
                <a:spLocks/>
              </p:cNvSpPr>
              <p:nvPr/>
            </p:nvSpPr>
            <p:spPr bwMode="auto">
              <a:xfrm>
                <a:off x="5461" y="294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336" name="Line 2841"/>
              <p:cNvSpPr>
                <a:spLocks noChangeShapeType="1"/>
              </p:cNvSpPr>
              <p:nvPr/>
            </p:nvSpPr>
            <p:spPr bwMode="auto">
              <a:xfrm>
                <a:off x="5468" y="2957"/>
                <a:ext cx="8" cy="0"/>
              </a:xfrm>
              <a:prstGeom prst="line">
                <a:avLst/>
              </a:prstGeom>
              <a:noFill/>
              <a:ln w="5080">
                <a:solidFill>
                  <a:srgbClr val="993366"/>
                </a:solidFill>
                <a:round/>
                <a:headEnd/>
                <a:tailEnd/>
              </a:ln>
            </p:spPr>
            <p:txBody>
              <a:bodyPr/>
              <a:lstStyle/>
              <a:p>
                <a:endParaRPr lang="en-US"/>
              </a:p>
            </p:txBody>
          </p:sp>
          <p:sp>
            <p:nvSpPr>
              <p:cNvPr id="253337" name="Line 2842"/>
              <p:cNvSpPr>
                <a:spLocks noChangeShapeType="1"/>
              </p:cNvSpPr>
              <p:nvPr/>
            </p:nvSpPr>
            <p:spPr bwMode="auto">
              <a:xfrm>
                <a:off x="5476" y="2957"/>
                <a:ext cx="8" cy="0"/>
              </a:xfrm>
              <a:prstGeom prst="line">
                <a:avLst/>
              </a:prstGeom>
              <a:noFill/>
              <a:ln w="5080">
                <a:solidFill>
                  <a:srgbClr val="993366"/>
                </a:solidFill>
                <a:round/>
                <a:headEnd/>
                <a:tailEnd/>
              </a:ln>
            </p:spPr>
            <p:txBody>
              <a:bodyPr/>
              <a:lstStyle/>
              <a:p>
                <a:endParaRPr lang="en-US"/>
              </a:p>
            </p:txBody>
          </p:sp>
          <p:sp>
            <p:nvSpPr>
              <p:cNvPr id="253338" name="Freeform 2843"/>
              <p:cNvSpPr>
                <a:spLocks/>
              </p:cNvSpPr>
              <p:nvPr/>
            </p:nvSpPr>
            <p:spPr bwMode="auto">
              <a:xfrm>
                <a:off x="5484"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339" name="Line 2844"/>
              <p:cNvSpPr>
                <a:spLocks noChangeShapeType="1"/>
              </p:cNvSpPr>
              <p:nvPr/>
            </p:nvSpPr>
            <p:spPr bwMode="auto">
              <a:xfrm>
                <a:off x="5492" y="2965"/>
                <a:ext cx="7" cy="0"/>
              </a:xfrm>
              <a:prstGeom prst="line">
                <a:avLst/>
              </a:prstGeom>
              <a:noFill/>
              <a:ln w="5080">
                <a:solidFill>
                  <a:srgbClr val="993366"/>
                </a:solidFill>
                <a:round/>
                <a:headEnd/>
                <a:tailEnd/>
              </a:ln>
            </p:spPr>
            <p:txBody>
              <a:bodyPr/>
              <a:lstStyle/>
              <a:p>
                <a:endParaRPr lang="en-US"/>
              </a:p>
            </p:txBody>
          </p:sp>
          <p:sp>
            <p:nvSpPr>
              <p:cNvPr id="253340" name="Line 2845"/>
              <p:cNvSpPr>
                <a:spLocks noChangeShapeType="1"/>
              </p:cNvSpPr>
              <p:nvPr/>
            </p:nvSpPr>
            <p:spPr bwMode="auto">
              <a:xfrm>
                <a:off x="5499" y="2965"/>
                <a:ext cx="8" cy="0"/>
              </a:xfrm>
              <a:prstGeom prst="line">
                <a:avLst/>
              </a:prstGeom>
              <a:noFill/>
              <a:ln w="5080">
                <a:solidFill>
                  <a:srgbClr val="993366"/>
                </a:solidFill>
                <a:round/>
                <a:headEnd/>
                <a:tailEnd/>
              </a:ln>
            </p:spPr>
            <p:txBody>
              <a:bodyPr/>
              <a:lstStyle/>
              <a:p>
                <a:endParaRPr lang="en-US"/>
              </a:p>
            </p:txBody>
          </p:sp>
          <p:sp>
            <p:nvSpPr>
              <p:cNvPr id="253341" name="Line 2846"/>
              <p:cNvSpPr>
                <a:spLocks noChangeShapeType="1"/>
              </p:cNvSpPr>
              <p:nvPr/>
            </p:nvSpPr>
            <p:spPr bwMode="auto">
              <a:xfrm>
                <a:off x="5507" y="2965"/>
                <a:ext cx="8" cy="0"/>
              </a:xfrm>
              <a:prstGeom prst="line">
                <a:avLst/>
              </a:prstGeom>
              <a:noFill/>
              <a:ln w="5080">
                <a:solidFill>
                  <a:srgbClr val="993366"/>
                </a:solidFill>
                <a:round/>
                <a:headEnd/>
                <a:tailEnd/>
              </a:ln>
            </p:spPr>
            <p:txBody>
              <a:bodyPr/>
              <a:lstStyle/>
              <a:p>
                <a:endParaRPr lang="en-US"/>
              </a:p>
            </p:txBody>
          </p:sp>
          <p:sp>
            <p:nvSpPr>
              <p:cNvPr id="253342" name="Line 2847"/>
              <p:cNvSpPr>
                <a:spLocks noChangeShapeType="1"/>
              </p:cNvSpPr>
              <p:nvPr/>
            </p:nvSpPr>
            <p:spPr bwMode="auto">
              <a:xfrm>
                <a:off x="5515" y="2965"/>
                <a:ext cx="8" cy="0"/>
              </a:xfrm>
              <a:prstGeom prst="line">
                <a:avLst/>
              </a:prstGeom>
              <a:noFill/>
              <a:ln w="5080">
                <a:solidFill>
                  <a:srgbClr val="993366"/>
                </a:solidFill>
                <a:round/>
                <a:headEnd/>
                <a:tailEnd/>
              </a:ln>
            </p:spPr>
            <p:txBody>
              <a:bodyPr/>
              <a:lstStyle/>
              <a:p>
                <a:endParaRPr lang="en-US"/>
              </a:p>
            </p:txBody>
          </p:sp>
          <p:sp>
            <p:nvSpPr>
              <p:cNvPr id="253343" name="Line 2848"/>
              <p:cNvSpPr>
                <a:spLocks noChangeShapeType="1"/>
              </p:cNvSpPr>
              <p:nvPr/>
            </p:nvSpPr>
            <p:spPr bwMode="auto">
              <a:xfrm>
                <a:off x="5523" y="2965"/>
                <a:ext cx="8" cy="0"/>
              </a:xfrm>
              <a:prstGeom prst="line">
                <a:avLst/>
              </a:prstGeom>
              <a:noFill/>
              <a:ln w="5080">
                <a:solidFill>
                  <a:srgbClr val="993366"/>
                </a:solidFill>
                <a:round/>
                <a:headEnd/>
                <a:tailEnd/>
              </a:ln>
            </p:spPr>
            <p:txBody>
              <a:bodyPr/>
              <a:lstStyle/>
              <a:p>
                <a:endParaRPr lang="en-US"/>
              </a:p>
            </p:txBody>
          </p:sp>
          <p:sp>
            <p:nvSpPr>
              <p:cNvPr id="253344" name="Freeform 2849"/>
              <p:cNvSpPr>
                <a:spLocks/>
              </p:cNvSpPr>
              <p:nvPr/>
            </p:nvSpPr>
            <p:spPr bwMode="auto">
              <a:xfrm>
                <a:off x="5531" y="2965"/>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3345" name="Freeform 2850"/>
              <p:cNvSpPr>
                <a:spLocks/>
              </p:cNvSpPr>
              <p:nvPr/>
            </p:nvSpPr>
            <p:spPr bwMode="auto">
              <a:xfrm>
                <a:off x="5538" y="296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346" name="Line 2851"/>
              <p:cNvSpPr>
                <a:spLocks noChangeShapeType="1"/>
              </p:cNvSpPr>
              <p:nvPr/>
            </p:nvSpPr>
            <p:spPr bwMode="auto">
              <a:xfrm>
                <a:off x="5546" y="2965"/>
                <a:ext cx="8" cy="0"/>
              </a:xfrm>
              <a:prstGeom prst="line">
                <a:avLst/>
              </a:prstGeom>
              <a:noFill/>
              <a:ln w="5080">
                <a:solidFill>
                  <a:srgbClr val="993366"/>
                </a:solidFill>
                <a:round/>
                <a:headEnd/>
                <a:tailEnd/>
              </a:ln>
            </p:spPr>
            <p:txBody>
              <a:bodyPr/>
              <a:lstStyle/>
              <a:p>
                <a:endParaRPr lang="en-US"/>
              </a:p>
            </p:txBody>
          </p:sp>
          <p:sp>
            <p:nvSpPr>
              <p:cNvPr id="253347" name="Line 2852"/>
              <p:cNvSpPr>
                <a:spLocks noChangeShapeType="1"/>
              </p:cNvSpPr>
              <p:nvPr/>
            </p:nvSpPr>
            <p:spPr bwMode="auto">
              <a:xfrm>
                <a:off x="5554" y="2965"/>
                <a:ext cx="8" cy="0"/>
              </a:xfrm>
              <a:prstGeom prst="line">
                <a:avLst/>
              </a:prstGeom>
              <a:noFill/>
              <a:ln w="5080">
                <a:solidFill>
                  <a:srgbClr val="993366"/>
                </a:solidFill>
                <a:round/>
                <a:headEnd/>
                <a:tailEnd/>
              </a:ln>
            </p:spPr>
            <p:txBody>
              <a:bodyPr/>
              <a:lstStyle/>
              <a:p>
                <a:endParaRPr lang="en-US"/>
              </a:p>
            </p:txBody>
          </p:sp>
          <p:sp>
            <p:nvSpPr>
              <p:cNvPr id="253348" name="Line 2853"/>
              <p:cNvSpPr>
                <a:spLocks noChangeShapeType="1"/>
              </p:cNvSpPr>
              <p:nvPr/>
            </p:nvSpPr>
            <p:spPr bwMode="auto">
              <a:xfrm>
                <a:off x="5562" y="2965"/>
                <a:ext cx="7" cy="0"/>
              </a:xfrm>
              <a:prstGeom prst="line">
                <a:avLst/>
              </a:prstGeom>
              <a:noFill/>
              <a:ln w="5080">
                <a:solidFill>
                  <a:srgbClr val="993366"/>
                </a:solidFill>
                <a:round/>
                <a:headEnd/>
                <a:tailEnd/>
              </a:ln>
            </p:spPr>
            <p:txBody>
              <a:bodyPr/>
              <a:lstStyle/>
              <a:p>
                <a:endParaRPr lang="en-US"/>
              </a:p>
            </p:txBody>
          </p:sp>
          <p:sp>
            <p:nvSpPr>
              <p:cNvPr id="253349" name="Freeform 2854"/>
              <p:cNvSpPr>
                <a:spLocks/>
              </p:cNvSpPr>
              <p:nvPr/>
            </p:nvSpPr>
            <p:spPr bwMode="auto">
              <a:xfrm>
                <a:off x="5569"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350" name="Line 2855"/>
              <p:cNvSpPr>
                <a:spLocks noChangeShapeType="1"/>
              </p:cNvSpPr>
              <p:nvPr/>
            </p:nvSpPr>
            <p:spPr bwMode="auto">
              <a:xfrm>
                <a:off x="5577" y="2973"/>
                <a:ext cx="8" cy="0"/>
              </a:xfrm>
              <a:prstGeom prst="line">
                <a:avLst/>
              </a:prstGeom>
              <a:noFill/>
              <a:ln w="5080">
                <a:solidFill>
                  <a:srgbClr val="993366"/>
                </a:solidFill>
                <a:round/>
                <a:headEnd/>
                <a:tailEnd/>
              </a:ln>
            </p:spPr>
            <p:txBody>
              <a:bodyPr/>
              <a:lstStyle/>
              <a:p>
                <a:endParaRPr lang="en-US"/>
              </a:p>
            </p:txBody>
          </p:sp>
          <p:sp>
            <p:nvSpPr>
              <p:cNvPr id="253351" name="Line 2856"/>
              <p:cNvSpPr>
                <a:spLocks noChangeShapeType="1"/>
              </p:cNvSpPr>
              <p:nvPr/>
            </p:nvSpPr>
            <p:spPr bwMode="auto">
              <a:xfrm>
                <a:off x="5585" y="2973"/>
                <a:ext cx="8" cy="0"/>
              </a:xfrm>
              <a:prstGeom prst="line">
                <a:avLst/>
              </a:prstGeom>
              <a:noFill/>
              <a:ln w="5080">
                <a:solidFill>
                  <a:srgbClr val="993366"/>
                </a:solidFill>
                <a:round/>
                <a:headEnd/>
                <a:tailEnd/>
              </a:ln>
            </p:spPr>
            <p:txBody>
              <a:bodyPr/>
              <a:lstStyle/>
              <a:p>
                <a:endParaRPr lang="en-US"/>
              </a:p>
            </p:txBody>
          </p:sp>
          <p:sp>
            <p:nvSpPr>
              <p:cNvPr id="253352" name="Line 2857"/>
              <p:cNvSpPr>
                <a:spLocks noChangeShapeType="1"/>
              </p:cNvSpPr>
              <p:nvPr/>
            </p:nvSpPr>
            <p:spPr bwMode="auto">
              <a:xfrm>
                <a:off x="5593" y="2973"/>
                <a:ext cx="8" cy="0"/>
              </a:xfrm>
              <a:prstGeom prst="line">
                <a:avLst/>
              </a:prstGeom>
              <a:noFill/>
              <a:ln w="5080">
                <a:solidFill>
                  <a:srgbClr val="993366"/>
                </a:solidFill>
                <a:round/>
                <a:headEnd/>
                <a:tailEnd/>
              </a:ln>
            </p:spPr>
            <p:txBody>
              <a:bodyPr/>
              <a:lstStyle/>
              <a:p>
                <a:endParaRPr lang="en-US"/>
              </a:p>
            </p:txBody>
          </p:sp>
          <p:sp>
            <p:nvSpPr>
              <p:cNvPr id="253353" name="Freeform 2858"/>
              <p:cNvSpPr>
                <a:spLocks/>
              </p:cNvSpPr>
              <p:nvPr/>
            </p:nvSpPr>
            <p:spPr bwMode="auto">
              <a:xfrm>
                <a:off x="5601" y="2965"/>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354" name="Line 2859"/>
              <p:cNvSpPr>
                <a:spLocks noChangeShapeType="1"/>
              </p:cNvSpPr>
              <p:nvPr/>
            </p:nvSpPr>
            <p:spPr bwMode="auto">
              <a:xfrm>
                <a:off x="5608" y="2965"/>
                <a:ext cx="8" cy="0"/>
              </a:xfrm>
              <a:prstGeom prst="line">
                <a:avLst/>
              </a:prstGeom>
              <a:noFill/>
              <a:ln w="5080">
                <a:solidFill>
                  <a:srgbClr val="993366"/>
                </a:solidFill>
                <a:round/>
                <a:headEnd/>
                <a:tailEnd/>
              </a:ln>
            </p:spPr>
            <p:txBody>
              <a:bodyPr/>
              <a:lstStyle/>
              <a:p>
                <a:endParaRPr lang="en-US"/>
              </a:p>
            </p:txBody>
          </p:sp>
          <p:sp>
            <p:nvSpPr>
              <p:cNvPr id="253355" name="Line 2860"/>
              <p:cNvSpPr>
                <a:spLocks noChangeShapeType="1"/>
              </p:cNvSpPr>
              <p:nvPr/>
            </p:nvSpPr>
            <p:spPr bwMode="auto">
              <a:xfrm>
                <a:off x="5616" y="2965"/>
                <a:ext cx="0" cy="0"/>
              </a:xfrm>
              <a:prstGeom prst="line">
                <a:avLst/>
              </a:prstGeom>
              <a:noFill/>
              <a:ln w="5080">
                <a:solidFill>
                  <a:srgbClr val="993366"/>
                </a:solidFill>
                <a:round/>
                <a:headEnd/>
                <a:tailEnd/>
              </a:ln>
            </p:spPr>
            <p:txBody>
              <a:bodyPr/>
              <a:lstStyle/>
              <a:p>
                <a:endParaRPr lang="en-US"/>
              </a:p>
            </p:txBody>
          </p:sp>
          <p:sp>
            <p:nvSpPr>
              <p:cNvPr id="253356" name="Line 2861"/>
              <p:cNvSpPr>
                <a:spLocks noChangeShapeType="1"/>
              </p:cNvSpPr>
              <p:nvPr/>
            </p:nvSpPr>
            <p:spPr bwMode="auto">
              <a:xfrm>
                <a:off x="5616" y="2965"/>
                <a:ext cx="8" cy="0"/>
              </a:xfrm>
              <a:prstGeom prst="line">
                <a:avLst/>
              </a:prstGeom>
              <a:noFill/>
              <a:ln w="5080">
                <a:solidFill>
                  <a:srgbClr val="993366"/>
                </a:solidFill>
                <a:round/>
                <a:headEnd/>
                <a:tailEnd/>
              </a:ln>
            </p:spPr>
            <p:txBody>
              <a:bodyPr/>
              <a:lstStyle/>
              <a:p>
                <a:endParaRPr lang="en-US"/>
              </a:p>
            </p:txBody>
          </p:sp>
          <p:sp>
            <p:nvSpPr>
              <p:cNvPr id="253357" name="Line 2862"/>
              <p:cNvSpPr>
                <a:spLocks noChangeShapeType="1"/>
              </p:cNvSpPr>
              <p:nvPr/>
            </p:nvSpPr>
            <p:spPr bwMode="auto">
              <a:xfrm>
                <a:off x="5624" y="2965"/>
                <a:ext cx="8" cy="0"/>
              </a:xfrm>
              <a:prstGeom prst="line">
                <a:avLst/>
              </a:prstGeom>
              <a:noFill/>
              <a:ln w="5080">
                <a:solidFill>
                  <a:srgbClr val="993366"/>
                </a:solidFill>
                <a:round/>
                <a:headEnd/>
                <a:tailEnd/>
              </a:ln>
            </p:spPr>
            <p:txBody>
              <a:bodyPr/>
              <a:lstStyle/>
              <a:p>
                <a:endParaRPr lang="en-US"/>
              </a:p>
            </p:txBody>
          </p:sp>
          <p:sp>
            <p:nvSpPr>
              <p:cNvPr id="253358" name="Freeform 2863"/>
              <p:cNvSpPr>
                <a:spLocks/>
              </p:cNvSpPr>
              <p:nvPr/>
            </p:nvSpPr>
            <p:spPr bwMode="auto">
              <a:xfrm>
                <a:off x="5632" y="2965"/>
                <a:ext cx="7" cy="8"/>
              </a:xfrm>
              <a:custGeom>
                <a:avLst/>
                <a:gdLst>
                  <a:gd name="T0" fmla="*/ 0 w 7"/>
                  <a:gd name="T1" fmla="*/ 0 h 8"/>
                  <a:gd name="T2" fmla="*/ 0 w 7"/>
                  <a:gd name="T3" fmla="*/ 8 h 8"/>
                  <a:gd name="T4" fmla="*/ 7 w 7"/>
                  <a:gd name="T5" fmla="*/ 8 h 8"/>
                  <a:gd name="T6" fmla="*/ 7 w 7"/>
                  <a:gd name="T7" fmla="*/ 8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3359" name="Freeform 2864"/>
              <p:cNvSpPr>
                <a:spLocks/>
              </p:cNvSpPr>
              <p:nvPr/>
            </p:nvSpPr>
            <p:spPr bwMode="auto">
              <a:xfrm>
                <a:off x="5639" y="2856"/>
                <a:ext cx="8" cy="117"/>
              </a:xfrm>
              <a:custGeom>
                <a:avLst/>
                <a:gdLst>
                  <a:gd name="T0" fmla="*/ 0 w 8"/>
                  <a:gd name="T1" fmla="*/ 117 h 117"/>
                  <a:gd name="T2" fmla="*/ 0 w 8"/>
                  <a:gd name="T3" fmla="*/ 101 h 117"/>
                  <a:gd name="T4" fmla="*/ 0 w 8"/>
                  <a:gd name="T5" fmla="*/ 78 h 117"/>
                  <a:gd name="T6" fmla="*/ 8 w 8"/>
                  <a:gd name="T7" fmla="*/ 39 h 117"/>
                  <a:gd name="T8" fmla="*/ 8 w 8"/>
                  <a:gd name="T9" fmla="*/ 0 h 117"/>
                  <a:gd name="T10" fmla="*/ 0 60000 65536"/>
                  <a:gd name="T11" fmla="*/ 0 60000 65536"/>
                  <a:gd name="T12" fmla="*/ 0 60000 65536"/>
                  <a:gd name="T13" fmla="*/ 0 60000 65536"/>
                  <a:gd name="T14" fmla="*/ 0 60000 65536"/>
                  <a:gd name="T15" fmla="*/ 0 w 8"/>
                  <a:gd name="T16" fmla="*/ 0 h 117"/>
                  <a:gd name="T17" fmla="*/ 8 w 8"/>
                  <a:gd name="T18" fmla="*/ 117 h 117"/>
                </a:gdLst>
                <a:ahLst/>
                <a:cxnLst>
                  <a:cxn ang="T10">
                    <a:pos x="T0" y="T1"/>
                  </a:cxn>
                  <a:cxn ang="T11">
                    <a:pos x="T2" y="T3"/>
                  </a:cxn>
                  <a:cxn ang="T12">
                    <a:pos x="T4" y="T5"/>
                  </a:cxn>
                  <a:cxn ang="T13">
                    <a:pos x="T6" y="T7"/>
                  </a:cxn>
                  <a:cxn ang="T14">
                    <a:pos x="T8" y="T9"/>
                  </a:cxn>
                </a:cxnLst>
                <a:rect l="T15" t="T16" r="T17" b="T18"/>
                <a:pathLst>
                  <a:path w="8" h="117">
                    <a:moveTo>
                      <a:pt x="0" y="117"/>
                    </a:moveTo>
                    <a:lnTo>
                      <a:pt x="0" y="101"/>
                    </a:lnTo>
                    <a:lnTo>
                      <a:pt x="0" y="78"/>
                    </a:lnTo>
                    <a:lnTo>
                      <a:pt x="8" y="39"/>
                    </a:lnTo>
                    <a:lnTo>
                      <a:pt x="8" y="0"/>
                    </a:lnTo>
                  </a:path>
                </a:pathLst>
              </a:custGeom>
              <a:noFill/>
              <a:ln w="5080">
                <a:solidFill>
                  <a:srgbClr val="993366"/>
                </a:solidFill>
                <a:prstDash val="solid"/>
                <a:round/>
                <a:headEnd/>
                <a:tailEnd/>
              </a:ln>
            </p:spPr>
            <p:txBody>
              <a:bodyPr/>
              <a:lstStyle/>
              <a:p>
                <a:endParaRPr lang="en-US"/>
              </a:p>
            </p:txBody>
          </p:sp>
          <p:sp>
            <p:nvSpPr>
              <p:cNvPr id="253360" name="Freeform 2865"/>
              <p:cNvSpPr>
                <a:spLocks/>
              </p:cNvSpPr>
              <p:nvPr/>
            </p:nvSpPr>
            <p:spPr bwMode="auto">
              <a:xfrm>
                <a:off x="5647" y="2514"/>
                <a:ext cx="8" cy="342"/>
              </a:xfrm>
              <a:custGeom>
                <a:avLst/>
                <a:gdLst>
                  <a:gd name="T0" fmla="*/ 0 w 8"/>
                  <a:gd name="T1" fmla="*/ 342 h 342"/>
                  <a:gd name="T2" fmla="*/ 0 w 8"/>
                  <a:gd name="T3" fmla="*/ 303 h 342"/>
                  <a:gd name="T4" fmla="*/ 0 w 8"/>
                  <a:gd name="T5" fmla="*/ 256 h 342"/>
                  <a:gd name="T6" fmla="*/ 0 w 8"/>
                  <a:gd name="T7" fmla="*/ 202 h 342"/>
                  <a:gd name="T8" fmla="*/ 0 w 8"/>
                  <a:gd name="T9" fmla="*/ 147 h 342"/>
                  <a:gd name="T10" fmla="*/ 8 w 8"/>
                  <a:gd name="T11" fmla="*/ 93 h 342"/>
                  <a:gd name="T12" fmla="*/ 8 w 8"/>
                  <a:gd name="T13" fmla="*/ 46 h 342"/>
                  <a:gd name="T14" fmla="*/ 8 w 8"/>
                  <a:gd name="T15" fmla="*/ 15 h 342"/>
                  <a:gd name="T16" fmla="*/ 8 w 8"/>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42"/>
                  <a:gd name="T29" fmla="*/ 8 w 8"/>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42">
                    <a:moveTo>
                      <a:pt x="0" y="342"/>
                    </a:moveTo>
                    <a:lnTo>
                      <a:pt x="0" y="303"/>
                    </a:lnTo>
                    <a:lnTo>
                      <a:pt x="0" y="256"/>
                    </a:lnTo>
                    <a:lnTo>
                      <a:pt x="0" y="202"/>
                    </a:lnTo>
                    <a:lnTo>
                      <a:pt x="0" y="147"/>
                    </a:lnTo>
                    <a:lnTo>
                      <a:pt x="8" y="93"/>
                    </a:lnTo>
                    <a:lnTo>
                      <a:pt x="8" y="46"/>
                    </a:lnTo>
                    <a:lnTo>
                      <a:pt x="8" y="15"/>
                    </a:lnTo>
                    <a:lnTo>
                      <a:pt x="8" y="0"/>
                    </a:lnTo>
                  </a:path>
                </a:pathLst>
              </a:custGeom>
              <a:noFill/>
              <a:ln w="5080">
                <a:solidFill>
                  <a:srgbClr val="993366"/>
                </a:solidFill>
                <a:prstDash val="solid"/>
                <a:round/>
                <a:headEnd/>
                <a:tailEnd/>
              </a:ln>
            </p:spPr>
            <p:txBody>
              <a:bodyPr/>
              <a:lstStyle/>
              <a:p>
                <a:endParaRPr lang="en-US"/>
              </a:p>
            </p:txBody>
          </p:sp>
          <p:sp>
            <p:nvSpPr>
              <p:cNvPr id="253361" name="Freeform 2866"/>
              <p:cNvSpPr>
                <a:spLocks/>
              </p:cNvSpPr>
              <p:nvPr/>
            </p:nvSpPr>
            <p:spPr bwMode="auto">
              <a:xfrm>
                <a:off x="5655" y="2514"/>
                <a:ext cx="8" cy="233"/>
              </a:xfrm>
              <a:custGeom>
                <a:avLst/>
                <a:gdLst>
                  <a:gd name="T0" fmla="*/ 0 w 8"/>
                  <a:gd name="T1" fmla="*/ 0 h 233"/>
                  <a:gd name="T2" fmla="*/ 0 w 8"/>
                  <a:gd name="T3" fmla="*/ 0 h 233"/>
                  <a:gd name="T4" fmla="*/ 0 w 8"/>
                  <a:gd name="T5" fmla="*/ 15 h 233"/>
                  <a:gd name="T6" fmla="*/ 0 w 8"/>
                  <a:gd name="T7" fmla="*/ 46 h 233"/>
                  <a:gd name="T8" fmla="*/ 0 w 8"/>
                  <a:gd name="T9" fmla="*/ 77 h 233"/>
                  <a:gd name="T10" fmla="*/ 8 w 8"/>
                  <a:gd name="T11" fmla="*/ 163 h 233"/>
                  <a:gd name="T12" fmla="*/ 8 w 8"/>
                  <a:gd name="T13" fmla="*/ 202 h 233"/>
                  <a:gd name="T14" fmla="*/ 8 w 8"/>
                  <a:gd name="T15" fmla="*/ 233 h 23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33"/>
                  <a:gd name="T26" fmla="*/ 8 w 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33">
                    <a:moveTo>
                      <a:pt x="0" y="0"/>
                    </a:moveTo>
                    <a:lnTo>
                      <a:pt x="0" y="0"/>
                    </a:lnTo>
                    <a:lnTo>
                      <a:pt x="0" y="15"/>
                    </a:lnTo>
                    <a:lnTo>
                      <a:pt x="0" y="46"/>
                    </a:lnTo>
                    <a:lnTo>
                      <a:pt x="0" y="77"/>
                    </a:lnTo>
                    <a:lnTo>
                      <a:pt x="8" y="163"/>
                    </a:lnTo>
                    <a:lnTo>
                      <a:pt x="8" y="202"/>
                    </a:lnTo>
                    <a:lnTo>
                      <a:pt x="8" y="233"/>
                    </a:lnTo>
                  </a:path>
                </a:pathLst>
              </a:custGeom>
              <a:noFill/>
              <a:ln w="5080">
                <a:solidFill>
                  <a:srgbClr val="993366"/>
                </a:solidFill>
                <a:prstDash val="solid"/>
                <a:round/>
                <a:headEnd/>
                <a:tailEnd/>
              </a:ln>
            </p:spPr>
            <p:txBody>
              <a:bodyPr/>
              <a:lstStyle/>
              <a:p>
                <a:endParaRPr lang="en-US"/>
              </a:p>
            </p:txBody>
          </p:sp>
          <p:sp>
            <p:nvSpPr>
              <p:cNvPr id="253362" name="Freeform 2867"/>
              <p:cNvSpPr>
                <a:spLocks/>
              </p:cNvSpPr>
              <p:nvPr/>
            </p:nvSpPr>
            <p:spPr bwMode="auto">
              <a:xfrm>
                <a:off x="5663" y="2747"/>
                <a:ext cx="8" cy="226"/>
              </a:xfrm>
              <a:custGeom>
                <a:avLst/>
                <a:gdLst>
                  <a:gd name="T0" fmla="*/ 0 w 8"/>
                  <a:gd name="T1" fmla="*/ 0 h 226"/>
                  <a:gd name="T2" fmla="*/ 0 w 8"/>
                  <a:gd name="T3" fmla="*/ 62 h 226"/>
                  <a:gd name="T4" fmla="*/ 0 w 8"/>
                  <a:gd name="T5" fmla="*/ 124 h 226"/>
                  <a:gd name="T6" fmla="*/ 8 w 8"/>
                  <a:gd name="T7" fmla="*/ 187 h 226"/>
                  <a:gd name="T8" fmla="*/ 8 w 8"/>
                  <a:gd name="T9" fmla="*/ 210 h 226"/>
                  <a:gd name="T10" fmla="*/ 8 w 8"/>
                  <a:gd name="T11" fmla="*/ 226 h 226"/>
                  <a:gd name="T12" fmla="*/ 0 60000 65536"/>
                  <a:gd name="T13" fmla="*/ 0 60000 65536"/>
                  <a:gd name="T14" fmla="*/ 0 60000 65536"/>
                  <a:gd name="T15" fmla="*/ 0 60000 65536"/>
                  <a:gd name="T16" fmla="*/ 0 60000 65536"/>
                  <a:gd name="T17" fmla="*/ 0 60000 65536"/>
                  <a:gd name="T18" fmla="*/ 0 w 8"/>
                  <a:gd name="T19" fmla="*/ 0 h 226"/>
                  <a:gd name="T20" fmla="*/ 8 w 8"/>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8" h="226">
                    <a:moveTo>
                      <a:pt x="0" y="0"/>
                    </a:moveTo>
                    <a:lnTo>
                      <a:pt x="0" y="62"/>
                    </a:lnTo>
                    <a:lnTo>
                      <a:pt x="0" y="124"/>
                    </a:lnTo>
                    <a:lnTo>
                      <a:pt x="8" y="187"/>
                    </a:lnTo>
                    <a:lnTo>
                      <a:pt x="8" y="210"/>
                    </a:lnTo>
                    <a:lnTo>
                      <a:pt x="8" y="226"/>
                    </a:lnTo>
                  </a:path>
                </a:pathLst>
              </a:custGeom>
              <a:noFill/>
              <a:ln w="5080">
                <a:solidFill>
                  <a:srgbClr val="993366"/>
                </a:solidFill>
                <a:prstDash val="solid"/>
                <a:round/>
                <a:headEnd/>
                <a:tailEnd/>
              </a:ln>
            </p:spPr>
            <p:txBody>
              <a:bodyPr/>
              <a:lstStyle/>
              <a:p>
                <a:endParaRPr lang="en-US"/>
              </a:p>
            </p:txBody>
          </p:sp>
          <p:sp>
            <p:nvSpPr>
              <p:cNvPr id="253363" name="Freeform 2868"/>
              <p:cNvSpPr>
                <a:spLocks/>
              </p:cNvSpPr>
              <p:nvPr/>
            </p:nvSpPr>
            <p:spPr bwMode="auto">
              <a:xfrm>
                <a:off x="5671" y="2965"/>
                <a:ext cx="7" cy="8"/>
              </a:xfrm>
              <a:custGeom>
                <a:avLst/>
                <a:gdLst>
                  <a:gd name="T0" fmla="*/ 0 w 7"/>
                  <a:gd name="T1" fmla="*/ 8 h 8"/>
                  <a:gd name="T2" fmla="*/ 0 w 7"/>
                  <a:gd name="T3" fmla="*/ 8 h 8"/>
                  <a:gd name="T4" fmla="*/ 0 w 7"/>
                  <a:gd name="T5" fmla="*/ 8 h 8"/>
                  <a:gd name="T6" fmla="*/ 7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0" y="8"/>
                    </a:lnTo>
                    <a:lnTo>
                      <a:pt x="7" y="0"/>
                    </a:lnTo>
                  </a:path>
                </a:pathLst>
              </a:custGeom>
              <a:noFill/>
              <a:ln w="5080">
                <a:solidFill>
                  <a:srgbClr val="993366"/>
                </a:solidFill>
                <a:prstDash val="solid"/>
                <a:round/>
                <a:headEnd/>
                <a:tailEnd/>
              </a:ln>
            </p:spPr>
            <p:txBody>
              <a:bodyPr/>
              <a:lstStyle/>
              <a:p>
                <a:endParaRPr lang="en-US"/>
              </a:p>
            </p:txBody>
          </p:sp>
          <p:sp>
            <p:nvSpPr>
              <p:cNvPr id="253364" name="Freeform 2869"/>
              <p:cNvSpPr>
                <a:spLocks/>
              </p:cNvSpPr>
              <p:nvPr/>
            </p:nvSpPr>
            <p:spPr bwMode="auto">
              <a:xfrm>
                <a:off x="5678"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365" name="Line 2870"/>
              <p:cNvSpPr>
                <a:spLocks noChangeShapeType="1"/>
              </p:cNvSpPr>
              <p:nvPr/>
            </p:nvSpPr>
            <p:spPr bwMode="auto">
              <a:xfrm>
                <a:off x="5686" y="2973"/>
                <a:ext cx="8" cy="0"/>
              </a:xfrm>
              <a:prstGeom prst="line">
                <a:avLst/>
              </a:prstGeom>
              <a:noFill/>
              <a:ln w="5080">
                <a:solidFill>
                  <a:srgbClr val="993366"/>
                </a:solidFill>
                <a:round/>
                <a:headEnd/>
                <a:tailEnd/>
              </a:ln>
            </p:spPr>
            <p:txBody>
              <a:bodyPr/>
              <a:lstStyle/>
              <a:p>
                <a:endParaRPr lang="en-US"/>
              </a:p>
            </p:txBody>
          </p:sp>
          <p:sp>
            <p:nvSpPr>
              <p:cNvPr id="253366" name="Line 2871"/>
              <p:cNvSpPr>
                <a:spLocks noChangeShapeType="1"/>
              </p:cNvSpPr>
              <p:nvPr/>
            </p:nvSpPr>
            <p:spPr bwMode="auto">
              <a:xfrm>
                <a:off x="5694" y="2973"/>
                <a:ext cx="8" cy="0"/>
              </a:xfrm>
              <a:prstGeom prst="line">
                <a:avLst/>
              </a:prstGeom>
              <a:noFill/>
              <a:ln w="5080">
                <a:solidFill>
                  <a:srgbClr val="993366"/>
                </a:solidFill>
                <a:round/>
                <a:headEnd/>
                <a:tailEnd/>
              </a:ln>
            </p:spPr>
            <p:txBody>
              <a:bodyPr/>
              <a:lstStyle/>
              <a:p>
                <a:endParaRPr lang="en-US"/>
              </a:p>
            </p:txBody>
          </p:sp>
          <p:sp>
            <p:nvSpPr>
              <p:cNvPr id="253367" name="Freeform 2872"/>
              <p:cNvSpPr>
                <a:spLocks/>
              </p:cNvSpPr>
              <p:nvPr/>
            </p:nvSpPr>
            <p:spPr bwMode="auto">
              <a:xfrm>
                <a:off x="5702"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368" name="Line 2873"/>
              <p:cNvSpPr>
                <a:spLocks noChangeShapeType="1"/>
              </p:cNvSpPr>
              <p:nvPr/>
            </p:nvSpPr>
            <p:spPr bwMode="auto">
              <a:xfrm>
                <a:off x="5709" y="2980"/>
                <a:ext cx="8" cy="0"/>
              </a:xfrm>
              <a:prstGeom prst="line">
                <a:avLst/>
              </a:prstGeom>
              <a:noFill/>
              <a:ln w="5080">
                <a:solidFill>
                  <a:srgbClr val="993366"/>
                </a:solidFill>
                <a:round/>
                <a:headEnd/>
                <a:tailEnd/>
              </a:ln>
            </p:spPr>
            <p:txBody>
              <a:bodyPr/>
              <a:lstStyle/>
              <a:p>
                <a:endParaRPr lang="en-US"/>
              </a:p>
            </p:txBody>
          </p:sp>
          <p:sp>
            <p:nvSpPr>
              <p:cNvPr id="253369" name="Line 2874"/>
              <p:cNvSpPr>
                <a:spLocks noChangeShapeType="1"/>
              </p:cNvSpPr>
              <p:nvPr/>
            </p:nvSpPr>
            <p:spPr bwMode="auto">
              <a:xfrm>
                <a:off x="5717" y="2980"/>
                <a:ext cx="8" cy="0"/>
              </a:xfrm>
              <a:prstGeom prst="line">
                <a:avLst/>
              </a:prstGeom>
              <a:noFill/>
              <a:ln w="5080">
                <a:solidFill>
                  <a:srgbClr val="993366"/>
                </a:solidFill>
                <a:round/>
                <a:headEnd/>
                <a:tailEnd/>
              </a:ln>
            </p:spPr>
            <p:txBody>
              <a:bodyPr/>
              <a:lstStyle/>
              <a:p>
                <a:endParaRPr lang="en-US"/>
              </a:p>
            </p:txBody>
          </p:sp>
          <p:sp>
            <p:nvSpPr>
              <p:cNvPr id="253370" name="Line 2875"/>
              <p:cNvSpPr>
                <a:spLocks noChangeShapeType="1"/>
              </p:cNvSpPr>
              <p:nvPr/>
            </p:nvSpPr>
            <p:spPr bwMode="auto">
              <a:xfrm>
                <a:off x="5725" y="2980"/>
                <a:ext cx="8" cy="0"/>
              </a:xfrm>
              <a:prstGeom prst="line">
                <a:avLst/>
              </a:prstGeom>
              <a:noFill/>
              <a:ln w="5080">
                <a:solidFill>
                  <a:srgbClr val="993366"/>
                </a:solidFill>
                <a:round/>
                <a:headEnd/>
                <a:tailEnd/>
              </a:ln>
            </p:spPr>
            <p:txBody>
              <a:bodyPr/>
              <a:lstStyle/>
              <a:p>
                <a:endParaRPr lang="en-US"/>
              </a:p>
            </p:txBody>
          </p:sp>
          <p:sp>
            <p:nvSpPr>
              <p:cNvPr id="253371" name="Freeform 2876"/>
              <p:cNvSpPr>
                <a:spLocks/>
              </p:cNvSpPr>
              <p:nvPr/>
            </p:nvSpPr>
            <p:spPr bwMode="auto">
              <a:xfrm>
                <a:off x="5733"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72" name="Freeform 2877"/>
              <p:cNvSpPr>
                <a:spLocks/>
              </p:cNvSpPr>
              <p:nvPr/>
            </p:nvSpPr>
            <p:spPr bwMode="auto">
              <a:xfrm>
                <a:off x="5741"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373" name="Line 2878"/>
              <p:cNvSpPr>
                <a:spLocks noChangeShapeType="1"/>
              </p:cNvSpPr>
              <p:nvPr/>
            </p:nvSpPr>
            <p:spPr bwMode="auto">
              <a:xfrm>
                <a:off x="5748" y="2980"/>
                <a:ext cx="8" cy="0"/>
              </a:xfrm>
              <a:prstGeom prst="line">
                <a:avLst/>
              </a:prstGeom>
              <a:noFill/>
              <a:ln w="5080">
                <a:solidFill>
                  <a:srgbClr val="993366"/>
                </a:solidFill>
                <a:round/>
                <a:headEnd/>
                <a:tailEnd/>
              </a:ln>
            </p:spPr>
            <p:txBody>
              <a:bodyPr/>
              <a:lstStyle/>
              <a:p>
                <a:endParaRPr lang="en-US"/>
              </a:p>
            </p:txBody>
          </p:sp>
          <p:sp>
            <p:nvSpPr>
              <p:cNvPr id="253374" name="Line 2879"/>
              <p:cNvSpPr>
                <a:spLocks noChangeShapeType="1"/>
              </p:cNvSpPr>
              <p:nvPr/>
            </p:nvSpPr>
            <p:spPr bwMode="auto">
              <a:xfrm>
                <a:off x="5756" y="2980"/>
                <a:ext cx="8" cy="0"/>
              </a:xfrm>
              <a:prstGeom prst="line">
                <a:avLst/>
              </a:prstGeom>
              <a:noFill/>
              <a:ln w="5080">
                <a:solidFill>
                  <a:srgbClr val="993366"/>
                </a:solidFill>
                <a:round/>
                <a:headEnd/>
                <a:tailEnd/>
              </a:ln>
            </p:spPr>
            <p:txBody>
              <a:bodyPr/>
              <a:lstStyle/>
              <a:p>
                <a:endParaRPr lang="en-US"/>
              </a:p>
            </p:txBody>
          </p:sp>
          <p:sp>
            <p:nvSpPr>
              <p:cNvPr id="253375" name="Line 2880"/>
              <p:cNvSpPr>
                <a:spLocks noChangeShapeType="1"/>
              </p:cNvSpPr>
              <p:nvPr/>
            </p:nvSpPr>
            <p:spPr bwMode="auto">
              <a:xfrm>
                <a:off x="5764" y="2980"/>
                <a:ext cx="8" cy="0"/>
              </a:xfrm>
              <a:prstGeom prst="line">
                <a:avLst/>
              </a:prstGeom>
              <a:noFill/>
              <a:ln w="5080">
                <a:solidFill>
                  <a:srgbClr val="993366"/>
                </a:solidFill>
                <a:round/>
                <a:headEnd/>
                <a:tailEnd/>
              </a:ln>
            </p:spPr>
            <p:txBody>
              <a:bodyPr/>
              <a:lstStyle/>
              <a:p>
                <a:endParaRPr lang="en-US"/>
              </a:p>
            </p:txBody>
          </p:sp>
          <p:sp>
            <p:nvSpPr>
              <p:cNvPr id="253376" name="Line 2881"/>
              <p:cNvSpPr>
                <a:spLocks noChangeShapeType="1"/>
              </p:cNvSpPr>
              <p:nvPr/>
            </p:nvSpPr>
            <p:spPr bwMode="auto">
              <a:xfrm>
                <a:off x="5772" y="2980"/>
                <a:ext cx="7" cy="0"/>
              </a:xfrm>
              <a:prstGeom prst="line">
                <a:avLst/>
              </a:prstGeom>
              <a:noFill/>
              <a:ln w="5080">
                <a:solidFill>
                  <a:srgbClr val="993366"/>
                </a:solidFill>
                <a:round/>
                <a:headEnd/>
                <a:tailEnd/>
              </a:ln>
            </p:spPr>
            <p:txBody>
              <a:bodyPr/>
              <a:lstStyle/>
              <a:p>
                <a:endParaRPr lang="en-US"/>
              </a:p>
            </p:txBody>
          </p:sp>
          <p:sp>
            <p:nvSpPr>
              <p:cNvPr id="253377" name="Freeform 2882"/>
              <p:cNvSpPr>
                <a:spLocks/>
              </p:cNvSpPr>
              <p:nvPr/>
            </p:nvSpPr>
            <p:spPr bwMode="auto">
              <a:xfrm>
                <a:off x="5779" y="29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78" name="Freeform 2883"/>
              <p:cNvSpPr>
                <a:spLocks/>
              </p:cNvSpPr>
              <p:nvPr/>
            </p:nvSpPr>
            <p:spPr bwMode="auto">
              <a:xfrm>
                <a:off x="5787" y="2895"/>
                <a:ext cx="8" cy="85"/>
              </a:xfrm>
              <a:custGeom>
                <a:avLst/>
                <a:gdLst>
                  <a:gd name="T0" fmla="*/ 0 w 8"/>
                  <a:gd name="T1" fmla="*/ 85 h 85"/>
                  <a:gd name="T2" fmla="*/ 0 w 8"/>
                  <a:gd name="T3" fmla="*/ 70 h 85"/>
                  <a:gd name="T4" fmla="*/ 0 w 8"/>
                  <a:gd name="T5" fmla="*/ 39 h 85"/>
                  <a:gd name="T6" fmla="*/ 8 w 8"/>
                  <a:gd name="T7" fmla="*/ 15 h 85"/>
                  <a:gd name="T8" fmla="*/ 8 w 8"/>
                  <a:gd name="T9" fmla="*/ 0 h 85"/>
                  <a:gd name="T10" fmla="*/ 8 w 8"/>
                  <a:gd name="T11" fmla="*/ 0 h 85"/>
                  <a:gd name="T12" fmla="*/ 0 60000 65536"/>
                  <a:gd name="T13" fmla="*/ 0 60000 65536"/>
                  <a:gd name="T14" fmla="*/ 0 60000 65536"/>
                  <a:gd name="T15" fmla="*/ 0 60000 65536"/>
                  <a:gd name="T16" fmla="*/ 0 60000 65536"/>
                  <a:gd name="T17" fmla="*/ 0 60000 65536"/>
                  <a:gd name="T18" fmla="*/ 0 w 8"/>
                  <a:gd name="T19" fmla="*/ 0 h 85"/>
                  <a:gd name="T20" fmla="*/ 8 w 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8" h="85">
                    <a:moveTo>
                      <a:pt x="0" y="85"/>
                    </a:moveTo>
                    <a:lnTo>
                      <a:pt x="0" y="70"/>
                    </a:lnTo>
                    <a:lnTo>
                      <a:pt x="0" y="39"/>
                    </a:lnTo>
                    <a:lnTo>
                      <a:pt x="8" y="15"/>
                    </a:lnTo>
                    <a:lnTo>
                      <a:pt x="8" y="0"/>
                    </a:lnTo>
                  </a:path>
                </a:pathLst>
              </a:custGeom>
              <a:noFill/>
              <a:ln w="5080">
                <a:solidFill>
                  <a:srgbClr val="993366"/>
                </a:solidFill>
                <a:prstDash val="solid"/>
                <a:round/>
                <a:headEnd/>
                <a:tailEnd/>
              </a:ln>
            </p:spPr>
            <p:txBody>
              <a:bodyPr/>
              <a:lstStyle/>
              <a:p>
                <a:endParaRPr lang="en-US"/>
              </a:p>
            </p:txBody>
          </p:sp>
          <p:sp>
            <p:nvSpPr>
              <p:cNvPr id="253379" name="Freeform 2884"/>
              <p:cNvSpPr>
                <a:spLocks/>
              </p:cNvSpPr>
              <p:nvPr/>
            </p:nvSpPr>
            <p:spPr bwMode="auto">
              <a:xfrm>
                <a:off x="5795" y="2895"/>
                <a:ext cx="8" cy="70"/>
              </a:xfrm>
              <a:custGeom>
                <a:avLst/>
                <a:gdLst>
                  <a:gd name="T0" fmla="*/ 0 w 8"/>
                  <a:gd name="T1" fmla="*/ 0 h 70"/>
                  <a:gd name="T2" fmla="*/ 0 w 8"/>
                  <a:gd name="T3" fmla="*/ 8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4"/>
                    </a:lnTo>
                    <a:lnTo>
                      <a:pt x="8" y="70"/>
                    </a:lnTo>
                  </a:path>
                </a:pathLst>
              </a:custGeom>
              <a:noFill/>
              <a:ln w="5080">
                <a:solidFill>
                  <a:srgbClr val="993366"/>
                </a:solidFill>
                <a:prstDash val="solid"/>
                <a:round/>
                <a:headEnd/>
                <a:tailEnd/>
              </a:ln>
            </p:spPr>
            <p:txBody>
              <a:bodyPr/>
              <a:lstStyle/>
              <a:p>
                <a:endParaRPr lang="en-US"/>
              </a:p>
            </p:txBody>
          </p:sp>
          <p:sp>
            <p:nvSpPr>
              <p:cNvPr id="253380" name="Freeform 2885"/>
              <p:cNvSpPr>
                <a:spLocks/>
              </p:cNvSpPr>
              <p:nvPr/>
            </p:nvSpPr>
            <p:spPr bwMode="auto">
              <a:xfrm>
                <a:off x="5803" y="2965"/>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381" name="Freeform 2886"/>
              <p:cNvSpPr>
                <a:spLocks/>
              </p:cNvSpPr>
              <p:nvPr/>
            </p:nvSpPr>
            <p:spPr bwMode="auto">
              <a:xfrm>
                <a:off x="5811" y="298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382" name="Freeform 2887"/>
              <p:cNvSpPr>
                <a:spLocks/>
              </p:cNvSpPr>
              <p:nvPr/>
            </p:nvSpPr>
            <p:spPr bwMode="auto">
              <a:xfrm>
                <a:off x="5818" y="2833"/>
                <a:ext cx="8" cy="147"/>
              </a:xfrm>
              <a:custGeom>
                <a:avLst/>
                <a:gdLst>
                  <a:gd name="T0" fmla="*/ 0 w 8"/>
                  <a:gd name="T1" fmla="*/ 147 h 147"/>
                  <a:gd name="T2" fmla="*/ 0 w 8"/>
                  <a:gd name="T3" fmla="*/ 124 h 147"/>
                  <a:gd name="T4" fmla="*/ 0 w 8"/>
                  <a:gd name="T5" fmla="*/ 77 h 147"/>
                  <a:gd name="T6" fmla="*/ 8 w 8"/>
                  <a:gd name="T7" fmla="*/ 38 h 147"/>
                  <a:gd name="T8" fmla="*/ 8 w 8"/>
                  <a:gd name="T9" fmla="*/ 0 h 147"/>
                  <a:gd name="T10" fmla="*/ 0 60000 65536"/>
                  <a:gd name="T11" fmla="*/ 0 60000 65536"/>
                  <a:gd name="T12" fmla="*/ 0 60000 65536"/>
                  <a:gd name="T13" fmla="*/ 0 60000 65536"/>
                  <a:gd name="T14" fmla="*/ 0 60000 65536"/>
                  <a:gd name="T15" fmla="*/ 0 w 8"/>
                  <a:gd name="T16" fmla="*/ 0 h 147"/>
                  <a:gd name="T17" fmla="*/ 8 w 8"/>
                  <a:gd name="T18" fmla="*/ 147 h 147"/>
                </a:gdLst>
                <a:ahLst/>
                <a:cxnLst>
                  <a:cxn ang="T10">
                    <a:pos x="T0" y="T1"/>
                  </a:cxn>
                  <a:cxn ang="T11">
                    <a:pos x="T2" y="T3"/>
                  </a:cxn>
                  <a:cxn ang="T12">
                    <a:pos x="T4" y="T5"/>
                  </a:cxn>
                  <a:cxn ang="T13">
                    <a:pos x="T6" y="T7"/>
                  </a:cxn>
                  <a:cxn ang="T14">
                    <a:pos x="T8" y="T9"/>
                  </a:cxn>
                </a:cxnLst>
                <a:rect l="T15" t="T16" r="T17" b="T18"/>
                <a:pathLst>
                  <a:path w="8" h="147">
                    <a:moveTo>
                      <a:pt x="0" y="147"/>
                    </a:moveTo>
                    <a:lnTo>
                      <a:pt x="0" y="124"/>
                    </a:lnTo>
                    <a:lnTo>
                      <a:pt x="0" y="77"/>
                    </a:lnTo>
                    <a:lnTo>
                      <a:pt x="8" y="38"/>
                    </a:lnTo>
                    <a:lnTo>
                      <a:pt x="8" y="0"/>
                    </a:lnTo>
                  </a:path>
                </a:pathLst>
              </a:custGeom>
              <a:noFill/>
              <a:ln w="5080">
                <a:solidFill>
                  <a:srgbClr val="993366"/>
                </a:solidFill>
                <a:prstDash val="solid"/>
                <a:round/>
                <a:headEnd/>
                <a:tailEnd/>
              </a:ln>
            </p:spPr>
            <p:txBody>
              <a:bodyPr/>
              <a:lstStyle/>
              <a:p>
                <a:endParaRPr lang="en-US"/>
              </a:p>
            </p:txBody>
          </p:sp>
          <p:sp>
            <p:nvSpPr>
              <p:cNvPr id="253383" name="Freeform 2888"/>
              <p:cNvSpPr>
                <a:spLocks/>
              </p:cNvSpPr>
              <p:nvPr/>
            </p:nvSpPr>
            <p:spPr bwMode="auto">
              <a:xfrm>
                <a:off x="5826" y="2716"/>
                <a:ext cx="8" cy="117"/>
              </a:xfrm>
              <a:custGeom>
                <a:avLst/>
                <a:gdLst>
                  <a:gd name="T0" fmla="*/ 0 w 8"/>
                  <a:gd name="T1" fmla="*/ 117 h 117"/>
                  <a:gd name="T2" fmla="*/ 0 w 8"/>
                  <a:gd name="T3" fmla="*/ 78 h 117"/>
                  <a:gd name="T4" fmla="*/ 0 w 8"/>
                  <a:gd name="T5" fmla="*/ 31 h 117"/>
                  <a:gd name="T6" fmla="*/ 8 w 8"/>
                  <a:gd name="T7" fmla="*/ 15 h 117"/>
                  <a:gd name="T8" fmla="*/ 8 w 8"/>
                  <a:gd name="T9" fmla="*/ 0 h 117"/>
                  <a:gd name="T10" fmla="*/ 8 w 8"/>
                  <a:gd name="T11" fmla="*/ 0 h 117"/>
                  <a:gd name="T12" fmla="*/ 8 w 8"/>
                  <a:gd name="T13" fmla="*/ 0 h 117"/>
                  <a:gd name="T14" fmla="*/ 0 60000 65536"/>
                  <a:gd name="T15" fmla="*/ 0 60000 65536"/>
                  <a:gd name="T16" fmla="*/ 0 60000 65536"/>
                  <a:gd name="T17" fmla="*/ 0 60000 65536"/>
                  <a:gd name="T18" fmla="*/ 0 60000 65536"/>
                  <a:gd name="T19" fmla="*/ 0 60000 65536"/>
                  <a:gd name="T20" fmla="*/ 0 60000 65536"/>
                  <a:gd name="T21" fmla="*/ 0 w 8"/>
                  <a:gd name="T22" fmla="*/ 0 h 117"/>
                  <a:gd name="T23" fmla="*/ 8 w 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7">
                    <a:moveTo>
                      <a:pt x="0" y="117"/>
                    </a:moveTo>
                    <a:lnTo>
                      <a:pt x="0" y="78"/>
                    </a:lnTo>
                    <a:lnTo>
                      <a:pt x="0" y="31"/>
                    </a:lnTo>
                    <a:lnTo>
                      <a:pt x="8" y="15"/>
                    </a:lnTo>
                    <a:lnTo>
                      <a:pt x="8" y="0"/>
                    </a:lnTo>
                  </a:path>
                </a:pathLst>
              </a:custGeom>
              <a:noFill/>
              <a:ln w="5080">
                <a:solidFill>
                  <a:srgbClr val="993366"/>
                </a:solidFill>
                <a:prstDash val="solid"/>
                <a:round/>
                <a:headEnd/>
                <a:tailEnd/>
              </a:ln>
            </p:spPr>
            <p:txBody>
              <a:bodyPr/>
              <a:lstStyle/>
              <a:p>
                <a:endParaRPr lang="en-US"/>
              </a:p>
            </p:txBody>
          </p:sp>
          <p:sp>
            <p:nvSpPr>
              <p:cNvPr id="253384" name="Freeform 2889"/>
              <p:cNvSpPr>
                <a:spLocks/>
              </p:cNvSpPr>
              <p:nvPr/>
            </p:nvSpPr>
            <p:spPr bwMode="auto">
              <a:xfrm>
                <a:off x="5834" y="2716"/>
                <a:ext cx="8" cy="264"/>
              </a:xfrm>
              <a:custGeom>
                <a:avLst/>
                <a:gdLst>
                  <a:gd name="T0" fmla="*/ 0 w 8"/>
                  <a:gd name="T1" fmla="*/ 0 h 264"/>
                  <a:gd name="T2" fmla="*/ 0 w 8"/>
                  <a:gd name="T3" fmla="*/ 15 h 264"/>
                  <a:gd name="T4" fmla="*/ 0 w 8"/>
                  <a:gd name="T5" fmla="*/ 47 h 264"/>
                  <a:gd name="T6" fmla="*/ 0 w 8"/>
                  <a:gd name="T7" fmla="*/ 85 h 264"/>
                  <a:gd name="T8" fmla="*/ 0 w 8"/>
                  <a:gd name="T9" fmla="*/ 124 h 264"/>
                  <a:gd name="T10" fmla="*/ 8 w 8"/>
                  <a:gd name="T11" fmla="*/ 171 h 264"/>
                  <a:gd name="T12" fmla="*/ 8 w 8"/>
                  <a:gd name="T13" fmla="*/ 210 h 264"/>
                  <a:gd name="T14" fmla="*/ 8 w 8"/>
                  <a:gd name="T15" fmla="*/ 241 h 264"/>
                  <a:gd name="T16" fmla="*/ 8 w 8"/>
                  <a:gd name="T17" fmla="*/ 264 h 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64"/>
                  <a:gd name="T29" fmla="*/ 8 w 8"/>
                  <a:gd name="T30" fmla="*/ 264 h 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64">
                    <a:moveTo>
                      <a:pt x="0" y="0"/>
                    </a:moveTo>
                    <a:lnTo>
                      <a:pt x="0" y="15"/>
                    </a:lnTo>
                    <a:lnTo>
                      <a:pt x="0" y="47"/>
                    </a:lnTo>
                    <a:lnTo>
                      <a:pt x="0" y="85"/>
                    </a:lnTo>
                    <a:lnTo>
                      <a:pt x="0" y="124"/>
                    </a:lnTo>
                    <a:lnTo>
                      <a:pt x="8" y="171"/>
                    </a:lnTo>
                    <a:lnTo>
                      <a:pt x="8" y="210"/>
                    </a:lnTo>
                    <a:lnTo>
                      <a:pt x="8" y="241"/>
                    </a:lnTo>
                    <a:lnTo>
                      <a:pt x="8" y="264"/>
                    </a:lnTo>
                  </a:path>
                </a:pathLst>
              </a:custGeom>
              <a:noFill/>
              <a:ln w="5080">
                <a:solidFill>
                  <a:srgbClr val="993366"/>
                </a:solidFill>
                <a:prstDash val="solid"/>
                <a:round/>
                <a:headEnd/>
                <a:tailEnd/>
              </a:ln>
            </p:spPr>
            <p:txBody>
              <a:bodyPr/>
              <a:lstStyle/>
              <a:p>
                <a:endParaRPr lang="en-US"/>
              </a:p>
            </p:txBody>
          </p:sp>
          <p:sp>
            <p:nvSpPr>
              <p:cNvPr id="253385" name="Freeform 2890"/>
              <p:cNvSpPr>
                <a:spLocks/>
              </p:cNvSpPr>
              <p:nvPr/>
            </p:nvSpPr>
            <p:spPr bwMode="auto">
              <a:xfrm>
                <a:off x="5842" y="2973"/>
                <a:ext cx="7" cy="7"/>
              </a:xfrm>
              <a:custGeom>
                <a:avLst/>
                <a:gdLst>
                  <a:gd name="T0" fmla="*/ 0 w 7"/>
                  <a:gd name="T1" fmla="*/ 7 h 7"/>
                  <a:gd name="T2" fmla="*/ 0 w 7"/>
                  <a:gd name="T3" fmla="*/ 7 h 7"/>
                  <a:gd name="T4" fmla="*/ 0 w 7"/>
                  <a:gd name="T5" fmla="*/ 7 h 7"/>
                  <a:gd name="T6" fmla="*/ 7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0" y="7"/>
                    </a:lnTo>
                    <a:lnTo>
                      <a:pt x="7" y="0"/>
                    </a:lnTo>
                  </a:path>
                </a:pathLst>
              </a:custGeom>
              <a:noFill/>
              <a:ln w="5080">
                <a:solidFill>
                  <a:srgbClr val="993366"/>
                </a:solidFill>
                <a:prstDash val="solid"/>
                <a:round/>
                <a:headEnd/>
                <a:tailEnd/>
              </a:ln>
            </p:spPr>
            <p:txBody>
              <a:bodyPr/>
              <a:lstStyle/>
              <a:p>
                <a:endParaRPr lang="en-US"/>
              </a:p>
            </p:txBody>
          </p:sp>
          <p:sp>
            <p:nvSpPr>
              <p:cNvPr id="253386" name="Freeform 2891"/>
              <p:cNvSpPr>
                <a:spLocks/>
              </p:cNvSpPr>
              <p:nvPr/>
            </p:nvSpPr>
            <p:spPr bwMode="auto">
              <a:xfrm>
                <a:off x="5849"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387" name="Freeform 2892"/>
              <p:cNvSpPr>
                <a:spLocks/>
              </p:cNvSpPr>
              <p:nvPr/>
            </p:nvSpPr>
            <p:spPr bwMode="auto">
              <a:xfrm>
                <a:off x="5857"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88" name="Freeform 2893"/>
              <p:cNvSpPr>
                <a:spLocks/>
              </p:cNvSpPr>
              <p:nvPr/>
            </p:nvSpPr>
            <p:spPr bwMode="auto">
              <a:xfrm>
                <a:off x="5865"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389" name="Freeform 2894"/>
              <p:cNvSpPr>
                <a:spLocks/>
              </p:cNvSpPr>
              <p:nvPr/>
            </p:nvSpPr>
            <p:spPr bwMode="auto">
              <a:xfrm>
                <a:off x="5873"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90" name="Freeform 2895"/>
              <p:cNvSpPr>
                <a:spLocks/>
              </p:cNvSpPr>
              <p:nvPr/>
            </p:nvSpPr>
            <p:spPr bwMode="auto">
              <a:xfrm>
                <a:off x="5881"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391" name="Line 2896"/>
              <p:cNvSpPr>
                <a:spLocks noChangeShapeType="1"/>
              </p:cNvSpPr>
              <p:nvPr/>
            </p:nvSpPr>
            <p:spPr bwMode="auto">
              <a:xfrm>
                <a:off x="5888" y="2980"/>
                <a:ext cx="8" cy="0"/>
              </a:xfrm>
              <a:prstGeom prst="line">
                <a:avLst/>
              </a:prstGeom>
              <a:noFill/>
              <a:ln w="5080">
                <a:solidFill>
                  <a:srgbClr val="993366"/>
                </a:solidFill>
                <a:round/>
                <a:headEnd/>
                <a:tailEnd/>
              </a:ln>
            </p:spPr>
            <p:txBody>
              <a:bodyPr/>
              <a:lstStyle/>
              <a:p>
                <a:endParaRPr lang="en-US"/>
              </a:p>
            </p:txBody>
          </p:sp>
          <p:sp>
            <p:nvSpPr>
              <p:cNvPr id="253392" name="Line 2897"/>
              <p:cNvSpPr>
                <a:spLocks noChangeShapeType="1"/>
              </p:cNvSpPr>
              <p:nvPr/>
            </p:nvSpPr>
            <p:spPr bwMode="auto">
              <a:xfrm>
                <a:off x="5896" y="2980"/>
                <a:ext cx="8" cy="0"/>
              </a:xfrm>
              <a:prstGeom prst="line">
                <a:avLst/>
              </a:prstGeom>
              <a:noFill/>
              <a:ln w="5080">
                <a:solidFill>
                  <a:srgbClr val="993366"/>
                </a:solidFill>
                <a:round/>
                <a:headEnd/>
                <a:tailEnd/>
              </a:ln>
            </p:spPr>
            <p:txBody>
              <a:bodyPr/>
              <a:lstStyle/>
              <a:p>
                <a:endParaRPr lang="en-US"/>
              </a:p>
            </p:txBody>
          </p:sp>
          <p:sp>
            <p:nvSpPr>
              <p:cNvPr id="253393" name="Line 2898"/>
              <p:cNvSpPr>
                <a:spLocks noChangeShapeType="1"/>
              </p:cNvSpPr>
              <p:nvPr/>
            </p:nvSpPr>
            <p:spPr bwMode="auto">
              <a:xfrm>
                <a:off x="5904" y="2980"/>
                <a:ext cx="8" cy="0"/>
              </a:xfrm>
              <a:prstGeom prst="line">
                <a:avLst/>
              </a:prstGeom>
              <a:noFill/>
              <a:ln w="5080">
                <a:solidFill>
                  <a:srgbClr val="993366"/>
                </a:solidFill>
                <a:round/>
                <a:headEnd/>
                <a:tailEnd/>
              </a:ln>
            </p:spPr>
            <p:txBody>
              <a:bodyPr/>
              <a:lstStyle/>
              <a:p>
                <a:endParaRPr lang="en-US"/>
              </a:p>
            </p:txBody>
          </p:sp>
          <p:sp>
            <p:nvSpPr>
              <p:cNvPr id="253394" name="Line 2899"/>
              <p:cNvSpPr>
                <a:spLocks noChangeShapeType="1"/>
              </p:cNvSpPr>
              <p:nvPr/>
            </p:nvSpPr>
            <p:spPr bwMode="auto">
              <a:xfrm>
                <a:off x="5912" y="2980"/>
                <a:ext cx="0" cy="0"/>
              </a:xfrm>
              <a:prstGeom prst="line">
                <a:avLst/>
              </a:prstGeom>
              <a:noFill/>
              <a:ln w="5080">
                <a:solidFill>
                  <a:srgbClr val="993366"/>
                </a:solidFill>
                <a:round/>
                <a:headEnd/>
                <a:tailEnd/>
              </a:ln>
            </p:spPr>
            <p:txBody>
              <a:bodyPr/>
              <a:lstStyle/>
              <a:p>
                <a:endParaRPr lang="en-US"/>
              </a:p>
            </p:txBody>
          </p:sp>
          <p:sp>
            <p:nvSpPr>
              <p:cNvPr id="253395" name="Line 2900"/>
              <p:cNvSpPr>
                <a:spLocks noChangeShapeType="1"/>
              </p:cNvSpPr>
              <p:nvPr/>
            </p:nvSpPr>
            <p:spPr bwMode="auto">
              <a:xfrm>
                <a:off x="5912" y="2980"/>
                <a:ext cx="7" cy="0"/>
              </a:xfrm>
              <a:prstGeom prst="line">
                <a:avLst/>
              </a:prstGeom>
              <a:noFill/>
              <a:ln w="5080">
                <a:solidFill>
                  <a:srgbClr val="993366"/>
                </a:solidFill>
                <a:round/>
                <a:headEnd/>
                <a:tailEnd/>
              </a:ln>
            </p:spPr>
            <p:txBody>
              <a:bodyPr/>
              <a:lstStyle/>
              <a:p>
                <a:endParaRPr lang="en-US"/>
              </a:p>
            </p:txBody>
          </p:sp>
          <p:sp>
            <p:nvSpPr>
              <p:cNvPr id="253396" name="Freeform 2901"/>
              <p:cNvSpPr>
                <a:spLocks/>
              </p:cNvSpPr>
              <p:nvPr/>
            </p:nvSpPr>
            <p:spPr bwMode="auto">
              <a:xfrm>
                <a:off x="5919"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97" name="Freeform 2902"/>
              <p:cNvSpPr>
                <a:spLocks/>
              </p:cNvSpPr>
              <p:nvPr/>
            </p:nvSpPr>
            <p:spPr bwMode="auto">
              <a:xfrm>
                <a:off x="5927" y="297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98" name="Freeform 2903"/>
              <p:cNvSpPr>
                <a:spLocks/>
              </p:cNvSpPr>
              <p:nvPr/>
            </p:nvSpPr>
            <p:spPr bwMode="auto">
              <a:xfrm>
                <a:off x="5935" y="2957"/>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399" name="Freeform 2904"/>
              <p:cNvSpPr>
                <a:spLocks/>
              </p:cNvSpPr>
              <p:nvPr/>
            </p:nvSpPr>
            <p:spPr bwMode="auto">
              <a:xfrm>
                <a:off x="5943" y="2801"/>
                <a:ext cx="8" cy="156"/>
              </a:xfrm>
              <a:custGeom>
                <a:avLst/>
                <a:gdLst>
                  <a:gd name="T0" fmla="*/ 0 w 8"/>
                  <a:gd name="T1" fmla="*/ 156 h 156"/>
                  <a:gd name="T2" fmla="*/ 0 w 8"/>
                  <a:gd name="T3" fmla="*/ 140 h 156"/>
                  <a:gd name="T4" fmla="*/ 0 w 8"/>
                  <a:gd name="T5" fmla="*/ 117 h 156"/>
                  <a:gd name="T6" fmla="*/ 0 w 8"/>
                  <a:gd name="T7" fmla="*/ 70 h 156"/>
                  <a:gd name="T8" fmla="*/ 8 w 8"/>
                  <a:gd name="T9" fmla="*/ 47 h 156"/>
                  <a:gd name="T10" fmla="*/ 8 w 8"/>
                  <a:gd name="T11" fmla="*/ 24 h 156"/>
                  <a:gd name="T12" fmla="*/ 8 w 8"/>
                  <a:gd name="T13" fmla="*/ 8 h 156"/>
                  <a:gd name="T14" fmla="*/ 8 w 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6"/>
                  <a:gd name="T26" fmla="*/ 8 w 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6">
                    <a:moveTo>
                      <a:pt x="0" y="156"/>
                    </a:moveTo>
                    <a:lnTo>
                      <a:pt x="0" y="140"/>
                    </a:lnTo>
                    <a:lnTo>
                      <a:pt x="0" y="117"/>
                    </a:lnTo>
                    <a:lnTo>
                      <a:pt x="0" y="70"/>
                    </a:lnTo>
                    <a:lnTo>
                      <a:pt x="8" y="47"/>
                    </a:lnTo>
                    <a:lnTo>
                      <a:pt x="8" y="24"/>
                    </a:lnTo>
                    <a:lnTo>
                      <a:pt x="8" y="8"/>
                    </a:lnTo>
                    <a:lnTo>
                      <a:pt x="8" y="0"/>
                    </a:lnTo>
                  </a:path>
                </a:pathLst>
              </a:custGeom>
              <a:noFill/>
              <a:ln w="5080">
                <a:solidFill>
                  <a:srgbClr val="993366"/>
                </a:solidFill>
                <a:prstDash val="solid"/>
                <a:round/>
                <a:headEnd/>
                <a:tailEnd/>
              </a:ln>
            </p:spPr>
            <p:txBody>
              <a:bodyPr/>
              <a:lstStyle/>
              <a:p>
                <a:endParaRPr lang="en-US"/>
              </a:p>
            </p:txBody>
          </p:sp>
          <p:sp>
            <p:nvSpPr>
              <p:cNvPr id="253400" name="Freeform 2905"/>
              <p:cNvSpPr>
                <a:spLocks/>
              </p:cNvSpPr>
              <p:nvPr/>
            </p:nvSpPr>
            <p:spPr bwMode="auto">
              <a:xfrm>
                <a:off x="5951" y="2801"/>
                <a:ext cx="7" cy="140"/>
              </a:xfrm>
              <a:custGeom>
                <a:avLst/>
                <a:gdLst>
                  <a:gd name="T0" fmla="*/ 0 w 7"/>
                  <a:gd name="T1" fmla="*/ 0 h 140"/>
                  <a:gd name="T2" fmla="*/ 0 w 7"/>
                  <a:gd name="T3" fmla="*/ 8 h 140"/>
                  <a:gd name="T4" fmla="*/ 0 w 7"/>
                  <a:gd name="T5" fmla="*/ 16 h 140"/>
                  <a:gd name="T6" fmla="*/ 0 w 7"/>
                  <a:gd name="T7" fmla="*/ 39 h 140"/>
                  <a:gd name="T8" fmla="*/ 0 w 7"/>
                  <a:gd name="T9" fmla="*/ 63 h 140"/>
                  <a:gd name="T10" fmla="*/ 7 w 7"/>
                  <a:gd name="T11" fmla="*/ 109 h 140"/>
                  <a:gd name="T12" fmla="*/ 7 w 7"/>
                  <a:gd name="T13" fmla="*/ 125 h 140"/>
                  <a:gd name="T14" fmla="*/ 7 w 7"/>
                  <a:gd name="T15" fmla="*/ 140 h 14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40"/>
                  <a:gd name="T26" fmla="*/ 7 w 7"/>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40">
                    <a:moveTo>
                      <a:pt x="0" y="0"/>
                    </a:moveTo>
                    <a:lnTo>
                      <a:pt x="0" y="8"/>
                    </a:lnTo>
                    <a:lnTo>
                      <a:pt x="0" y="16"/>
                    </a:lnTo>
                    <a:lnTo>
                      <a:pt x="0" y="39"/>
                    </a:lnTo>
                    <a:lnTo>
                      <a:pt x="0" y="63"/>
                    </a:lnTo>
                    <a:lnTo>
                      <a:pt x="7" y="109"/>
                    </a:lnTo>
                    <a:lnTo>
                      <a:pt x="7" y="125"/>
                    </a:lnTo>
                    <a:lnTo>
                      <a:pt x="7" y="140"/>
                    </a:lnTo>
                  </a:path>
                </a:pathLst>
              </a:custGeom>
              <a:noFill/>
              <a:ln w="5080">
                <a:solidFill>
                  <a:srgbClr val="993366"/>
                </a:solidFill>
                <a:prstDash val="solid"/>
                <a:round/>
                <a:headEnd/>
                <a:tailEnd/>
              </a:ln>
            </p:spPr>
            <p:txBody>
              <a:bodyPr/>
              <a:lstStyle/>
              <a:p>
                <a:endParaRPr lang="en-US"/>
              </a:p>
            </p:txBody>
          </p:sp>
          <p:sp>
            <p:nvSpPr>
              <p:cNvPr id="253401" name="Freeform 2906"/>
              <p:cNvSpPr>
                <a:spLocks/>
              </p:cNvSpPr>
              <p:nvPr/>
            </p:nvSpPr>
            <p:spPr bwMode="auto">
              <a:xfrm>
                <a:off x="5958" y="2934"/>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993366"/>
                </a:solidFill>
                <a:prstDash val="solid"/>
                <a:round/>
                <a:headEnd/>
                <a:tailEnd/>
              </a:ln>
            </p:spPr>
            <p:txBody>
              <a:bodyPr/>
              <a:lstStyle/>
              <a:p>
                <a:endParaRPr lang="en-US"/>
              </a:p>
            </p:txBody>
          </p:sp>
          <p:sp>
            <p:nvSpPr>
              <p:cNvPr id="253402" name="Freeform 2907"/>
              <p:cNvSpPr>
                <a:spLocks/>
              </p:cNvSpPr>
              <p:nvPr/>
            </p:nvSpPr>
            <p:spPr bwMode="auto">
              <a:xfrm>
                <a:off x="5966" y="2934"/>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403" name="Freeform 2908"/>
              <p:cNvSpPr>
                <a:spLocks/>
              </p:cNvSpPr>
              <p:nvPr/>
            </p:nvSpPr>
            <p:spPr bwMode="auto">
              <a:xfrm>
                <a:off x="5974" y="2926"/>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404" name="Freeform 2909"/>
              <p:cNvSpPr>
                <a:spLocks/>
              </p:cNvSpPr>
              <p:nvPr/>
            </p:nvSpPr>
            <p:spPr bwMode="auto">
              <a:xfrm>
                <a:off x="5982" y="2926"/>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993366"/>
                </a:solidFill>
                <a:prstDash val="solid"/>
                <a:round/>
                <a:headEnd/>
                <a:tailEnd/>
              </a:ln>
            </p:spPr>
            <p:txBody>
              <a:bodyPr/>
              <a:lstStyle/>
              <a:p>
                <a:endParaRPr lang="en-US"/>
              </a:p>
            </p:txBody>
          </p:sp>
          <p:sp>
            <p:nvSpPr>
              <p:cNvPr id="253405" name="Line 2910"/>
              <p:cNvSpPr>
                <a:spLocks noChangeShapeType="1"/>
              </p:cNvSpPr>
              <p:nvPr/>
            </p:nvSpPr>
            <p:spPr bwMode="auto">
              <a:xfrm>
                <a:off x="5989" y="2941"/>
                <a:ext cx="8" cy="8"/>
              </a:xfrm>
              <a:prstGeom prst="line">
                <a:avLst/>
              </a:prstGeom>
              <a:noFill/>
              <a:ln w="5080">
                <a:solidFill>
                  <a:srgbClr val="993366"/>
                </a:solidFill>
                <a:round/>
                <a:headEnd/>
                <a:tailEnd/>
              </a:ln>
            </p:spPr>
            <p:txBody>
              <a:bodyPr/>
              <a:lstStyle/>
              <a:p>
                <a:endParaRPr lang="en-US"/>
              </a:p>
            </p:txBody>
          </p:sp>
          <p:sp>
            <p:nvSpPr>
              <p:cNvPr id="253406" name="Freeform 2911"/>
              <p:cNvSpPr>
                <a:spLocks/>
              </p:cNvSpPr>
              <p:nvPr/>
            </p:nvSpPr>
            <p:spPr bwMode="auto">
              <a:xfrm>
                <a:off x="5997" y="294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07" name="Freeform 2912"/>
              <p:cNvSpPr>
                <a:spLocks/>
              </p:cNvSpPr>
              <p:nvPr/>
            </p:nvSpPr>
            <p:spPr bwMode="auto">
              <a:xfrm>
                <a:off x="6005" y="2949"/>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408" name="Line 2913"/>
              <p:cNvSpPr>
                <a:spLocks noChangeShapeType="1"/>
              </p:cNvSpPr>
              <p:nvPr/>
            </p:nvSpPr>
            <p:spPr bwMode="auto">
              <a:xfrm>
                <a:off x="6013" y="2965"/>
                <a:ext cx="8" cy="8"/>
              </a:xfrm>
              <a:prstGeom prst="line">
                <a:avLst/>
              </a:prstGeom>
              <a:noFill/>
              <a:ln w="5080">
                <a:solidFill>
                  <a:srgbClr val="993366"/>
                </a:solidFill>
                <a:round/>
                <a:headEnd/>
                <a:tailEnd/>
              </a:ln>
            </p:spPr>
            <p:txBody>
              <a:bodyPr/>
              <a:lstStyle/>
              <a:p>
                <a:endParaRPr lang="en-US"/>
              </a:p>
            </p:txBody>
          </p:sp>
          <p:sp>
            <p:nvSpPr>
              <p:cNvPr id="253409" name="Freeform 2914"/>
              <p:cNvSpPr>
                <a:spLocks/>
              </p:cNvSpPr>
              <p:nvPr/>
            </p:nvSpPr>
            <p:spPr bwMode="auto">
              <a:xfrm>
                <a:off x="6021" y="2973"/>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993366"/>
                </a:solidFill>
                <a:prstDash val="solid"/>
                <a:round/>
                <a:headEnd/>
                <a:tailEnd/>
              </a:ln>
            </p:spPr>
            <p:txBody>
              <a:bodyPr/>
              <a:lstStyle/>
              <a:p>
                <a:endParaRPr lang="en-US"/>
              </a:p>
            </p:txBody>
          </p:sp>
          <p:sp>
            <p:nvSpPr>
              <p:cNvPr id="253410" name="Freeform 2915"/>
              <p:cNvSpPr>
                <a:spLocks/>
              </p:cNvSpPr>
              <p:nvPr/>
            </p:nvSpPr>
            <p:spPr bwMode="auto">
              <a:xfrm>
                <a:off x="6028" y="2965"/>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411" name="Freeform 2916"/>
              <p:cNvSpPr>
                <a:spLocks/>
              </p:cNvSpPr>
              <p:nvPr/>
            </p:nvSpPr>
            <p:spPr bwMode="auto">
              <a:xfrm>
                <a:off x="6036" y="2879"/>
                <a:ext cx="8" cy="86"/>
              </a:xfrm>
              <a:custGeom>
                <a:avLst/>
                <a:gdLst>
                  <a:gd name="T0" fmla="*/ 0 w 8"/>
                  <a:gd name="T1" fmla="*/ 86 h 86"/>
                  <a:gd name="T2" fmla="*/ 0 w 8"/>
                  <a:gd name="T3" fmla="*/ 62 h 86"/>
                  <a:gd name="T4" fmla="*/ 0 w 8"/>
                  <a:gd name="T5" fmla="*/ 39 h 86"/>
                  <a:gd name="T6" fmla="*/ 8 w 8"/>
                  <a:gd name="T7" fmla="*/ 8 h 86"/>
                  <a:gd name="T8" fmla="*/ 8 w 8"/>
                  <a:gd name="T9" fmla="*/ 0 h 86"/>
                  <a:gd name="T10" fmla="*/ 8 w 8"/>
                  <a:gd name="T11" fmla="*/ 0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86"/>
                    </a:moveTo>
                    <a:lnTo>
                      <a:pt x="0" y="62"/>
                    </a:lnTo>
                    <a:lnTo>
                      <a:pt x="0" y="39"/>
                    </a:lnTo>
                    <a:lnTo>
                      <a:pt x="8" y="8"/>
                    </a:lnTo>
                    <a:lnTo>
                      <a:pt x="8" y="0"/>
                    </a:lnTo>
                  </a:path>
                </a:pathLst>
              </a:custGeom>
              <a:noFill/>
              <a:ln w="5080">
                <a:solidFill>
                  <a:srgbClr val="993366"/>
                </a:solidFill>
                <a:prstDash val="solid"/>
                <a:round/>
                <a:headEnd/>
                <a:tailEnd/>
              </a:ln>
            </p:spPr>
            <p:txBody>
              <a:bodyPr/>
              <a:lstStyle/>
              <a:p>
                <a:endParaRPr lang="en-US"/>
              </a:p>
            </p:txBody>
          </p:sp>
          <p:sp>
            <p:nvSpPr>
              <p:cNvPr id="253412" name="Freeform 2917"/>
              <p:cNvSpPr>
                <a:spLocks/>
              </p:cNvSpPr>
              <p:nvPr/>
            </p:nvSpPr>
            <p:spPr bwMode="auto">
              <a:xfrm>
                <a:off x="6044" y="2879"/>
                <a:ext cx="8" cy="94"/>
              </a:xfrm>
              <a:custGeom>
                <a:avLst/>
                <a:gdLst>
                  <a:gd name="T0" fmla="*/ 0 w 8"/>
                  <a:gd name="T1" fmla="*/ 0 h 94"/>
                  <a:gd name="T2" fmla="*/ 0 w 8"/>
                  <a:gd name="T3" fmla="*/ 0 h 94"/>
                  <a:gd name="T4" fmla="*/ 0 w 8"/>
                  <a:gd name="T5" fmla="*/ 16 h 94"/>
                  <a:gd name="T6" fmla="*/ 0 w 8"/>
                  <a:gd name="T7" fmla="*/ 39 h 94"/>
                  <a:gd name="T8" fmla="*/ 8 w 8"/>
                  <a:gd name="T9" fmla="*/ 70 h 94"/>
                  <a:gd name="T10" fmla="*/ 8 w 8"/>
                  <a:gd name="T11" fmla="*/ 94 h 94"/>
                  <a:gd name="T12" fmla="*/ 0 60000 65536"/>
                  <a:gd name="T13" fmla="*/ 0 60000 65536"/>
                  <a:gd name="T14" fmla="*/ 0 60000 65536"/>
                  <a:gd name="T15" fmla="*/ 0 60000 65536"/>
                  <a:gd name="T16" fmla="*/ 0 60000 65536"/>
                  <a:gd name="T17" fmla="*/ 0 60000 65536"/>
                  <a:gd name="T18" fmla="*/ 0 w 8"/>
                  <a:gd name="T19" fmla="*/ 0 h 94"/>
                  <a:gd name="T20" fmla="*/ 8 w 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8" h="94">
                    <a:moveTo>
                      <a:pt x="0" y="0"/>
                    </a:moveTo>
                    <a:lnTo>
                      <a:pt x="0" y="0"/>
                    </a:lnTo>
                    <a:lnTo>
                      <a:pt x="0" y="16"/>
                    </a:lnTo>
                    <a:lnTo>
                      <a:pt x="0" y="39"/>
                    </a:lnTo>
                    <a:lnTo>
                      <a:pt x="8" y="70"/>
                    </a:lnTo>
                    <a:lnTo>
                      <a:pt x="8" y="94"/>
                    </a:lnTo>
                  </a:path>
                </a:pathLst>
              </a:custGeom>
              <a:noFill/>
              <a:ln w="5080">
                <a:solidFill>
                  <a:srgbClr val="993366"/>
                </a:solidFill>
                <a:prstDash val="solid"/>
                <a:round/>
                <a:headEnd/>
                <a:tailEnd/>
              </a:ln>
            </p:spPr>
            <p:txBody>
              <a:bodyPr/>
              <a:lstStyle/>
              <a:p>
                <a:endParaRPr lang="en-US"/>
              </a:p>
            </p:txBody>
          </p:sp>
          <p:sp>
            <p:nvSpPr>
              <p:cNvPr id="253413" name="Freeform 2918"/>
              <p:cNvSpPr>
                <a:spLocks/>
              </p:cNvSpPr>
              <p:nvPr/>
            </p:nvSpPr>
            <p:spPr bwMode="auto">
              <a:xfrm>
                <a:off x="6052" y="2973"/>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993366"/>
                </a:solidFill>
                <a:prstDash val="solid"/>
                <a:round/>
                <a:headEnd/>
                <a:tailEnd/>
              </a:ln>
            </p:spPr>
            <p:txBody>
              <a:bodyPr/>
              <a:lstStyle/>
              <a:p>
                <a:endParaRPr lang="en-US"/>
              </a:p>
            </p:txBody>
          </p:sp>
          <p:sp>
            <p:nvSpPr>
              <p:cNvPr id="253414" name="Line 2919"/>
              <p:cNvSpPr>
                <a:spLocks noChangeShapeType="1"/>
              </p:cNvSpPr>
              <p:nvPr/>
            </p:nvSpPr>
            <p:spPr bwMode="auto">
              <a:xfrm>
                <a:off x="6059" y="2988"/>
                <a:ext cx="8" cy="0"/>
              </a:xfrm>
              <a:prstGeom prst="line">
                <a:avLst/>
              </a:prstGeom>
              <a:noFill/>
              <a:ln w="5080">
                <a:solidFill>
                  <a:srgbClr val="993366"/>
                </a:solidFill>
                <a:round/>
                <a:headEnd/>
                <a:tailEnd/>
              </a:ln>
            </p:spPr>
            <p:txBody>
              <a:bodyPr/>
              <a:lstStyle/>
              <a:p>
                <a:endParaRPr lang="en-US"/>
              </a:p>
            </p:txBody>
          </p:sp>
          <p:sp>
            <p:nvSpPr>
              <p:cNvPr id="253415" name="Freeform 2920"/>
              <p:cNvSpPr>
                <a:spLocks/>
              </p:cNvSpPr>
              <p:nvPr/>
            </p:nvSpPr>
            <p:spPr bwMode="auto">
              <a:xfrm>
                <a:off x="6067"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16" name="Line 2921"/>
              <p:cNvSpPr>
                <a:spLocks noChangeShapeType="1"/>
              </p:cNvSpPr>
              <p:nvPr/>
            </p:nvSpPr>
            <p:spPr bwMode="auto">
              <a:xfrm>
                <a:off x="6075" y="2980"/>
                <a:ext cx="8" cy="0"/>
              </a:xfrm>
              <a:prstGeom prst="line">
                <a:avLst/>
              </a:prstGeom>
              <a:noFill/>
              <a:ln w="5080">
                <a:solidFill>
                  <a:srgbClr val="993366"/>
                </a:solidFill>
                <a:round/>
                <a:headEnd/>
                <a:tailEnd/>
              </a:ln>
            </p:spPr>
            <p:txBody>
              <a:bodyPr/>
              <a:lstStyle/>
              <a:p>
                <a:endParaRPr lang="en-US"/>
              </a:p>
            </p:txBody>
          </p:sp>
          <p:sp>
            <p:nvSpPr>
              <p:cNvPr id="253417" name="Line 2922"/>
              <p:cNvSpPr>
                <a:spLocks noChangeShapeType="1"/>
              </p:cNvSpPr>
              <p:nvPr/>
            </p:nvSpPr>
            <p:spPr bwMode="auto">
              <a:xfrm>
                <a:off x="6083" y="2980"/>
                <a:ext cx="8" cy="0"/>
              </a:xfrm>
              <a:prstGeom prst="line">
                <a:avLst/>
              </a:prstGeom>
              <a:noFill/>
              <a:ln w="5080">
                <a:solidFill>
                  <a:srgbClr val="993366"/>
                </a:solidFill>
                <a:round/>
                <a:headEnd/>
                <a:tailEnd/>
              </a:ln>
            </p:spPr>
            <p:txBody>
              <a:bodyPr/>
              <a:lstStyle/>
              <a:p>
                <a:endParaRPr lang="en-US"/>
              </a:p>
            </p:txBody>
          </p:sp>
          <p:sp>
            <p:nvSpPr>
              <p:cNvPr id="253418" name="Freeform 2923"/>
              <p:cNvSpPr>
                <a:spLocks/>
              </p:cNvSpPr>
              <p:nvPr/>
            </p:nvSpPr>
            <p:spPr bwMode="auto">
              <a:xfrm>
                <a:off x="6091"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419" name="Line 2924"/>
              <p:cNvSpPr>
                <a:spLocks noChangeShapeType="1"/>
              </p:cNvSpPr>
              <p:nvPr/>
            </p:nvSpPr>
            <p:spPr bwMode="auto">
              <a:xfrm>
                <a:off x="6098" y="2988"/>
                <a:ext cx="8" cy="0"/>
              </a:xfrm>
              <a:prstGeom prst="line">
                <a:avLst/>
              </a:prstGeom>
              <a:noFill/>
              <a:ln w="5080">
                <a:solidFill>
                  <a:srgbClr val="993366"/>
                </a:solidFill>
                <a:round/>
                <a:headEnd/>
                <a:tailEnd/>
              </a:ln>
            </p:spPr>
            <p:txBody>
              <a:bodyPr/>
              <a:lstStyle/>
              <a:p>
                <a:endParaRPr lang="en-US"/>
              </a:p>
            </p:txBody>
          </p:sp>
          <p:sp>
            <p:nvSpPr>
              <p:cNvPr id="253420" name="Freeform 2925"/>
              <p:cNvSpPr>
                <a:spLocks/>
              </p:cNvSpPr>
              <p:nvPr/>
            </p:nvSpPr>
            <p:spPr bwMode="auto">
              <a:xfrm>
                <a:off x="6106" y="29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21" name="Line 2926"/>
              <p:cNvSpPr>
                <a:spLocks noChangeShapeType="1"/>
              </p:cNvSpPr>
              <p:nvPr/>
            </p:nvSpPr>
            <p:spPr bwMode="auto">
              <a:xfrm flipV="1">
                <a:off x="6114" y="2973"/>
                <a:ext cx="8" cy="15"/>
              </a:xfrm>
              <a:prstGeom prst="line">
                <a:avLst/>
              </a:prstGeom>
              <a:noFill/>
              <a:ln w="5080">
                <a:solidFill>
                  <a:srgbClr val="993366"/>
                </a:solidFill>
                <a:round/>
                <a:headEnd/>
                <a:tailEnd/>
              </a:ln>
            </p:spPr>
            <p:txBody>
              <a:bodyPr/>
              <a:lstStyle/>
              <a:p>
                <a:endParaRPr lang="en-US"/>
              </a:p>
            </p:txBody>
          </p:sp>
          <p:sp>
            <p:nvSpPr>
              <p:cNvPr id="253422" name="Freeform 2927"/>
              <p:cNvSpPr>
                <a:spLocks/>
              </p:cNvSpPr>
              <p:nvPr/>
            </p:nvSpPr>
            <p:spPr bwMode="auto">
              <a:xfrm>
                <a:off x="6122" y="2926"/>
                <a:ext cx="7" cy="47"/>
              </a:xfrm>
              <a:custGeom>
                <a:avLst/>
                <a:gdLst>
                  <a:gd name="T0" fmla="*/ 0 w 7"/>
                  <a:gd name="T1" fmla="*/ 47 h 47"/>
                  <a:gd name="T2" fmla="*/ 0 w 7"/>
                  <a:gd name="T3" fmla="*/ 31 h 47"/>
                  <a:gd name="T4" fmla="*/ 0 w 7"/>
                  <a:gd name="T5" fmla="*/ 15 h 47"/>
                  <a:gd name="T6" fmla="*/ 7 w 7"/>
                  <a:gd name="T7" fmla="*/ 8 h 47"/>
                  <a:gd name="T8" fmla="*/ 7 w 7"/>
                  <a:gd name="T9" fmla="*/ 0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47"/>
                    </a:moveTo>
                    <a:lnTo>
                      <a:pt x="0" y="31"/>
                    </a:lnTo>
                    <a:lnTo>
                      <a:pt x="0" y="15"/>
                    </a:lnTo>
                    <a:lnTo>
                      <a:pt x="7" y="8"/>
                    </a:lnTo>
                    <a:lnTo>
                      <a:pt x="7" y="0"/>
                    </a:lnTo>
                  </a:path>
                </a:pathLst>
              </a:custGeom>
              <a:noFill/>
              <a:ln w="5080">
                <a:solidFill>
                  <a:srgbClr val="993366"/>
                </a:solidFill>
                <a:prstDash val="solid"/>
                <a:round/>
                <a:headEnd/>
                <a:tailEnd/>
              </a:ln>
            </p:spPr>
            <p:txBody>
              <a:bodyPr/>
              <a:lstStyle/>
              <a:p>
                <a:endParaRPr lang="en-US"/>
              </a:p>
            </p:txBody>
          </p:sp>
          <p:sp>
            <p:nvSpPr>
              <p:cNvPr id="253423" name="Freeform 2928"/>
              <p:cNvSpPr>
                <a:spLocks/>
              </p:cNvSpPr>
              <p:nvPr/>
            </p:nvSpPr>
            <p:spPr bwMode="auto">
              <a:xfrm>
                <a:off x="6129" y="2926"/>
                <a:ext cx="8" cy="70"/>
              </a:xfrm>
              <a:custGeom>
                <a:avLst/>
                <a:gdLst>
                  <a:gd name="T0" fmla="*/ 0 w 8"/>
                  <a:gd name="T1" fmla="*/ 0 h 70"/>
                  <a:gd name="T2" fmla="*/ 0 w 8"/>
                  <a:gd name="T3" fmla="*/ 8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4"/>
                    </a:lnTo>
                    <a:lnTo>
                      <a:pt x="8" y="70"/>
                    </a:lnTo>
                  </a:path>
                </a:pathLst>
              </a:custGeom>
              <a:noFill/>
              <a:ln w="5080">
                <a:solidFill>
                  <a:srgbClr val="993366"/>
                </a:solidFill>
                <a:prstDash val="solid"/>
                <a:round/>
                <a:headEnd/>
                <a:tailEnd/>
              </a:ln>
            </p:spPr>
            <p:txBody>
              <a:bodyPr/>
              <a:lstStyle/>
              <a:p>
                <a:endParaRPr lang="en-US"/>
              </a:p>
            </p:txBody>
          </p:sp>
          <p:sp>
            <p:nvSpPr>
              <p:cNvPr id="253424" name="Freeform 2929"/>
              <p:cNvSpPr>
                <a:spLocks/>
              </p:cNvSpPr>
              <p:nvPr/>
            </p:nvSpPr>
            <p:spPr bwMode="auto">
              <a:xfrm>
                <a:off x="6137" y="29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25" name="Freeform 2930"/>
              <p:cNvSpPr>
                <a:spLocks/>
              </p:cNvSpPr>
              <p:nvPr/>
            </p:nvSpPr>
            <p:spPr bwMode="auto">
              <a:xfrm>
                <a:off x="6145"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26" name="Line 2931"/>
              <p:cNvSpPr>
                <a:spLocks noChangeShapeType="1"/>
              </p:cNvSpPr>
              <p:nvPr/>
            </p:nvSpPr>
            <p:spPr bwMode="auto">
              <a:xfrm>
                <a:off x="6153" y="2988"/>
                <a:ext cx="8" cy="0"/>
              </a:xfrm>
              <a:prstGeom prst="line">
                <a:avLst/>
              </a:prstGeom>
              <a:noFill/>
              <a:ln w="5080">
                <a:solidFill>
                  <a:srgbClr val="993366"/>
                </a:solidFill>
                <a:round/>
                <a:headEnd/>
                <a:tailEnd/>
              </a:ln>
            </p:spPr>
            <p:txBody>
              <a:bodyPr/>
              <a:lstStyle/>
              <a:p>
                <a:endParaRPr lang="en-US"/>
              </a:p>
            </p:txBody>
          </p:sp>
          <p:sp>
            <p:nvSpPr>
              <p:cNvPr id="253427" name="Line 2932"/>
              <p:cNvSpPr>
                <a:spLocks noChangeShapeType="1"/>
              </p:cNvSpPr>
              <p:nvPr/>
            </p:nvSpPr>
            <p:spPr bwMode="auto">
              <a:xfrm>
                <a:off x="6161" y="2988"/>
                <a:ext cx="7" cy="0"/>
              </a:xfrm>
              <a:prstGeom prst="line">
                <a:avLst/>
              </a:prstGeom>
              <a:noFill/>
              <a:ln w="5080">
                <a:solidFill>
                  <a:srgbClr val="993366"/>
                </a:solidFill>
                <a:round/>
                <a:headEnd/>
                <a:tailEnd/>
              </a:ln>
            </p:spPr>
            <p:txBody>
              <a:bodyPr/>
              <a:lstStyle/>
              <a:p>
                <a:endParaRPr lang="en-US"/>
              </a:p>
            </p:txBody>
          </p:sp>
          <p:sp>
            <p:nvSpPr>
              <p:cNvPr id="253428" name="Freeform 2933"/>
              <p:cNvSpPr>
                <a:spLocks/>
              </p:cNvSpPr>
              <p:nvPr/>
            </p:nvSpPr>
            <p:spPr bwMode="auto">
              <a:xfrm>
                <a:off x="6168"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29" name="Freeform 2934"/>
              <p:cNvSpPr>
                <a:spLocks/>
              </p:cNvSpPr>
              <p:nvPr/>
            </p:nvSpPr>
            <p:spPr bwMode="auto">
              <a:xfrm>
                <a:off x="6176" y="2980"/>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430" name="Freeform 2935"/>
              <p:cNvSpPr>
                <a:spLocks/>
              </p:cNvSpPr>
              <p:nvPr/>
            </p:nvSpPr>
            <p:spPr bwMode="auto">
              <a:xfrm>
                <a:off x="6184" y="2949"/>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431" name="Freeform 2936"/>
              <p:cNvSpPr>
                <a:spLocks/>
              </p:cNvSpPr>
              <p:nvPr/>
            </p:nvSpPr>
            <p:spPr bwMode="auto">
              <a:xfrm>
                <a:off x="6192" y="2949"/>
                <a:ext cx="8" cy="39"/>
              </a:xfrm>
              <a:custGeom>
                <a:avLst/>
                <a:gdLst>
                  <a:gd name="T0" fmla="*/ 0 w 8"/>
                  <a:gd name="T1" fmla="*/ 0 h 39"/>
                  <a:gd name="T2" fmla="*/ 0 w 8"/>
                  <a:gd name="T3" fmla="*/ 8 h 39"/>
                  <a:gd name="T4" fmla="*/ 8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8" y="16"/>
                    </a:lnTo>
                    <a:lnTo>
                      <a:pt x="8" y="31"/>
                    </a:lnTo>
                    <a:lnTo>
                      <a:pt x="8" y="39"/>
                    </a:lnTo>
                  </a:path>
                </a:pathLst>
              </a:custGeom>
              <a:noFill/>
              <a:ln w="5080">
                <a:solidFill>
                  <a:srgbClr val="993366"/>
                </a:solidFill>
                <a:prstDash val="solid"/>
                <a:round/>
                <a:headEnd/>
                <a:tailEnd/>
              </a:ln>
            </p:spPr>
            <p:txBody>
              <a:bodyPr/>
              <a:lstStyle/>
              <a:p>
                <a:endParaRPr lang="en-US"/>
              </a:p>
            </p:txBody>
          </p:sp>
          <p:sp>
            <p:nvSpPr>
              <p:cNvPr id="253432" name="Freeform 2937"/>
              <p:cNvSpPr>
                <a:spLocks/>
              </p:cNvSpPr>
              <p:nvPr/>
            </p:nvSpPr>
            <p:spPr bwMode="auto">
              <a:xfrm>
                <a:off x="6200" y="2988"/>
                <a:ext cx="0" cy="8"/>
              </a:xfrm>
              <a:custGeom>
                <a:avLst/>
                <a:gdLst>
                  <a:gd name="T0" fmla="*/ 0 h 8"/>
                  <a:gd name="T1" fmla="*/ 8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8"/>
                    </a:lnTo>
                  </a:path>
                </a:pathLst>
              </a:custGeom>
              <a:noFill/>
              <a:ln w="5080">
                <a:solidFill>
                  <a:srgbClr val="993366"/>
                </a:solidFill>
                <a:prstDash val="solid"/>
                <a:round/>
                <a:headEnd/>
                <a:tailEnd/>
              </a:ln>
            </p:spPr>
            <p:txBody>
              <a:bodyPr/>
              <a:lstStyle/>
              <a:p>
                <a:endParaRPr lang="en-US"/>
              </a:p>
            </p:txBody>
          </p:sp>
          <p:sp>
            <p:nvSpPr>
              <p:cNvPr id="253433" name="Line 2938"/>
              <p:cNvSpPr>
                <a:spLocks noChangeShapeType="1"/>
              </p:cNvSpPr>
              <p:nvPr/>
            </p:nvSpPr>
            <p:spPr bwMode="auto">
              <a:xfrm>
                <a:off x="6200" y="2996"/>
                <a:ext cx="7" cy="0"/>
              </a:xfrm>
              <a:prstGeom prst="line">
                <a:avLst/>
              </a:prstGeom>
              <a:noFill/>
              <a:ln w="5080">
                <a:solidFill>
                  <a:srgbClr val="993366"/>
                </a:solidFill>
                <a:round/>
                <a:headEnd/>
                <a:tailEnd/>
              </a:ln>
            </p:spPr>
            <p:txBody>
              <a:bodyPr/>
              <a:lstStyle/>
              <a:p>
                <a:endParaRPr lang="en-US"/>
              </a:p>
            </p:txBody>
          </p:sp>
          <p:sp>
            <p:nvSpPr>
              <p:cNvPr id="253434" name="Line 2939"/>
              <p:cNvSpPr>
                <a:spLocks noChangeShapeType="1"/>
              </p:cNvSpPr>
              <p:nvPr/>
            </p:nvSpPr>
            <p:spPr bwMode="auto">
              <a:xfrm>
                <a:off x="6207" y="2996"/>
                <a:ext cx="8" cy="0"/>
              </a:xfrm>
              <a:prstGeom prst="line">
                <a:avLst/>
              </a:prstGeom>
              <a:noFill/>
              <a:ln w="5080">
                <a:solidFill>
                  <a:srgbClr val="993366"/>
                </a:solidFill>
                <a:round/>
                <a:headEnd/>
                <a:tailEnd/>
              </a:ln>
            </p:spPr>
            <p:txBody>
              <a:bodyPr/>
              <a:lstStyle/>
              <a:p>
                <a:endParaRPr lang="en-US"/>
              </a:p>
            </p:txBody>
          </p:sp>
          <p:sp>
            <p:nvSpPr>
              <p:cNvPr id="253435" name="Line 2940"/>
              <p:cNvSpPr>
                <a:spLocks noChangeShapeType="1"/>
              </p:cNvSpPr>
              <p:nvPr/>
            </p:nvSpPr>
            <p:spPr bwMode="auto">
              <a:xfrm>
                <a:off x="6215" y="2996"/>
                <a:ext cx="8" cy="0"/>
              </a:xfrm>
              <a:prstGeom prst="line">
                <a:avLst/>
              </a:prstGeom>
              <a:noFill/>
              <a:ln w="5080">
                <a:solidFill>
                  <a:srgbClr val="993366"/>
                </a:solidFill>
                <a:round/>
                <a:headEnd/>
                <a:tailEnd/>
              </a:ln>
            </p:spPr>
            <p:txBody>
              <a:bodyPr/>
              <a:lstStyle/>
              <a:p>
                <a:endParaRPr lang="en-US"/>
              </a:p>
            </p:txBody>
          </p:sp>
          <p:sp>
            <p:nvSpPr>
              <p:cNvPr id="253436" name="Line 2941"/>
              <p:cNvSpPr>
                <a:spLocks noChangeShapeType="1"/>
              </p:cNvSpPr>
              <p:nvPr/>
            </p:nvSpPr>
            <p:spPr bwMode="auto">
              <a:xfrm>
                <a:off x="6223" y="2996"/>
                <a:ext cx="8" cy="0"/>
              </a:xfrm>
              <a:prstGeom prst="line">
                <a:avLst/>
              </a:prstGeom>
              <a:noFill/>
              <a:ln w="5080">
                <a:solidFill>
                  <a:srgbClr val="993366"/>
                </a:solidFill>
                <a:round/>
                <a:headEnd/>
                <a:tailEnd/>
              </a:ln>
            </p:spPr>
            <p:txBody>
              <a:bodyPr/>
              <a:lstStyle/>
              <a:p>
                <a:endParaRPr lang="en-US"/>
              </a:p>
            </p:txBody>
          </p:sp>
          <p:sp>
            <p:nvSpPr>
              <p:cNvPr id="253437" name="Line 2942"/>
              <p:cNvSpPr>
                <a:spLocks noChangeShapeType="1"/>
              </p:cNvSpPr>
              <p:nvPr/>
            </p:nvSpPr>
            <p:spPr bwMode="auto">
              <a:xfrm flipV="1">
                <a:off x="6231" y="2988"/>
                <a:ext cx="7" cy="8"/>
              </a:xfrm>
              <a:prstGeom prst="line">
                <a:avLst/>
              </a:prstGeom>
              <a:noFill/>
              <a:ln w="5080">
                <a:solidFill>
                  <a:srgbClr val="993366"/>
                </a:solidFill>
                <a:round/>
                <a:headEnd/>
                <a:tailEnd/>
              </a:ln>
            </p:spPr>
            <p:txBody>
              <a:bodyPr/>
              <a:lstStyle/>
              <a:p>
                <a:endParaRPr lang="en-US"/>
              </a:p>
            </p:txBody>
          </p:sp>
          <p:sp>
            <p:nvSpPr>
              <p:cNvPr id="253438" name="Freeform 2943"/>
              <p:cNvSpPr>
                <a:spLocks/>
              </p:cNvSpPr>
              <p:nvPr/>
            </p:nvSpPr>
            <p:spPr bwMode="auto">
              <a:xfrm>
                <a:off x="6238" y="2957"/>
                <a:ext cx="8" cy="31"/>
              </a:xfrm>
              <a:custGeom>
                <a:avLst/>
                <a:gdLst>
                  <a:gd name="T0" fmla="*/ 0 w 8"/>
                  <a:gd name="T1" fmla="*/ 31 h 31"/>
                  <a:gd name="T2" fmla="*/ 0 w 8"/>
                  <a:gd name="T3" fmla="*/ 23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439" name="Freeform 2944"/>
              <p:cNvSpPr>
                <a:spLocks/>
              </p:cNvSpPr>
              <p:nvPr/>
            </p:nvSpPr>
            <p:spPr bwMode="auto">
              <a:xfrm>
                <a:off x="6246" y="2957"/>
                <a:ext cx="8" cy="31"/>
              </a:xfrm>
              <a:custGeom>
                <a:avLst/>
                <a:gdLst>
                  <a:gd name="T0" fmla="*/ 0 w 8"/>
                  <a:gd name="T1" fmla="*/ 0 h 31"/>
                  <a:gd name="T2" fmla="*/ 0 w 8"/>
                  <a:gd name="T3" fmla="*/ 0 h 31"/>
                  <a:gd name="T4" fmla="*/ 0 w 8"/>
                  <a:gd name="T5" fmla="*/ 8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0"/>
                    </a:lnTo>
                    <a:lnTo>
                      <a:pt x="0" y="8"/>
                    </a:lnTo>
                    <a:lnTo>
                      <a:pt x="8" y="31"/>
                    </a:lnTo>
                  </a:path>
                </a:pathLst>
              </a:custGeom>
              <a:noFill/>
              <a:ln w="5080">
                <a:solidFill>
                  <a:srgbClr val="993366"/>
                </a:solidFill>
                <a:prstDash val="solid"/>
                <a:round/>
                <a:headEnd/>
                <a:tailEnd/>
              </a:ln>
            </p:spPr>
            <p:txBody>
              <a:bodyPr/>
              <a:lstStyle/>
              <a:p>
                <a:endParaRPr lang="en-US"/>
              </a:p>
            </p:txBody>
          </p:sp>
          <p:sp>
            <p:nvSpPr>
              <p:cNvPr id="253440" name="Freeform 2945"/>
              <p:cNvSpPr>
                <a:spLocks/>
              </p:cNvSpPr>
              <p:nvPr/>
            </p:nvSpPr>
            <p:spPr bwMode="auto">
              <a:xfrm>
                <a:off x="778" y="1440"/>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441" name="Freeform 2946"/>
              <p:cNvSpPr>
                <a:spLocks/>
              </p:cNvSpPr>
              <p:nvPr/>
            </p:nvSpPr>
            <p:spPr bwMode="auto">
              <a:xfrm>
                <a:off x="786" y="1455"/>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442" name="Freeform 2947"/>
              <p:cNvSpPr>
                <a:spLocks/>
              </p:cNvSpPr>
              <p:nvPr/>
            </p:nvSpPr>
            <p:spPr bwMode="auto">
              <a:xfrm>
                <a:off x="793" y="145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443" name="Freeform 2948"/>
              <p:cNvSpPr>
                <a:spLocks/>
              </p:cNvSpPr>
              <p:nvPr/>
            </p:nvSpPr>
            <p:spPr bwMode="auto">
              <a:xfrm>
                <a:off x="801" y="1447"/>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444" name="Freeform 2949"/>
              <p:cNvSpPr>
                <a:spLocks/>
              </p:cNvSpPr>
              <p:nvPr/>
            </p:nvSpPr>
            <p:spPr bwMode="auto">
              <a:xfrm>
                <a:off x="809" y="1432"/>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445" name="Freeform 2950"/>
              <p:cNvSpPr>
                <a:spLocks/>
              </p:cNvSpPr>
              <p:nvPr/>
            </p:nvSpPr>
            <p:spPr bwMode="auto">
              <a:xfrm>
                <a:off x="817" y="1432"/>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333333"/>
                </a:solidFill>
                <a:prstDash val="solid"/>
                <a:round/>
                <a:headEnd/>
                <a:tailEnd/>
              </a:ln>
            </p:spPr>
            <p:txBody>
              <a:bodyPr/>
              <a:lstStyle/>
              <a:p>
                <a:endParaRPr lang="en-US"/>
              </a:p>
            </p:txBody>
          </p:sp>
          <p:sp>
            <p:nvSpPr>
              <p:cNvPr id="253446" name="Freeform 2951"/>
              <p:cNvSpPr>
                <a:spLocks/>
              </p:cNvSpPr>
              <p:nvPr/>
            </p:nvSpPr>
            <p:spPr bwMode="auto">
              <a:xfrm>
                <a:off x="825" y="1432"/>
                <a:ext cx="7" cy="15"/>
              </a:xfrm>
              <a:custGeom>
                <a:avLst/>
                <a:gdLst>
                  <a:gd name="T0" fmla="*/ 0 w 7"/>
                  <a:gd name="T1" fmla="*/ 15 h 15"/>
                  <a:gd name="T2" fmla="*/ 0 w 7"/>
                  <a:gd name="T3" fmla="*/ 8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447" name="Freeform 2952"/>
              <p:cNvSpPr>
                <a:spLocks/>
              </p:cNvSpPr>
              <p:nvPr/>
            </p:nvSpPr>
            <p:spPr bwMode="auto">
              <a:xfrm>
                <a:off x="832" y="1152"/>
                <a:ext cx="8" cy="280"/>
              </a:xfrm>
              <a:custGeom>
                <a:avLst/>
                <a:gdLst>
                  <a:gd name="T0" fmla="*/ 0 w 8"/>
                  <a:gd name="T1" fmla="*/ 280 h 280"/>
                  <a:gd name="T2" fmla="*/ 0 w 8"/>
                  <a:gd name="T3" fmla="*/ 257 h 280"/>
                  <a:gd name="T4" fmla="*/ 0 w 8"/>
                  <a:gd name="T5" fmla="*/ 225 h 280"/>
                  <a:gd name="T6" fmla="*/ 0 w 8"/>
                  <a:gd name="T7" fmla="*/ 179 h 280"/>
                  <a:gd name="T8" fmla="*/ 0 w 8"/>
                  <a:gd name="T9" fmla="*/ 140 h 280"/>
                  <a:gd name="T10" fmla="*/ 8 w 8"/>
                  <a:gd name="T11" fmla="*/ 93 h 280"/>
                  <a:gd name="T12" fmla="*/ 8 w 8"/>
                  <a:gd name="T13" fmla="*/ 54 h 280"/>
                  <a:gd name="T14" fmla="*/ 8 w 8"/>
                  <a:gd name="T15" fmla="*/ 23 h 280"/>
                  <a:gd name="T16" fmla="*/ 8 w 8"/>
                  <a:gd name="T17" fmla="*/ 0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80"/>
                  <a:gd name="T29" fmla="*/ 8 w 8"/>
                  <a:gd name="T30" fmla="*/ 280 h 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80">
                    <a:moveTo>
                      <a:pt x="0" y="280"/>
                    </a:moveTo>
                    <a:lnTo>
                      <a:pt x="0" y="257"/>
                    </a:lnTo>
                    <a:lnTo>
                      <a:pt x="0" y="225"/>
                    </a:lnTo>
                    <a:lnTo>
                      <a:pt x="0" y="179"/>
                    </a:lnTo>
                    <a:lnTo>
                      <a:pt x="0" y="140"/>
                    </a:lnTo>
                    <a:lnTo>
                      <a:pt x="8" y="93"/>
                    </a:lnTo>
                    <a:lnTo>
                      <a:pt x="8" y="54"/>
                    </a:lnTo>
                    <a:lnTo>
                      <a:pt x="8" y="23"/>
                    </a:lnTo>
                    <a:lnTo>
                      <a:pt x="8" y="0"/>
                    </a:lnTo>
                  </a:path>
                </a:pathLst>
              </a:custGeom>
              <a:noFill/>
              <a:ln w="5080">
                <a:solidFill>
                  <a:srgbClr val="333333"/>
                </a:solidFill>
                <a:prstDash val="solid"/>
                <a:round/>
                <a:headEnd/>
                <a:tailEnd/>
              </a:ln>
            </p:spPr>
            <p:txBody>
              <a:bodyPr/>
              <a:lstStyle/>
              <a:p>
                <a:endParaRPr lang="en-US"/>
              </a:p>
            </p:txBody>
          </p:sp>
          <p:sp>
            <p:nvSpPr>
              <p:cNvPr id="253448" name="Freeform 2953"/>
              <p:cNvSpPr>
                <a:spLocks/>
              </p:cNvSpPr>
              <p:nvPr/>
            </p:nvSpPr>
            <p:spPr bwMode="auto">
              <a:xfrm>
                <a:off x="840" y="1152"/>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449" name="Freeform 2954"/>
              <p:cNvSpPr>
                <a:spLocks/>
              </p:cNvSpPr>
              <p:nvPr/>
            </p:nvSpPr>
            <p:spPr bwMode="auto">
              <a:xfrm>
                <a:off x="848" y="1004"/>
                <a:ext cx="8" cy="156"/>
              </a:xfrm>
              <a:custGeom>
                <a:avLst/>
                <a:gdLst>
                  <a:gd name="T0" fmla="*/ 0 w 8"/>
                  <a:gd name="T1" fmla="*/ 156 h 156"/>
                  <a:gd name="T2" fmla="*/ 0 w 8"/>
                  <a:gd name="T3" fmla="*/ 140 h 156"/>
                  <a:gd name="T4" fmla="*/ 0 w 8"/>
                  <a:gd name="T5" fmla="*/ 124 h 156"/>
                  <a:gd name="T6" fmla="*/ 0 w 8"/>
                  <a:gd name="T7" fmla="*/ 78 h 156"/>
                  <a:gd name="T8" fmla="*/ 8 w 8"/>
                  <a:gd name="T9" fmla="*/ 31 h 156"/>
                  <a:gd name="T10" fmla="*/ 8 w 8"/>
                  <a:gd name="T11" fmla="*/ 8 h 156"/>
                  <a:gd name="T12" fmla="*/ 8 w 8"/>
                  <a:gd name="T13" fmla="*/ 0 h 156"/>
                  <a:gd name="T14" fmla="*/ 0 60000 65536"/>
                  <a:gd name="T15" fmla="*/ 0 60000 65536"/>
                  <a:gd name="T16" fmla="*/ 0 60000 65536"/>
                  <a:gd name="T17" fmla="*/ 0 60000 65536"/>
                  <a:gd name="T18" fmla="*/ 0 60000 65536"/>
                  <a:gd name="T19" fmla="*/ 0 60000 65536"/>
                  <a:gd name="T20" fmla="*/ 0 60000 65536"/>
                  <a:gd name="T21" fmla="*/ 0 w 8"/>
                  <a:gd name="T22" fmla="*/ 0 h 156"/>
                  <a:gd name="T23" fmla="*/ 8 w 8"/>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56">
                    <a:moveTo>
                      <a:pt x="0" y="156"/>
                    </a:moveTo>
                    <a:lnTo>
                      <a:pt x="0" y="140"/>
                    </a:lnTo>
                    <a:lnTo>
                      <a:pt x="0" y="124"/>
                    </a:lnTo>
                    <a:lnTo>
                      <a:pt x="0" y="78"/>
                    </a:lnTo>
                    <a:lnTo>
                      <a:pt x="8" y="31"/>
                    </a:lnTo>
                    <a:lnTo>
                      <a:pt x="8" y="8"/>
                    </a:lnTo>
                    <a:lnTo>
                      <a:pt x="8" y="0"/>
                    </a:lnTo>
                  </a:path>
                </a:pathLst>
              </a:custGeom>
              <a:noFill/>
              <a:ln w="5080">
                <a:solidFill>
                  <a:srgbClr val="333333"/>
                </a:solidFill>
                <a:prstDash val="solid"/>
                <a:round/>
                <a:headEnd/>
                <a:tailEnd/>
              </a:ln>
            </p:spPr>
            <p:txBody>
              <a:bodyPr/>
              <a:lstStyle/>
              <a:p>
                <a:endParaRPr lang="en-US"/>
              </a:p>
            </p:txBody>
          </p:sp>
          <p:sp>
            <p:nvSpPr>
              <p:cNvPr id="253450" name="Freeform 2955"/>
              <p:cNvSpPr>
                <a:spLocks/>
              </p:cNvSpPr>
              <p:nvPr/>
            </p:nvSpPr>
            <p:spPr bwMode="auto">
              <a:xfrm>
                <a:off x="856" y="1004"/>
                <a:ext cx="7" cy="54"/>
              </a:xfrm>
              <a:custGeom>
                <a:avLst/>
                <a:gdLst>
                  <a:gd name="T0" fmla="*/ 0 w 7"/>
                  <a:gd name="T1" fmla="*/ 0 h 54"/>
                  <a:gd name="T2" fmla="*/ 0 w 7"/>
                  <a:gd name="T3" fmla="*/ 0 h 54"/>
                  <a:gd name="T4" fmla="*/ 0 w 7"/>
                  <a:gd name="T5" fmla="*/ 0 h 54"/>
                  <a:gd name="T6" fmla="*/ 0 w 7"/>
                  <a:gd name="T7" fmla="*/ 15 h 54"/>
                  <a:gd name="T8" fmla="*/ 7 w 7"/>
                  <a:gd name="T9" fmla="*/ 39 h 54"/>
                  <a:gd name="T10" fmla="*/ 7 w 7"/>
                  <a:gd name="T11" fmla="*/ 54 h 54"/>
                  <a:gd name="T12" fmla="*/ 0 60000 65536"/>
                  <a:gd name="T13" fmla="*/ 0 60000 65536"/>
                  <a:gd name="T14" fmla="*/ 0 60000 65536"/>
                  <a:gd name="T15" fmla="*/ 0 60000 65536"/>
                  <a:gd name="T16" fmla="*/ 0 60000 65536"/>
                  <a:gd name="T17" fmla="*/ 0 60000 65536"/>
                  <a:gd name="T18" fmla="*/ 0 w 7"/>
                  <a:gd name="T19" fmla="*/ 0 h 54"/>
                  <a:gd name="T20" fmla="*/ 7 w 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 h="54">
                    <a:moveTo>
                      <a:pt x="0" y="0"/>
                    </a:moveTo>
                    <a:lnTo>
                      <a:pt x="0" y="0"/>
                    </a:lnTo>
                    <a:lnTo>
                      <a:pt x="0" y="15"/>
                    </a:lnTo>
                    <a:lnTo>
                      <a:pt x="7" y="39"/>
                    </a:lnTo>
                    <a:lnTo>
                      <a:pt x="7" y="54"/>
                    </a:lnTo>
                  </a:path>
                </a:pathLst>
              </a:custGeom>
              <a:noFill/>
              <a:ln w="5080">
                <a:solidFill>
                  <a:srgbClr val="333333"/>
                </a:solidFill>
                <a:prstDash val="solid"/>
                <a:round/>
                <a:headEnd/>
                <a:tailEnd/>
              </a:ln>
            </p:spPr>
            <p:txBody>
              <a:bodyPr/>
              <a:lstStyle/>
              <a:p>
                <a:endParaRPr lang="en-US"/>
              </a:p>
            </p:txBody>
          </p:sp>
          <p:sp>
            <p:nvSpPr>
              <p:cNvPr id="253451" name="Freeform 2956"/>
              <p:cNvSpPr>
                <a:spLocks/>
              </p:cNvSpPr>
              <p:nvPr/>
            </p:nvSpPr>
            <p:spPr bwMode="auto">
              <a:xfrm>
                <a:off x="863" y="105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452" name="Freeform 2957"/>
              <p:cNvSpPr>
                <a:spLocks/>
              </p:cNvSpPr>
              <p:nvPr/>
            </p:nvSpPr>
            <p:spPr bwMode="auto">
              <a:xfrm>
                <a:off x="871" y="1066"/>
                <a:ext cx="8" cy="280"/>
              </a:xfrm>
              <a:custGeom>
                <a:avLst/>
                <a:gdLst>
                  <a:gd name="T0" fmla="*/ 0 w 8"/>
                  <a:gd name="T1" fmla="*/ 0 h 280"/>
                  <a:gd name="T2" fmla="*/ 0 w 8"/>
                  <a:gd name="T3" fmla="*/ 24 h 280"/>
                  <a:gd name="T4" fmla="*/ 0 w 8"/>
                  <a:gd name="T5" fmla="*/ 55 h 280"/>
                  <a:gd name="T6" fmla="*/ 0 w 8"/>
                  <a:gd name="T7" fmla="*/ 132 h 280"/>
                  <a:gd name="T8" fmla="*/ 8 w 8"/>
                  <a:gd name="T9" fmla="*/ 210 h 280"/>
                  <a:gd name="T10" fmla="*/ 8 w 8"/>
                  <a:gd name="T11" fmla="*/ 249 h 280"/>
                  <a:gd name="T12" fmla="*/ 8 w 8"/>
                  <a:gd name="T13" fmla="*/ 280 h 280"/>
                  <a:gd name="T14" fmla="*/ 0 60000 65536"/>
                  <a:gd name="T15" fmla="*/ 0 60000 65536"/>
                  <a:gd name="T16" fmla="*/ 0 60000 65536"/>
                  <a:gd name="T17" fmla="*/ 0 60000 65536"/>
                  <a:gd name="T18" fmla="*/ 0 60000 65536"/>
                  <a:gd name="T19" fmla="*/ 0 60000 65536"/>
                  <a:gd name="T20" fmla="*/ 0 60000 65536"/>
                  <a:gd name="T21" fmla="*/ 0 w 8"/>
                  <a:gd name="T22" fmla="*/ 0 h 280"/>
                  <a:gd name="T23" fmla="*/ 8 w 8"/>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0">
                    <a:moveTo>
                      <a:pt x="0" y="0"/>
                    </a:moveTo>
                    <a:lnTo>
                      <a:pt x="0" y="24"/>
                    </a:lnTo>
                    <a:lnTo>
                      <a:pt x="0" y="55"/>
                    </a:lnTo>
                    <a:lnTo>
                      <a:pt x="0" y="132"/>
                    </a:lnTo>
                    <a:lnTo>
                      <a:pt x="8" y="210"/>
                    </a:lnTo>
                    <a:lnTo>
                      <a:pt x="8" y="249"/>
                    </a:lnTo>
                    <a:lnTo>
                      <a:pt x="8" y="280"/>
                    </a:lnTo>
                  </a:path>
                </a:pathLst>
              </a:custGeom>
              <a:noFill/>
              <a:ln w="5080">
                <a:solidFill>
                  <a:srgbClr val="333333"/>
                </a:solidFill>
                <a:prstDash val="solid"/>
                <a:round/>
                <a:headEnd/>
                <a:tailEnd/>
              </a:ln>
            </p:spPr>
            <p:txBody>
              <a:bodyPr/>
              <a:lstStyle/>
              <a:p>
                <a:endParaRPr lang="en-US"/>
              </a:p>
            </p:txBody>
          </p:sp>
          <p:sp>
            <p:nvSpPr>
              <p:cNvPr id="253453" name="Freeform 2958"/>
              <p:cNvSpPr>
                <a:spLocks/>
              </p:cNvSpPr>
              <p:nvPr/>
            </p:nvSpPr>
            <p:spPr bwMode="auto">
              <a:xfrm>
                <a:off x="879" y="1346"/>
                <a:ext cx="8" cy="164"/>
              </a:xfrm>
              <a:custGeom>
                <a:avLst/>
                <a:gdLst>
                  <a:gd name="T0" fmla="*/ 0 w 8"/>
                  <a:gd name="T1" fmla="*/ 0 h 164"/>
                  <a:gd name="T2" fmla="*/ 0 w 8"/>
                  <a:gd name="T3" fmla="*/ 55 h 164"/>
                  <a:gd name="T4" fmla="*/ 0 w 8"/>
                  <a:gd name="T5" fmla="*/ 94 h 164"/>
                  <a:gd name="T6" fmla="*/ 8 w 8"/>
                  <a:gd name="T7" fmla="*/ 133 h 164"/>
                  <a:gd name="T8" fmla="*/ 8 w 8"/>
                  <a:gd name="T9" fmla="*/ 164 h 164"/>
                  <a:gd name="T10" fmla="*/ 0 60000 65536"/>
                  <a:gd name="T11" fmla="*/ 0 60000 65536"/>
                  <a:gd name="T12" fmla="*/ 0 60000 65536"/>
                  <a:gd name="T13" fmla="*/ 0 60000 65536"/>
                  <a:gd name="T14" fmla="*/ 0 60000 65536"/>
                  <a:gd name="T15" fmla="*/ 0 w 8"/>
                  <a:gd name="T16" fmla="*/ 0 h 164"/>
                  <a:gd name="T17" fmla="*/ 8 w 8"/>
                  <a:gd name="T18" fmla="*/ 164 h 164"/>
                </a:gdLst>
                <a:ahLst/>
                <a:cxnLst>
                  <a:cxn ang="T10">
                    <a:pos x="T0" y="T1"/>
                  </a:cxn>
                  <a:cxn ang="T11">
                    <a:pos x="T2" y="T3"/>
                  </a:cxn>
                  <a:cxn ang="T12">
                    <a:pos x="T4" y="T5"/>
                  </a:cxn>
                  <a:cxn ang="T13">
                    <a:pos x="T6" y="T7"/>
                  </a:cxn>
                  <a:cxn ang="T14">
                    <a:pos x="T8" y="T9"/>
                  </a:cxn>
                </a:cxnLst>
                <a:rect l="T15" t="T16" r="T17" b="T18"/>
                <a:pathLst>
                  <a:path w="8" h="164">
                    <a:moveTo>
                      <a:pt x="0" y="0"/>
                    </a:moveTo>
                    <a:lnTo>
                      <a:pt x="0" y="55"/>
                    </a:lnTo>
                    <a:lnTo>
                      <a:pt x="0" y="94"/>
                    </a:lnTo>
                    <a:lnTo>
                      <a:pt x="8" y="133"/>
                    </a:lnTo>
                    <a:lnTo>
                      <a:pt x="8" y="164"/>
                    </a:lnTo>
                  </a:path>
                </a:pathLst>
              </a:custGeom>
              <a:noFill/>
              <a:ln w="5080">
                <a:solidFill>
                  <a:srgbClr val="333333"/>
                </a:solidFill>
                <a:prstDash val="solid"/>
                <a:round/>
                <a:headEnd/>
                <a:tailEnd/>
              </a:ln>
            </p:spPr>
            <p:txBody>
              <a:bodyPr/>
              <a:lstStyle/>
              <a:p>
                <a:endParaRPr lang="en-US"/>
              </a:p>
            </p:txBody>
          </p:sp>
          <p:sp>
            <p:nvSpPr>
              <p:cNvPr id="253454" name="Freeform 2959"/>
              <p:cNvSpPr>
                <a:spLocks/>
              </p:cNvSpPr>
              <p:nvPr/>
            </p:nvSpPr>
            <p:spPr bwMode="auto">
              <a:xfrm>
                <a:off x="887" y="1510"/>
                <a:ext cx="8" cy="46"/>
              </a:xfrm>
              <a:custGeom>
                <a:avLst/>
                <a:gdLst>
                  <a:gd name="T0" fmla="*/ 0 w 8"/>
                  <a:gd name="T1" fmla="*/ 0 h 46"/>
                  <a:gd name="T2" fmla="*/ 0 w 8"/>
                  <a:gd name="T3" fmla="*/ 31 h 46"/>
                  <a:gd name="T4" fmla="*/ 8 w 8"/>
                  <a:gd name="T5" fmla="*/ 39 h 46"/>
                  <a:gd name="T6" fmla="*/ 8 w 8"/>
                  <a:gd name="T7" fmla="*/ 46 h 46"/>
                  <a:gd name="T8" fmla="*/ 0 60000 65536"/>
                  <a:gd name="T9" fmla="*/ 0 60000 65536"/>
                  <a:gd name="T10" fmla="*/ 0 60000 65536"/>
                  <a:gd name="T11" fmla="*/ 0 60000 65536"/>
                  <a:gd name="T12" fmla="*/ 0 w 8"/>
                  <a:gd name="T13" fmla="*/ 0 h 46"/>
                  <a:gd name="T14" fmla="*/ 8 w 8"/>
                  <a:gd name="T15" fmla="*/ 46 h 46"/>
                </a:gdLst>
                <a:ahLst/>
                <a:cxnLst>
                  <a:cxn ang="T8">
                    <a:pos x="T0" y="T1"/>
                  </a:cxn>
                  <a:cxn ang="T9">
                    <a:pos x="T2" y="T3"/>
                  </a:cxn>
                  <a:cxn ang="T10">
                    <a:pos x="T4" y="T5"/>
                  </a:cxn>
                  <a:cxn ang="T11">
                    <a:pos x="T6" y="T7"/>
                  </a:cxn>
                </a:cxnLst>
                <a:rect l="T12" t="T13" r="T14" b="T15"/>
                <a:pathLst>
                  <a:path w="8" h="46">
                    <a:moveTo>
                      <a:pt x="0" y="0"/>
                    </a:moveTo>
                    <a:lnTo>
                      <a:pt x="0" y="31"/>
                    </a:lnTo>
                    <a:lnTo>
                      <a:pt x="8" y="39"/>
                    </a:lnTo>
                    <a:lnTo>
                      <a:pt x="8" y="46"/>
                    </a:lnTo>
                  </a:path>
                </a:pathLst>
              </a:custGeom>
              <a:noFill/>
              <a:ln w="5080">
                <a:solidFill>
                  <a:srgbClr val="333333"/>
                </a:solidFill>
                <a:prstDash val="solid"/>
                <a:round/>
                <a:headEnd/>
                <a:tailEnd/>
              </a:ln>
            </p:spPr>
            <p:txBody>
              <a:bodyPr/>
              <a:lstStyle/>
              <a:p>
                <a:endParaRPr lang="en-US"/>
              </a:p>
            </p:txBody>
          </p:sp>
          <p:sp>
            <p:nvSpPr>
              <p:cNvPr id="253455" name="Freeform 2960"/>
              <p:cNvSpPr>
                <a:spLocks/>
              </p:cNvSpPr>
              <p:nvPr/>
            </p:nvSpPr>
            <p:spPr bwMode="auto">
              <a:xfrm>
                <a:off x="895" y="1533"/>
                <a:ext cx="7" cy="23"/>
              </a:xfrm>
              <a:custGeom>
                <a:avLst/>
                <a:gdLst>
                  <a:gd name="T0" fmla="*/ 0 w 7"/>
                  <a:gd name="T1" fmla="*/ 23 h 23"/>
                  <a:gd name="T2" fmla="*/ 0 w 7"/>
                  <a:gd name="T3" fmla="*/ 23 h 23"/>
                  <a:gd name="T4" fmla="*/ 0 w 7"/>
                  <a:gd name="T5" fmla="*/ 16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6"/>
                    </a:lnTo>
                    <a:lnTo>
                      <a:pt x="7" y="8"/>
                    </a:lnTo>
                    <a:lnTo>
                      <a:pt x="7" y="0"/>
                    </a:lnTo>
                  </a:path>
                </a:pathLst>
              </a:custGeom>
              <a:noFill/>
              <a:ln w="5080">
                <a:solidFill>
                  <a:srgbClr val="333333"/>
                </a:solidFill>
                <a:prstDash val="solid"/>
                <a:round/>
                <a:headEnd/>
                <a:tailEnd/>
              </a:ln>
            </p:spPr>
            <p:txBody>
              <a:bodyPr/>
              <a:lstStyle/>
              <a:p>
                <a:endParaRPr lang="en-US"/>
              </a:p>
            </p:txBody>
          </p:sp>
          <p:sp>
            <p:nvSpPr>
              <p:cNvPr id="253456" name="Freeform 2961"/>
              <p:cNvSpPr>
                <a:spLocks/>
              </p:cNvSpPr>
              <p:nvPr/>
            </p:nvSpPr>
            <p:spPr bwMode="auto">
              <a:xfrm>
                <a:off x="902" y="153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457" name="Freeform 2962"/>
              <p:cNvSpPr>
                <a:spLocks/>
              </p:cNvSpPr>
              <p:nvPr/>
            </p:nvSpPr>
            <p:spPr bwMode="auto">
              <a:xfrm>
                <a:off x="910" y="1541"/>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458" name="Freeform 2963"/>
              <p:cNvSpPr>
                <a:spLocks/>
              </p:cNvSpPr>
              <p:nvPr/>
            </p:nvSpPr>
            <p:spPr bwMode="auto">
              <a:xfrm>
                <a:off x="918" y="1440"/>
                <a:ext cx="8" cy="109"/>
              </a:xfrm>
              <a:custGeom>
                <a:avLst/>
                <a:gdLst>
                  <a:gd name="T0" fmla="*/ 0 w 8"/>
                  <a:gd name="T1" fmla="*/ 109 h 109"/>
                  <a:gd name="T2" fmla="*/ 0 w 8"/>
                  <a:gd name="T3" fmla="*/ 85 h 109"/>
                  <a:gd name="T4" fmla="*/ 8 w 8"/>
                  <a:gd name="T5" fmla="*/ 62 h 109"/>
                  <a:gd name="T6" fmla="*/ 8 w 8"/>
                  <a:gd name="T7" fmla="*/ 31 h 109"/>
                  <a:gd name="T8" fmla="*/ 8 w 8"/>
                  <a:gd name="T9" fmla="*/ 0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0" y="109"/>
                    </a:moveTo>
                    <a:lnTo>
                      <a:pt x="0" y="85"/>
                    </a:lnTo>
                    <a:lnTo>
                      <a:pt x="8" y="62"/>
                    </a:lnTo>
                    <a:lnTo>
                      <a:pt x="8" y="31"/>
                    </a:lnTo>
                    <a:lnTo>
                      <a:pt x="8" y="0"/>
                    </a:lnTo>
                  </a:path>
                </a:pathLst>
              </a:custGeom>
              <a:noFill/>
              <a:ln w="5080">
                <a:solidFill>
                  <a:srgbClr val="333333"/>
                </a:solidFill>
                <a:prstDash val="solid"/>
                <a:round/>
                <a:headEnd/>
                <a:tailEnd/>
              </a:ln>
            </p:spPr>
            <p:txBody>
              <a:bodyPr/>
              <a:lstStyle/>
              <a:p>
                <a:endParaRPr lang="en-US"/>
              </a:p>
            </p:txBody>
          </p:sp>
          <p:sp>
            <p:nvSpPr>
              <p:cNvPr id="253459" name="Freeform 2964"/>
              <p:cNvSpPr>
                <a:spLocks/>
              </p:cNvSpPr>
              <p:nvPr/>
            </p:nvSpPr>
            <p:spPr bwMode="auto">
              <a:xfrm>
                <a:off x="926" y="1362"/>
                <a:ext cx="0" cy="78"/>
              </a:xfrm>
              <a:custGeom>
                <a:avLst/>
                <a:gdLst>
                  <a:gd name="T0" fmla="*/ 78 h 78"/>
                  <a:gd name="T1" fmla="*/ 31 h 78"/>
                  <a:gd name="T2" fmla="*/ 8 h 78"/>
                  <a:gd name="T3" fmla="*/ 0 h 78"/>
                  <a:gd name="T4" fmla="*/ 0 60000 65536"/>
                  <a:gd name="T5" fmla="*/ 0 60000 65536"/>
                  <a:gd name="T6" fmla="*/ 0 60000 65536"/>
                  <a:gd name="T7" fmla="*/ 0 60000 65536"/>
                  <a:gd name="T8" fmla="*/ 0 h 78"/>
                  <a:gd name="T9" fmla="*/ 78 h 78"/>
                </a:gdLst>
                <a:ahLst/>
                <a:cxnLst>
                  <a:cxn ang="T4">
                    <a:pos x="0" y="T0"/>
                  </a:cxn>
                  <a:cxn ang="T5">
                    <a:pos x="0" y="T1"/>
                  </a:cxn>
                  <a:cxn ang="T6">
                    <a:pos x="0" y="T2"/>
                  </a:cxn>
                  <a:cxn ang="T7">
                    <a:pos x="0" y="T3"/>
                  </a:cxn>
                </a:cxnLst>
                <a:rect l="0" t="T8" r="0" b="T9"/>
                <a:pathLst>
                  <a:path h="78">
                    <a:moveTo>
                      <a:pt x="0" y="78"/>
                    </a:moveTo>
                    <a:lnTo>
                      <a:pt x="0" y="31"/>
                    </a:lnTo>
                    <a:lnTo>
                      <a:pt x="0" y="8"/>
                    </a:lnTo>
                    <a:lnTo>
                      <a:pt x="0" y="0"/>
                    </a:lnTo>
                  </a:path>
                </a:pathLst>
              </a:custGeom>
              <a:noFill/>
              <a:ln w="5080">
                <a:solidFill>
                  <a:srgbClr val="333333"/>
                </a:solidFill>
                <a:prstDash val="solid"/>
                <a:round/>
                <a:headEnd/>
                <a:tailEnd/>
              </a:ln>
            </p:spPr>
            <p:txBody>
              <a:bodyPr/>
              <a:lstStyle/>
              <a:p>
                <a:endParaRPr lang="en-US"/>
              </a:p>
            </p:txBody>
          </p:sp>
          <p:sp>
            <p:nvSpPr>
              <p:cNvPr id="253460" name="Freeform 2965"/>
              <p:cNvSpPr>
                <a:spLocks/>
              </p:cNvSpPr>
              <p:nvPr/>
            </p:nvSpPr>
            <p:spPr bwMode="auto">
              <a:xfrm>
                <a:off x="926" y="1362"/>
                <a:ext cx="7" cy="47"/>
              </a:xfrm>
              <a:custGeom>
                <a:avLst/>
                <a:gdLst>
                  <a:gd name="T0" fmla="*/ 0 w 7"/>
                  <a:gd name="T1" fmla="*/ 0 h 47"/>
                  <a:gd name="T2" fmla="*/ 0 w 7"/>
                  <a:gd name="T3" fmla="*/ 8 h 47"/>
                  <a:gd name="T4" fmla="*/ 0 w 7"/>
                  <a:gd name="T5" fmla="*/ 15 h 47"/>
                  <a:gd name="T6" fmla="*/ 7 w 7"/>
                  <a:gd name="T7" fmla="*/ 31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15"/>
                    </a:lnTo>
                    <a:lnTo>
                      <a:pt x="7" y="31"/>
                    </a:lnTo>
                    <a:lnTo>
                      <a:pt x="7" y="47"/>
                    </a:lnTo>
                  </a:path>
                </a:pathLst>
              </a:custGeom>
              <a:noFill/>
              <a:ln w="5080">
                <a:solidFill>
                  <a:srgbClr val="333333"/>
                </a:solidFill>
                <a:prstDash val="solid"/>
                <a:round/>
                <a:headEnd/>
                <a:tailEnd/>
              </a:ln>
            </p:spPr>
            <p:txBody>
              <a:bodyPr/>
              <a:lstStyle/>
              <a:p>
                <a:endParaRPr lang="en-US"/>
              </a:p>
            </p:txBody>
          </p:sp>
          <p:sp>
            <p:nvSpPr>
              <p:cNvPr id="253461" name="Freeform 2966"/>
              <p:cNvSpPr>
                <a:spLocks/>
              </p:cNvSpPr>
              <p:nvPr/>
            </p:nvSpPr>
            <p:spPr bwMode="auto">
              <a:xfrm>
                <a:off x="933" y="140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333333"/>
                </a:solidFill>
                <a:prstDash val="solid"/>
                <a:round/>
                <a:headEnd/>
                <a:tailEnd/>
              </a:ln>
            </p:spPr>
            <p:txBody>
              <a:bodyPr/>
              <a:lstStyle/>
              <a:p>
                <a:endParaRPr lang="en-US"/>
              </a:p>
            </p:txBody>
          </p:sp>
          <p:sp>
            <p:nvSpPr>
              <p:cNvPr id="253462" name="Freeform 2967"/>
              <p:cNvSpPr>
                <a:spLocks/>
              </p:cNvSpPr>
              <p:nvPr/>
            </p:nvSpPr>
            <p:spPr bwMode="auto">
              <a:xfrm>
                <a:off x="941" y="1416"/>
                <a:ext cx="8" cy="31"/>
              </a:xfrm>
              <a:custGeom>
                <a:avLst/>
                <a:gdLst>
                  <a:gd name="T0" fmla="*/ 0 w 8"/>
                  <a:gd name="T1" fmla="*/ 0 h 31"/>
                  <a:gd name="T2" fmla="*/ 0 w 8"/>
                  <a:gd name="T3" fmla="*/ 16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6"/>
                    </a:lnTo>
                    <a:lnTo>
                      <a:pt x="8" y="31"/>
                    </a:lnTo>
                  </a:path>
                </a:pathLst>
              </a:custGeom>
              <a:noFill/>
              <a:ln w="5080">
                <a:solidFill>
                  <a:srgbClr val="333333"/>
                </a:solidFill>
                <a:prstDash val="solid"/>
                <a:round/>
                <a:headEnd/>
                <a:tailEnd/>
              </a:ln>
            </p:spPr>
            <p:txBody>
              <a:bodyPr/>
              <a:lstStyle/>
              <a:p>
                <a:endParaRPr lang="en-US"/>
              </a:p>
            </p:txBody>
          </p:sp>
          <p:sp>
            <p:nvSpPr>
              <p:cNvPr id="253463" name="Freeform 2968"/>
              <p:cNvSpPr>
                <a:spLocks/>
              </p:cNvSpPr>
              <p:nvPr/>
            </p:nvSpPr>
            <p:spPr bwMode="auto">
              <a:xfrm>
                <a:off x="949" y="144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464" name="Freeform 2969"/>
              <p:cNvSpPr>
                <a:spLocks/>
              </p:cNvSpPr>
              <p:nvPr/>
            </p:nvSpPr>
            <p:spPr bwMode="auto">
              <a:xfrm>
                <a:off x="957" y="1455"/>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333333"/>
                </a:solidFill>
                <a:prstDash val="solid"/>
                <a:round/>
                <a:headEnd/>
                <a:tailEnd/>
              </a:ln>
            </p:spPr>
            <p:txBody>
              <a:bodyPr/>
              <a:lstStyle/>
              <a:p>
                <a:endParaRPr lang="en-US"/>
              </a:p>
            </p:txBody>
          </p:sp>
          <p:sp>
            <p:nvSpPr>
              <p:cNvPr id="253465" name="Freeform 2970"/>
              <p:cNvSpPr>
                <a:spLocks/>
              </p:cNvSpPr>
              <p:nvPr/>
            </p:nvSpPr>
            <p:spPr bwMode="auto">
              <a:xfrm>
                <a:off x="965" y="1510"/>
                <a:ext cx="7" cy="31"/>
              </a:xfrm>
              <a:custGeom>
                <a:avLst/>
                <a:gdLst>
                  <a:gd name="T0" fmla="*/ 0 w 7"/>
                  <a:gd name="T1" fmla="*/ 0 h 31"/>
                  <a:gd name="T2" fmla="*/ 0 w 7"/>
                  <a:gd name="T3" fmla="*/ 15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5"/>
                    </a:lnTo>
                    <a:lnTo>
                      <a:pt x="7" y="31"/>
                    </a:lnTo>
                  </a:path>
                </a:pathLst>
              </a:custGeom>
              <a:noFill/>
              <a:ln w="5080">
                <a:solidFill>
                  <a:srgbClr val="333333"/>
                </a:solidFill>
                <a:prstDash val="solid"/>
                <a:round/>
                <a:headEnd/>
                <a:tailEnd/>
              </a:ln>
            </p:spPr>
            <p:txBody>
              <a:bodyPr/>
              <a:lstStyle/>
              <a:p>
                <a:endParaRPr lang="en-US"/>
              </a:p>
            </p:txBody>
          </p:sp>
          <p:sp>
            <p:nvSpPr>
              <p:cNvPr id="253466" name="Freeform 2971"/>
              <p:cNvSpPr>
                <a:spLocks/>
              </p:cNvSpPr>
              <p:nvPr/>
            </p:nvSpPr>
            <p:spPr bwMode="auto">
              <a:xfrm>
                <a:off x="972" y="1541"/>
                <a:ext cx="8" cy="47"/>
              </a:xfrm>
              <a:custGeom>
                <a:avLst/>
                <a:gdLst>
                  <a:gd name="T0" fmla="*/ 0 w 8"/>
                  <a:gd name="T1" fmla="*/ 0 h 47"/>
                  <a:gd name="T2" fmla="*/ 0 w 8"/>
                  <a:gd name="T3" fmla="*/ 23 h 47"/>
                  <a:gd name="T4" fmla="*/ 8 w 8"/>
                  <a:gd name="T5" fmla="*/ 39 h 47"/>
                  <a:gd name="T6" fmla="*/ 8 w 8"/>
                  <a:gd name="T7" fmla="*/ 47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0"/>
                    </a:moveTo>
                    <a:lnTo>
                      <a:pt x="0" y="23"/>
                    </a:lnTo>
                    <a:lnTo>
                      <a:pt x="8" y="39"/>
                    </a:lnTo>
                    <a:lnTo>
                      <a:pt x="8" y="47"/>
                    </a:lnTo>
                  </a:path>
                </a:pathLst>
              </a:custGeom>
              <a:noFill/>
              <a:ln w="5080">
                <a:solidFill>
                  <a:srgbClr val="333333"/>
                </a:solidFill>
                <a:prstDash val="solid"/>
                <a:round/>
                <a:headEnd/>
                <a:tailEnd/>
              </a:ln>
            </p:spPr>
            <p:txBody>
              <a:bodyPr/>
              <a:lstStyle/>
              <a:p>
                <a:endParaRPr lang="en-US"/>
              </a:p>
            </p:txBody>
          </p:sp>
          <p:sp>
            <p:nvSpPr>
              <p:cNvPr id="253467" name="Freeform 2972"/>
              <p:cNvSpPr>
                <a:spLocks/>
              </p:cNvSpPr>
              <p:nvPr/>
            </p:nvSpPr>
            <p:spPr bwMode="auto">
              <a:xfrm>
                <a:off x="980" y="15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468" name="Freeform 2973"/>
              <p:cNvSpPr>
                <a:spLocks/>
              </p:cNvSpPr>
              <p:nvPr/>
            </p:nvSpPr>
            <p:spPr bwMode="auto">
              <a:xfrm>
                <a:off x="988" y="158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469" name="Freeform 2974"/>
              <p:cNvSpPr>
                <a:spLocks/>
              </p:cNvSpPr>
              <p:nvPr/>
            </p:nvSpPr>
            <p:spPr bwMode="auto">
              <a:xfrm>
                <a:off x="996" y="160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470" name="Freeform 2975"/>
              <p:cNvSpPr>
                <a:spLocks/>
              </p:cNvSpPr>
              <p:nvPr/>
            </p:nvSpPr>
            <p:spPr bwMode="auto">
              <a:xfrm>
                <a:off x="1003" y="160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471" name="Freeform 2976"/>
              <p:cNvSpPr>
                <a:spLocks/>
              </p:cNvSpPr>
              <p:nvPr/>
            </p:nvSpPr>
            <p:spPr bwMode="auto">
              <a:xfrm>
                <a:off x="1011" y="1214"/>
                <a:ext cx="8" cy="389"/>
              </a:xfrm>
              <a:custGeom>
                <a:avLst/>
                <a:gdLst>
                  <a:gd name="T0" fmla="*/ 0 w 8"/>
                  <a:gd name="T1" fmla="*/ 389 h 389"/>
                  <a:gd name="T2" fmla="*/ 0 w 8"/>
                  <a:gd name="T3" fmla="*/ 358 h 389"/>
                  <a:gd name="T4" fmla="*/ 0 w 8"/>
                  <a:gd name="T5" fmla="*/ 311 h 389"/>
                  <a:gd name="T6" fmla="*/ 0 w 8"/>
                  <a:gd name="T7" fmla="*/ 265 h 389"/>
                  <a:gd name="T8" fmla="*/ 0 w 8"/>
                  <a:gd name="T9" fmla="*/ 202 h 389"/>
                  <a:gd name="T10" fmla="*/ 8 w 8"/>
                  <a:gd name="T11" fmla="*/ 93 h 389"/>
                  <a:gd name="T12" fmla="*/ 8 w 8"/>
                  <a:gd name="T13" fmla="*/ 39 h 389"/>
                  <a:gd name="T14" fmla="*/ 8 w 8"/>
                  <a:gd name="T15" fmla="*/ 0 h 38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89"/>
                  <a:gd name="T26" fmla="*/ 8 w 8"/>
                  <a:gd name="T27" fmla="*/ 389 h 3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89">
                    <a:moveTo>
                      <a:pt x="0" y="389"/>
                    </a:moveTo>
                    <a:lnTo>
                      <a:pt x="0" y="358"/>
                    </a:lnTo>
                    <a:lnTo>
                      <a:pt x="0" y="311"/>
                    </a:lnTo>
                    <a:lnTo>
                      <a:pt x="0" y="265"/>
                    </a:lnTo>
                    <a:lnTo>
                      <a:pt x="0" y="202"/>
                    </a:lnTo>
                    <a:lnTo>
                      <a:pt x="8" y="93"/>
                    </a:lnTo>
                    <a:lnTo>
                      <a:pt x="8" y="39"/>
                    </a:lnTo>
                    <a:lnTo>
                      <a:pt x="8" y="0"/>
                    </a:lnTo>
                  </a:path>
                </a:pathLst>
              </a:custGeom>
              <a:noFill/>
              <a:ln w="5080">
                <a:solidFill>
                  <a:srgbClr val="333333"/>
                </a:solidFill>
                <a:prstDash val="solid"/>
                <a:round/>
                <a:headEnd/>
                <a:tailEnd/>
              </a:ln>
            </p:spPr>
            <p:txBody>
              <a:bodyPr/>
              <a:lstStyle/>
              <a:p>
                <a:endParaRPr lang="en-US"/>
              </a:p>
            </p:txBody>
          </p:sp>
          <p:sp>
            <p:nvSpPr>
              <p:cNvPr id="253472" name="Freeform 2977"/>
              <p:cNvSpPr>
                <a:spLocks/>
              </p:cNvSpPr>
              <p:nvPr/>
            </p:nvSpPr>
            <p:spPr bwMode="auto">
              <a:xfrm>
                <a:off x="1019" y="1027"/>
                <a:ext cx="8" cy="187"/>
              </a:xfrm>
              <a:custGeom>
                <a:avLst/>
                <a:gdLst>
                  <a:gd name="T0" fmla="*/ 0 w 8"/>
                  <a:gd name="T1" fmla="*/ 187 h 187"/>
                  <a:gd name="T2" fmla="*/ 0 w 8"/>
                  <a:gd name="T3" fmla="*/ 117 h 187"/>
                  <a:gd name="T4" fmla="*/ 0 w 8"/>
                  <a:gd name="T5" fmla="*/ 55 h 187"/>
                  <a:gd name="T6" fmla="*/ 8 w 8"/>
                  <a:gd name="T7" fmla="*/ 31 h 187"/>
                  <a:gd name="T8" fmla="*/ 8 w 8"/>
                  <a:gd name="T9" fmla="*/ 8 h 187"/>
                  <a:gd name="T10" fmla="*/ 8 w 8"/>
                  <a:gd name="T11" fmla="*/ 0 h 187"/>
                  <a:gd name="T12" fmla="*/ 8 w 8"/>
                  <a:gd name="T13" fmla="*/ 0 h 187"/>
                  <a:gd name="T14" fmla="*/ 0 60000 65536"/>
                  <a:gd name="T15" fmla="*/ 0 60000 65536"/>
                  <a:gd name="T16" fmla="*/ 0 60000 65536"/>
                  <a:gd name="T17" fmla="*/ 0 60000 65536"/>
                  <a:gd name="T18" fmla="*/ 0 60000 65536"/>
                  <a:gd name="T19" fmla="*/ 0 60000 65536"/>
                  <a:gd name="T20" fmla="*/ 0 60000 65536"/>
                  <a:gd name="T21" fmla="*/ 0 w 8"/>
                  <a:gd name="T22" fmla="*/ 0 h 187"/>
                  <a:gd name="T23" fmla="*/ 8 w 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7">
                    <a:moveTo>
                      <a:pt x="0" y="187"/>
                    </a:moveTo>
                    <a:lnTo>
                      <a:pt x="0" y="117"/>
                    </a:lnTo>
                    <a:lnTo>
                      <a:pt x="0" y="55"/>
                    </a:lnTo>
                    <a:lnTo>
                      <a:pt x="8" y="31"/>
                    </a:lnTo>
                    <a:lnTo>
                      <a:pt x="8" y="8"/>
                    </a:lnTo>
                    <a:lnTo>
                      <a:pt x="8" y="0"/>
                    </a:lnTo>
                  </a:path>
                </a:pathLst>
              </a:custGeom>
              <a:noFill/>
              <a:ln w="5080">
                <a:solidFill>
                  <a:srgbClr val="333333"/>
                </a:solidFill>
                <a:prstDash val="solid"/>
                <a:round/>
                <a:headEnd/>
                <a:tailEnd/>
              </a:ln>
            </p:spPr>
            <p:txBody>
              <a:bodyPr/>
              <a:lstStyle/>
              <a:p>
                <a:endParaRPr lang="en-US"/>
              </a:p>
            </p:txBody>
          </p:sp>
          <p:sp>
            <p:nvSpPr>
              <p:cNvPr id="253473" name="Freeform 2978"/>
              <p:cNvSpPr>
                <a:spLocks/>
              </p:cNvSpPr>
              <p:nvPr/>
            </p:nvSpPr>
            <p:spPr bwMode="auto">
              <a:xfrm>
                <a:off x="1027" y="1027"/>
                <a:ext cx="8" cy="288"/>
              </a:xfrm>
              <a:custGeom>
                <a:avLst/>
                <a:gdLst>
                  <a:gd name="T0" fmla="*/ 0 w 8"/>
                  <a:gd name="T1" fmla="*/ 0 h 288"/>
                  <a:gd name="T2" fmla="*/ 0 w 8"/>
                  <a:gd name="T3" fmla="*/ 16 h 288"/>
                  <a:gd name="T4" fmla="*/ 0 w 8"/>
                  <a:gd name="T5" fmla="*/ 39 h 288"/>
                  <a:gd name="T6" fmla="*/ 0 w 8"/>
                  <a:gd name="T7" fmla="*/ 70 h 288"/>
                  <a:gd name="T8" fmla="*/ 0 w 8"/>
                  <a:gd name="T9" fmla="*/ 117 h 288"/>
                  <a:gd name="T10" fmla="*/ 8 w 8"/>
                  <a:gd name="T11" fmla="*/ 203 h 288"/>
                  <a:gd name="T12" fmla="*/ 8 w 8"/>
                  <a:gd name="T13" fmla="*/ 249 h 288"/>
                  <a:gd name="T14" fmla="*/ 8 w 8"/>
                  <a:gd name="T15" fmla="*/ 288 h 28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88"/>
                  <a:gd name="T26" fmla="*/ 8 w 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88">
                    <a:moveTo>
                      <a:pt x="0" y="0"/>
                    </a:moveTo>
                    <a:lnTo>
                      <a:pt x="0" y="16"/>
                    </a:lnTo>
                    <a:lnTo>
                      <a:pt x="0" y="39"/>
                    </a:lnTo>
                    <a:lnTo>
                      <a:pt x="0" y="70"/>
                    </a:lnTo>
                    <a:lnTo>
                      <a:pt x="0" y="117"/>
                    </a:lnTo>
                    <a:lnTo>
                      <a:pt x="8" y="203"/>
                    </a:lnTo>
                    <a:lnTo>
                      <a:pt x="8" y="249"/>
                    </a:lnTo>
                    <a:lnTo>
                      <a:pt x="8" y="288"/>
                    </a:lnTo>
                  </a:path>
                </a:pathLst>
              </a:custGeom>
              <a:noFill/>
              <a:ln w="5080">
                <a:solidFill>
                  <a:srgbClr val="333333"/>
                </a:solidFill>
                <a:prstDash val="solid"/>
                <a:round/>
                <a:headEnd/>
                <a:tailEnd/>
              </a:ln>
            </p:spPr>
            <p:txBody>
              <a:bodyPr/>
              <a:lstStyle/>
              <a:p>
                <a:endParaRPr lang="en-US"/>
              </a:p>
            </p:txBody>
          </p:sp>
          <p:sp>
            <p:nvSpPr>
              <p:cNvPr id="253474" name="Freeform 2979"/>
              <p:cNvSpPr>
                <a:spLocks/>
              </p:cNvSpPr>
              <p:nvPr/>
            </p:nvSpPr>
            <p:spPr bwMode="auto">
              <a:xfrm>
                <a:off x="1035" y="1315"/>
                <a:ext cx="7" cy="304"/>
              </a:xfrm>
              <a:custGeom>
                <a:avLst/>
                <a:gdLst>
                  <a:gd name="T0" fmla="*/ 0 w 7"/>
                  <a:gd name="T1" fmla="*/ 0 h 304"/>
                  <a:gd name="T2" fmla="*/ 0 w 7"/>
                  <a:gd name="T3" fmla="*/ 78 h 304"/>
                  <a:gd name="T4" fmla="*/ 0 w 7"/>
                  <a:gd name="T5" fmla="*/ 171 h 304"/>
                  <a:gd name="T6" fmla="*/ 7 w 7"/>
                  <a:gd name="T7" fmla="*/ 249 h 304"/>
                  <a:gd name="T8" fmla="*/ 7 w 7"/>
                  <a:gd name="T9" fmla="*/ 280 h 304"/>
                  <a:gd name="T10" fmla="*/ 7 w 7"/>
                  <a:gd name="T11" fmla="*/ 304 h 304"/>
                  <a:gd name="T12" fmla="*/ 0 60000 65536"/>
                  <a:gd name="T13" fmla="*/ 0 60000 65536"/>
                  <a:gd name="T14" fmla="*/ 0 60000 65536"/>
                  <a:gd name="T15" fmla="*/ 0 60000 65536"/>
                  <a:gd name="T16" fmla="*/ 0 60000 65536"/>
                  <a:gd name="T17" fmla="*/ 0 60000 65536"/>
                  <a:gd name="T18" fmla="*/ 0 w 7"/>
                  <a:gd name="T19" fmla="*/ 0 h 304"/>
                  <a:gd name="T20" fmla="*/ 7 w 7"/>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7" h="304">
                    <a:moveTo>
                      <a:pt x="0" y="0"/>
                    </a:moveTo>
                    <a:lnTo>
                      <a:pt x="0" y="78"/>
                    </a:lnTo>
                    <a:lnTo>
                      <a:pt x="0" y="171"/>
                    </a:lnTo>
                    <a:lnTo>
                      <a:pt x="7" y="249"/>
                    </a:lnTo>
                    <a:lnTo>
                      <a:pt x="7" y="280"/>
                    </a:lnTo>
                    <a:lnTo>
                      <a:pt x="7" y="304"/>
                    </a:lnTo>
                  </a:path>
                </a:pathLst>
              </a:custGeom>
              <a:noFill/>
              <a:ln w="5080">
                <a:solidFill>
                  <a:srgbClr val="333333"/>
                </a:solidFill>
                <a:prstDash val="solid"/>
                <a:round/>
                <a:headEnd/>
                <a:tailEnd/>
              </a:ln>
            </p:spPr>
            <p:txBody>
              <a:bodyPr/>
              <a:lstStyle/>
              <a:p>
                <a:endParaRPr lang="en-US"/>
              </a:p>
            </p:txBody>
          </p:sp>
          <p:sp>
            <p:nvSpPr>
              <p:cNvPr id="253475" name="Freeform 2980"/>
              <p:cNvSpPr>
                <a:spLocks/>
              </p:cNvSpPr>
              <p:nvPr/>
            </p:nvSpPr>
            <p:spPr bwMode="auto">
              <a:xfrm>
                <a:off x="1042" y="1619"/>
                <a:ext cx="8" cy="31"/>
              </a:xfrm>
              <a:custGeom>
                <a:avLst/>
                <a:gdLst>
                  <a:gd name="T0" fmla="*/ 0 w 8"/>
                  <a:gd name="T1" fmla="*/ 0 h 31"/>
                  <a:gd name="T2" fmla="*/ 0 w 8"/>
                  <a:gd name="T3" fmla="*/ 23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23"/>
                    </a:lnTo>
                    <a:lnTo>
                      <a:pt x="8" y="31"/>
                    </a:lnTo>
                  </a:path>
                </a:pathLst>
              </a:custGeom>
              <a:noFill/>
              <a:ln w="5080">
                <a:solidFill>
                  <a:srgbClr val="333333"/>
                </a:solidFill>
                <a:prstDash val="solid"/>
                <a:round/>
                <a:headEnd/>
                <a:tailEnd/>
              </a:ln>
            </p:spPr>
            <p:txBody>
              <a:bodyPr/>
              <a:lstStyle/>
              <a:p>
                <a:endParaRPr lang="en-US"/>
              </a:p>
            </p:txBody>
          </p:sp>
          <p:sp>
            <p:nvSpPr>
              <p:cNvPr id="253476" name="Freeform 2981"/>
              <p:cNvSpPr>
                <a:spLocks/>
              </p:cNvSpPr>
              <p:nvPr/>
            </p:nvSpPr>
            <p:spPr bwMode="auto">
              <a:xfrm>
                <a:off x="1050" y="1634"/>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333333"/>
                </a:solidFill>
                <a:prstDash val="solid"/>
                <a:round/>
                <a:headEnd/>
                <a:tailEnd/>
              </a:ln>
            </p:spPr>
            <p:txBody>
              <a:bodyPr/>
              <a:lstStyle/>
              <a:p>
                <a:endParaRPr lang="en-US"/>
              </a:p>
            </p:txBody>
          </p:sp>
          <p:sp>
            <p:nvSpPr>
              <p:cNvPr id="253477" name="Freeform 2982"/>
              <p:cNvSpPr>
                <a:spLocks/>
              </p:cNvSpPr>
              <p:nvPr/>
            </p:nvSpPr>
            <p:spPr bwMode="auto">
              <a:xfrm>
                <a:off x="1058" y="1634"/>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333333"/>
                </a:solidFill>
                <a:prstDash val="solid"/>
                <a:round/>
                <a:headEnd/>
                <a:tailEnd/>
              </a:ln>
            </p:spPr>
            <p:txBody>
              <a:bodyPr/>
              <a:lstStyle/>
              <a:p>
                <a:endParaRPr lang="en-US"/>
              </a:p>
            </p:txBody>
          </p:sp>
          <p:sp>
            <p:nvSpPr>
              <p:cNvPr id="253478" name="Freeform 2983"/>
              <p:cNvSpPr>
                <a:spLocks/>
              </p:cNvSpPr>
              <p:nvPr/>
            </p:nvSpPr>
            <p:spPr bwMode="auto">
              <a:xfrm>
                <a:off x="1066" y="1658"/>
                <a:ext cx="7" cy="38"/>
              </a:xfrm>
              <a:custGeom>
                <a:avLst/>
                <a:gdLst>
                  <a:gd name="T0" fmla="*/ 0 w 7"/>
                  <a:gd name="T1" fmla="*/ 0 h 38"/>
                  <a:gd name="T2" fmla="*/ 0 w 7"/>
                  <a:gd name="T3" fmla="*/ 7 h 38"/>
                  <a:gd name="T4" fmla="*/ 0 w 7"/>
                  <a:gd name="T5" fmla="*/ 23 h 38"/>
                  <a:gd name="T6" fmla="*/ 7 w 7"/>
                  <a:gd name="T7" fmla="*/ 31 h 38"/>
                  <a:gd name="T8" fmla="*/ 7 w 7"/>
                  <a:gd name="T9" fmla="*/ 38 h 38"/>
                  <a:gd name="T10" fmla="*/ 0 60000 65536"/>
                  <a:gd name="T11" fmla="*/ 0 60000 65536"/>
                  <a:gd name="T12" fmla="*/ 0 60000 65536"/>
                  <a:gd name="T13" fmla="*/ 0 60000 65536"/>
                  <a:gd name="T14" fmla="*/ 0 60000 65536"/>
                  <a:gd name="T15" fmla="*/ 0 w 7"/>
                  <a:gd name="T16" fmla="*/ 0 h 38"/>
                  <a:gd name="T17" fmla="*/ 7 w 7"/>
                  <a:gd name="T18" fmla="*/ 38 h 38"/>
                </a:gdLst>
                <a:ahLst/>
                <a:cxnLst>
                  <a:cxn ang="T10">
                    <a:pos x="T0" y="T1"/>
                  </a:cxn>
                  <a:cxn ang="T11">
                    <a:pos x="T2" y="T3"/>
                  </a:cxn>
                  <a:cxn ang="T12">
                    <a:pos x="T4" y="T5"/>
                  </a:cxn>
                  <a:cxn ang="T13">
                    <a:pos x="T6" y="T7"/>
                  </a:cxn>
                  <a:cxn ang="T14">
                    <a:pos x="T8" y="T9"/>
                  </a:cxn>
                </a:cxnLst>
                <a:rect l="T15" t="T16" r="T17" b="T18"/>
                <a:pathLst>
                  <a:path w="7" h="38">
                    <a:moveTo>
                      <a:pt x="0" y="0"/>
                    </a:moveTo>
                    <a:lnTo>
                      <a:pt x="0" y="7"/>
                    </a:lnTo>
                    <a:lnTo>
                      <a:pt x="0" y="23"/>
                    </a:lnTo>
                    <a:lnTo>
                      <a:pt x="7" y="31"/>
                    </a:lnTo>
                    <a:lnTo>
                      <a:pt x="7" y="38"/>
                    </a:lnTo>
                  </a:path>
                </a:pathLst>
              </a:custGeom>
              <a:noFill/>
              <a:ln w="5080">
                <a:solidFill>
                  <a:srgbClr val="333333"/>
                </a:solidFill>
                <a:prstDash val="solid"/>
                <a:round/>
                <a:headEnd/>
                <a:tailEnd/>
              </a:ln>
            </p:spPr>
            <p:txBody>
              <a:bodyPr/>
              <a:lstStyle/>
              <a:p>
                <a:endParaRPr lang="en-US"/>
              </a:p>
            </p:txBody>
          </p:sp>
          <p:sp>
            <p:nvSpPr>
              <p:cNvPr id="253479" name="Freeform 2984"/>
              <p:cNvSpPr>
                <a:spLocks/>
              </p:cNvSpPr>
              <p:nvPr/>
            </p:nvSpPr>
            <p:spPr bwMode="auto">
              <a:xfrm>
                <a:off x="1073" y="1665"/>
                <a:ext cx="8" cy="31"/>
              </a:xfrm>
              <a:custGeom>
                <a:avLst/>
                <a:gdLst>
                  <a:gd name="T0" fmla="*/ 0 w 8"/>
                  <a:gd name="T1" fmla="*/ 31 h 31"/>
                  <a:gd name="T2" fmla="*/ 0 w 8"/>
                  <a:gd name="T3" fmla="*/ 31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480" name="Freeform 2985"/>
              <p:cNvSpPr>
                <a:spLocks/>
              </p:cNvSpPr>
              <p:nvPr/>
            </p:nvSpPr>
            <p:spPr bwMode="auto">
              <a:xfrm>
                <a:off x="1081" y="1650"/>
                <a:ext cx="8" cy="15"/>
              </a:xfrm>
              <a:custGeom>
                <a:avLst/>
                <a:gdLst>
                  <a:gd name="T0" fmla="*/ 0 w 8"/>
                  <a:gd name="T1" fmla="*/ 15 h 15"/>
                  <a:gd name="T2" fmla="*/ 0 w 8"/>
                  <a:gd name="T3" fmla="*/ 0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481" name="Freeform 2986"/>
              <p:cNvSpPr>
                <a:spLocks/>
              </p:cNvSpPr>
              <p:nvPr/>
            </p:nvSpPr>
            <p:spPr bwMode="auto">
              <a:xfrm>
                <a:off x="1089" y="1650"/>
                <a:ext cx="8" cy="39"/>
              </a:xfrm>
              <a:custGeom>
                <a:avLst/>
                <a:gdLst>
                  <a:gd name="T0" fmla="*/ 0 w 8"/>
                  <a:gd name="T1" fmla="*/ 0 h 39"/>
                  <a:gd name="T2" fmla="*/ 0 w 8"/>
                  <a:gd name="T3" fmla="*/ 8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5"/>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482" name="Freeform 2987"/>
              <p:cNvSpPr>
                <a:spLocks/>
              </p:cNvSpPr>
              <p:nvPr/>
            </p:nvSpPr>
            <p:spPr bwMode="auto">
              <a:xfrm>
                <a:off x="1097" y="168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333333"/>
                </a:solidFill>
                <a:prstDash val="solid"/>
                <a:round/>
                <a:headEnd/>
                <a:tailEnd/>
              </a:ln>
            </p:spPr>
            <p:txBody>
              <a:bodyPr/>
              <a:lstStyle/>
              <a:p>
                <a:endParaRPr lang="en-US"/>
              </a:p>
            </p:txBody>
          </p:sp>
          <p:sp>
            <p:nvSpPr>
              <p:cNvPr id="253483" name="Freeform 2988"/>
              <p:cNvSpPr>
                <a:spLocks/>
              </p:cNvSpPr>
              <p:nvPr/>
            </p:nvSpPr>
            <p:spPr bwMode="auto">
              <a:xfrm>
                <a:off x="1105" y="1650"/>
                <a:ext cx="7" cy="46"/>
              </a:xfrm>
              <a:custGeom>
                <a:avLst/>
                <a:gdLst>
                  <a:gd name="T0" fmla="*/ 0 w 7"/>
                  <a:gd name="T1" fmla="*/ 46 h 46"/>
                  <a:gd name="T2" fmla="*/ 0 w 7"/>
                  <a:gd name="T3" fmla="*/ 39 h 46"/>
                  <a:gd name="T4" fmla="*/ 0 w 7"/>
                  <a:gd name="T5" fmla="*/ 23 h 46"/>
                  <a:gd name="T6" fmla="*/ 7 w 7"/>
                  <a:gd name="T7" fmla="*/ 0 h 46"/>
                  <a:gd name="T8" fmla="*/ 0 60000 65536"/>
                  <a:gd name="T9" fmla="*/ 0 60000 65536"/>
                  <a:gd name="T10" fmla="*/ 0 60000 65536"/>
                  <a:gd name="T11" fmla="*/ 0 60000 65536"/>
                  <a:gd name="T12" fmla="*/ 0 w 7"/>
                  <a:gd name="T13" fmla="*/ 0 h 46"/>
                  <a:gd name="T14" fmla="*/ 7 w 7"/>
                  <a:gd name="T15" fmla="*/ 46 h 46"/>
                </a:gdLst>
                <a:ahLst/>
                <a:cxnLst>
                  <a:cxn ang="T8">
                    <a:pos x="T0" y="T1"/>
                  </a:cxn>
                  <a:cxn ang="T9">
                    <a:pos x="T2" y="T3"/>
                  </a:cxn>
                  <a:cxn ang="T10">
                    <a:pos x="T4" y="T5"/>
                  </a:cxn>
                  <a:cxn ang="T11">
                    <a:pos x="T6" y="T7"/>
                  </a:cxn>
                </a:cxnLst>
                <a:rect l="T12" t="T13" r="T14" b="T15"/>
                <a:pathLst>
                  <a:path w="7" h="46">
                    <a:moveTo>
                      <a:pt x="0" y="46"/>
                    </a:moveTo>
                    <a:lnTo>
                      <a:pt x="0" y="39"/>
                    </a:lnTo>
                    <a:lnTo>
                      <a:pt x="0" y="23"/>
                    </a:lnTo>
                    <a:lnTo>
                      <a:pt x="7" y="0"/>
                    </a:lnTo>
                  </a:path>
                </a:pathLst>
              </a:custGeom>
              <a:noFill/>
              <a:ln w="5080">
                <a:solidFill>
                  <a:srgbClr val="333333"/>
                </a:solidFill>
                <a:prstDash val="solid"/>
                <a:round/>
                <a:headEnd/>
                <a:tailEnd/>
              </a:ln>
            </p:spPr>
            <p:txBody>
              <a:bodyPr/>
              <a:lstStyle/>
              <a:p>
                <a:endParaRPr lang="en-US"/>
              </a:p>
            </p:txBody>
          </p:sp>
          <p:sp>
            <p:nvSpPr>
              <p:cNvPr id="253484" name="Freeform 2989"/>
              <p:cNvSpPr>
                <a:spLocks/>
              </p:cNvSpPr>
              <p:nvPr/>
            </p:nvSpPr>
            <p:spPr bwMode="auto">
              <a:xfrm>
                <a:off x="1112" y="1603"/>
                <a:ext cx="8" cy="47"/>
              </a:xfrm>
              <a:custGeom>
                <a:avLst/>
                <a:gdLst>
                  <a:gd name="T0" fmla="*/ 0 w 8"/>
                  <a:gd name="T1" fmla="*/ 47 h 47"/>
                  <a:gd name="T2" fmla="*/ 0 w 8"/>
                  <a:gd name="T3" fmla="*/ 16 h 47"/>
                  <a:gd name="T4" fmla="*/ 8 w 8"/>
                  <a:gd name="T5" fmla="*/ 8 h 47"/>
                  <a:gd name="T6" fmla="*/ 8 w 8"/>
                  <a:gd name="T7" fmla="*/ 0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47"/>
                    </a:move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485" name="Freeform 2990"/>
              <p:cNvSpPr>
                <a:spLocks/>
              </p:cNvSpPr>
              <p:nvPr/>
            </p:nvSpPr>
            <p:spPr bwMode="auto">
              <a:xfrm>
                <a:off x="1120" y="1603"/>
                <a:ext cx="8" cy="16"/>
              </a:xfrm>
              <a:custGeom>
                <a:avLst/>
                <a:gdLst>
                  <a:gd name="T0" fmla="*/ 0 w 8"/>
                  <a:gd name="T1" fmla="*/ 0 h 16"/>
                  <a:gd name="T2" fmla="*/ 0 w 8"/>
                  <a:gd name="T3" fmla="*/ 0 h 16"/>
                  <a:gd name="T4" fmla="*/ 0 w 8"/>
                  <a:gd name="T5" fmla="*/ 0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0"/>
                    </a:lnTo>
                    <a:lnTo>
                      <a:pt x="8" y="16"/>
                    </a:lnTo>
                  </a:path>
                </a:pathLst>
              </a:custGeom>
              <a:noFill/>
              <a:ln w="5080">
                <a:solidFill>
                  <a:srgbClr val="333333"/>
                </a:solidFill>
                <a:prstDash val="solid"/>
                <a:round/>
                <a:headEnd/>
                <a:tailEnd/>
              </a:ln>
            </p:spPr>
            <p:txBody>
              <a:bodyPr/>
              <a:lstStyle/>
              <a:p>
                <a:endParaRPr lang="en-US"/>
              </a:p>
            </p:txBody>
          </p:sp>
          <p:sp>
            <p:nvSpPr>
              <p:cNvPr id="253486" name="Freeform 2991"/>
              <p:cNvSpPr>
                <a:spLocks/>
              </p:cNvSpPr>
              <p:nvPr/>
            </p:nvSpPr>
            <p:spPr bwMode="auto">
              <a:xfrm>
                <a:off x="1128" y="1619"/>
                <a:ext cx="8" cy="31"/>
              </a:xfrm>
              <a:custGeom>
                <a:avLst/>
                <a:gdLst>
                  <a:gd name="T0" fmla="*/ 0 w 8"/>
                  <a:gd name="T1" fmla="*/ 0 h 31"/>
                  <a:gd name="T2" fmla="*/ 0 w 8"/>
                  <a:gd name="T3" fmla="*/ 7 h 31"/>
                  <a:gd name="T4" fmla="*/ 0 w 8"/>
                  <a:gd name="T5" fmla="*/ 23 h 31"/>
                  <a:gd name="T6" fmla="*/ 8 w 8"/>
                  <a:gd name="T7" fmla="*/ 31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7"/>
                    </a:lnTo>
                    <a:lnTo>
                      <a:pt x="0" y="23"/>
                    </a:lnTo>
                    <a:lnTo>
                      <a:pt x="8" y="31"/>
                    </a:lnTo>
                  </a:path>
                </a:pathLst>
              </a:custGeom>
              <a:noFill/>
              <a:ln w="5080">
                <a:solidFill>
                  <a:srgbClr val="333333"/>
                </a:solidFill>
                <a:prstDash val="solid"/>
                <a:round/>
                <a:headEnd/>
                <a:tailEnd/>
              </a:ln>
            </p:spPr>
            <p:txBody>
              <a:bodyPr/>
              <a:lstStyle/>
              <a:p>
                <a:endParaRPr lang="en-US"/>
              </a:p>
            </p:txBody>
          </p:sp>
          <p:sp>
            <p:nvSpPr>
              <p:cNvPr id="253487" name="Freeform 2992"/>
              <p:cNvSpPr>
                <a:spLocks/>
              </p:cNvSpPr>
              <p:nvPr/>
            </p:nvSpPr>
            <p:spPr bwMode="auto">
              <a:xfrm>
                <a:off x="1136" y="1549"/>
                <a:ext cx="7" cy="101"/>
              </a:xfrm>
              <a:custGeom>
                <a:avLst/>
                <a:gdLst>
                  <a:gd name="T0" fmla="*/ 0 w 7"/>
                  <a:gd name="T1" fmla="*/ 101 h 101"/>
                  <a:gd name="T2" fmla="*/ 0 w 7"/>
                  <a:gd name="T3" fmla="*/ 85 h 101"/>
                  <a:gd name="T4" fmla="*/ 0 w 7"/>
                  <a:gd name="T5" fmla="*/ 62 h 101"/>
                  <a:gd name="T6" fmla="*/ 7 w 7"/>
                  <a:gd name="T7" fmla="*/ 31 h 101"/>
                  <a:gd name="T8" fmla="*/ 7 w 7"/>
                  <a:gd name="T9" fmla="*/ 0 h 101"/>
                  <a:gd name="T10" fmla="*/ 0 60000 65536"/>
                  <a:gd name="T11" fmla="*/ 0 60000 65536"/>
                  <a:gd name="T12" fmla="*/ 0 60000 65536"/>
                  <a:gd name="T13" fmla="*/ 0 60000 65536"/>
                  <a:gd name="T14" fmla="*/ 0 60000 65536"/>
                  <a:gd name="T15" fmla="*/ 0 w 7"/>
                  <a:gd name="T16" fmla="*/ 0 h 101"/>
                  <a:gd name="T17" fmla="*/ 7 w 7"/>
                  <a:gd name="T18" fmla="*/ 101 h 101"/>
                </a:gdLst>
                <a:ahLst/>
                <a:cxnLst>
                  <a:cxn ang="T10">
                    <a:pos x="T0" y="T1"/>
                  </a:cxn>
                  <a:cxn ang="T11">
                    <a:pos x="T2" y="T3"/>
                  </a:cxn>
                  <a:cxn ang="T12">
                    <a:pos x="T4" y="T5"/>
                  </a:cxn>
                  <a:cxn ang="T13">
                    <a:pos x="T6" y="T7"/>
                  </a:cxn>
                  <a:cxn ang="T14">
                    <a:pos x="T8" y="T9"/>
                  </a:cxn>
                </a:cxnLst>
                <a:rect l="T15" t="T16" r="T17" b="T18"/>
                <a:pathLst>
                  <a:path w="7" h="101">
                    <a:moveTo>
                      <a:pt x="0" y="101"/>
                    </a:moveTo>
                    <a:lnTo>
                      <a:pt x="0" y="85"/>
                    </a:lnTo>
                    <a:lnTo>
                      <a:pt x="0" y="62"/>
                    </a:lnTo>
                    <a:lnTo>
                      <a:pt x="7" y="31"/>
                    </a:lnTo>
                    <a:lnTo>
                      <a:pt x="7" y="0"/>
                    </a:lnTo>
                  </a:path>
                </a:pathLst>
              </a:custGeom>
              <a:noFill/>
              <a:ln w="5080">
                <a:solidFill>
                  <a:srgbClr val="333333"/>
                </a:solidFill>
                <a:prstDash val="solid"/>
                <a:round/>
                <a:headEnd/>
                <a:tailEnd/>
              </a:ln>
            </p:spPr>
            <p:txBody>
              <a:bodyPr/>
              <a:lstStyle/>
              <a:p>
                <a:endParaRPr lang="en-US"/>
              </a:p>
            </p:txBody>
          </p:sp>
          <p:sp>
            <p:nvSpPr>
              <p:cNvPr id="253488" name="Freeform 2993"/>
              <p:cNvSpPr>
                <a:spLocks/>
              </p:cNvSpPr>
              <p:nvPr/>
            </p:nvSpPr>
            <p:spPr bwMode="auto">
              <a:xfrm>
                <a:off x="1143" y="1377"/>
                <a:ext cx="8" cy="172"/>
              </a:xfrm>
              <a:custGeom>
                <a:avLst/>
                <a:gdLst>
                  <a:gd name="T0" fmla="*/ 0 w 8"/>
                  <a:gd name="T1" fmla="*/ 172 h 172"/>
                  <a:gd name="T2" fmla="*/ 0 w 8"/>
                  <a:gd name="T3" fmla="*/ 148 h 172"/>
                  <a:gd name="T4" fmla="*/ 0 w 8"/>
                  <a:gd name="T5" fmla="*/ 125 h 172"/>
                  <a:gd name="T6" fmla="*/ 0 w 8"/>
                  <a:gd name="T7" fmla="*/ 70 h 172"/>
                  <a:gd name="T8" fmla="*/ 8 w 8"/>
                  <a:gd name="T9" fmla="*/ 39 h 172"/>
                  <a:gd name="T10" fmla="*/ 8 w 8"/>
                  <a:gd name="T11" fmla="*/ 16 h 172"/>
                  <a:gd name="T12" fmla="*/ 8 w 8"/>
                  <a:gd name="T13" fmla="*/ 0 h 172"/>
                  <a:gd name="T14" fmla="*/ 8 w 8"/>
                  <a:gd name="T15" fmla="*/ 0 h 17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2"/>
                  <a:gd name="T26" fmla="*/ 8 w 8"/>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2">
                    <a:moveTo>
                      <a:pt x="0" y="172"/>
                    </a:moveTo>
                    <a:lnTo>
                      <a:pt x="0" y="148"/>
                    </a:lnTo>
                    <a:lnTo>
                      <a:pt x="0" y="125"/>
                    </a:lnTo>
                    <a:lnTo>
                      <a:pt x="0" y="70"/>
                    </a:lnTo>
                    <a:lnTo>
                      <a:pt x="8" y="39"/>
                    </a:lnTo>
                    <a:lnTo>
                      <a:pt x="8" y="16"/>
                    </a:lnTo>
                    <a:lnTo>
                      <a:pt x="8" y="0"/>
                    </a:lnTo>
                  </a:path>
                </a:pathLst>
              </a:custGeom>
              <a:noFill/>
              <a:ln w="5080">
                <a:solidFill>
                  <a:srgbClr val="333333"/>
                </a:solidFill>
                <a:prstDash val="solid"/>
                <a:round/>
                <a:headEnd/>
                <a:tailEnd/>
              </a:ln>
            </p:spPr>
            <p:txBody>
              <a:bodyPr/>
              <a:lstStyle/>
              <a:p>
                <a:endParaRPr lang="en-US"/>
              </a:p>
            </p:txBody>
          </p:sp>
          <p:sp>
            <p:nvSpPr>
              <p:cNvPr id="253489" name="Freeform 2994"/>
              <p:cNvSpPr>
                <a:spLocks/>
              </p:cNvSpPr>
              <p:nvPr/>
            </p:nvSpPr>
            <p:spPr bwMode="auto">
              <a:xfrm>
                <a:off x="1151" y="1377"/>
                <a:ext cx="8" cy="211"/>
              </a:xfrm>
              <a:custGeom>
                <a:avLst/>
                <a:gdLst>
                  <a:gd name="T0" fmla="*/ 0 w 8"/>
                  <a:gd name="T1" fmla="*/ 0 h 211"/>
                  <a:gd name="T2" fmla="*/ 0 w 8"/>
                  <a:gd name="T3" fmla="*/ 8 h 211"/>
                  <a:gd name="T4" fmla="*/ 0 w 8"/>
                  <a:gd name="T5" fmla="*/ 32 h 211"/>
                  <a:gd name="T6" fmla="*/ 0 w 8"/>
                  <a:gd name="T7" fmla="*/ 55 h 211"/>
                  <a:gd name="T8" fmla="*/ 0 w 8"/>
                  <a:gd name="T9" fmla="*/ 86 h 211"/>
                  <a:gd name="T10" fmla="*/ 8 w 8"/>
                  <a:gd name="T11" fmla="*/ 156 h 211"/>
                  <a:gd name="T12" fmla="*/ 8 w 8"/>
                  <a:gd name="T13" fmla="*/ 187 h 211"/>
                  <a:gd name="T14" fmla="*/ 8 w 8"/>
                  <a:gd name="T15" fmla="*/ 211 h 21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11"/>
                  <a:gd name="T26" fmla="*/ 8 w 8"/>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11">
                    <a:moveTo>
                      <a:pt x="0" y="0"/>
                    </a:moveTo>
                    <a:lnTo>
                      <a:pt x="0" y="8"/>
                    </a:lnTo>
                    <a:lnTo>
                      <a:pt x="0" y="32"/>
                    </a:lnTo>
                    <a:lnTo>
                      <a:pt x="0" y="55"/>
                    </a:lnTo>
                    <a:lnTo>
                      <a:pt x="0" y="86"/>
                    </a:lnTo>
                    <a:lnTo>
                      <a:pt x="8" y="156"/>
                    </a:lnTo>
                    <a:lnTo>
                      <a:pt x="8" y="187"/>
                    </a:lnTo>
                    <a:lnTo>
                      <a:pt x="8" y="211"/>
                    </a:lnTo>
                  </a:path>
                </a:pathLst>
              </a:custGeom>
              <a:noFill/>
              <a:ln w="5080">
                <a:solidFill>
                  <a:srgbClr val="333333"/>
                </a:solidFill>
                <a:prstDash val="solid"/>
                <a:round/>
                <a:headEnd/>
                <a:tailEnd/>
              </a:ln>
            </p:spPr>
            <p:txBody>
              <a:bodyPr/>
              <a:lstStyle/>
              <a:p>
                <a:endParaRPr lang="en-US"/>
              </a:p>
            </p:txBody>
          </p:sp>
          <p:sp>
            <p:nvSpPr>
              <p:cNvPr id="253490" name="Freeform 2995"/>
              <p:cNvSpPr>
                <a:spLocks/>
              </p:cNvSpPr>
              <p:nvPr/>
            </p:nvSpPr>
            <p:spPr bwMode="auto">
              <a:xfrm>
                <a:off x="1159" y="1588"/>
                <a:ext cx="8" cy="85"/>
              </a:xfrm>
              <a:custGeom>
                <a:avLst/>
                <a:gdLst>
                  <a:gd name="T0" fmla="*/ 0 w 8"/>
                  <a:gd name="T1" fmla="*/ 0 h 85"/>
                  <a:gd name="T2" fmla="*/ 0 w 8"/>
                  <a:gd name="T3" fmla="*/ 54 h 85"/>
                  <a:gd name="T4" fmla="*/ 8 w 8"/>
                  <a:gd name="T5" fmla="*/ 85 h 85"/>
                  <a:gd name="T6" fmla="*/ 0 60000 65536"/>
                  <a:gd name="T7" fmla="*/ 0 60000 65536"/>
                  <a:gd name="T8" fmla="*/ 0 60000 65536"/>
                  <a:gd name="T9" fmla="*/ 0 w 8"/>
                  <a:gd name="T10" fmla="*/ 0 h 85"/>
                  <a:gd name="T11" fmla="*/ 8 w 8"/>
                  <a:gd name="T12" fmla="*/ 85 h 85"/>
                </a:gdLst>
                <a:ahLst/>
                <a:cxnLst>
                  <a:cxn ang="T6">
                    <a:pos x="T0" y="T1"/>
                  </a:cxn>
                  <a:cxn ang="T7">
                    <a:pos x="T2" y="T3"/>
                  </a:cxn>
                  <a:cxn ang="T8">
                    <a:pos x="T4" y="T5"/>
                  </a:cxn>
                </a:cxnLst>
                <a:rect l="T9" t="T10" r="T11" b="T12"/>
                <a:pathLst>
                  <a:path w="8" h="85">
                    <a:moveTo>
                      <a:pt x="0" y="0"/>
                    </a:moveTo>
                    <a:lnTo>
                      <a:pt x="0" y="54"/>
                    </a:lnTo>
                    <a:lnTo>
                      <a:pt x="8" y="85"/>
                    </a:lnTo>
                  </a:path>
                </a:pathLst>
              </a:custGeom>
              <a:noFill/>
              <a:ln w="5080">
                <a:solidFill>
                  <a:srgbClr val="333333"/>
                </a:solidFill>
                <a:prstDash val="solid"/>
                <a:round/>
                <a:headEnd/>
                <a:tailEnd/>
              </a:ln>
            </p:spPr>
            <p:txBody>
              <a:bodyPr/>
              <a:lstStyle/>
              <a:p>
                <a:endParaRPr lang="en-US"/>
              </a:p>
            </p:txBody>
          </p:sp>
          <p:sp>
            <p:nvSpPr>
              <p:cNvPr id="253491" name="Freeform 2996"/>
              <p:cNvSpPr>
                <a:spLocks/>
              </p:cNvSpPr>
              <p:nvPr/>
            </p:nvSpPr>
            <p:spPr bwMode="auto">
              <a:xfrm>
                <a:off x="1167" y="1673"/>
                <a:ext cx="8" cy="23"/>
              </a:xfrm>
              <a:custGeom>
                <a:avLst/>
                <a:gdLst>
                  <a:gd name="T0" fmla="*/ 0 w 8"/>
                  <a:gd name="T1" fmla="*/ 0 h 23"/>
                  <a:gd name="T2" fmla="*/ 0 w 8"/>
                  <a:gd name="T3" fmla="*/ 16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6"/>
                    </a:lnTo>
                    <a:lnTo>
                      <a:pt x="8" y="23"/>
                    </a:lnTo>
                  </a:path>
                </a:pathLst>
              </a:custGeom>
              <a:noFill/>
              <a:ln w="5080">
                <a:solidFill>
                  <a:srgbClr val="333333"/>
                </a:solidFill>
                <a:prstDash val="solid"/>
                <a:round/>
                <a:headEnd/>
                <a:tailEnd/>
              </a:ln>
            </p:spPr>
            <p:txBody>
              <a:bodyPr/>
              <a:lstStyle/>
              <a:p>
                <a:endParaRPr lang="en-US"/>
              </a:p>
            </p:txBody>
          </p:sp>
          <p:sp>
            <p:nvSpPr>
              <p:cNvPr id="253492" name="Freeform 2997"/>
              <p:cNvSpPr>
                <a:spLocks/>
              </p:cNvSpPr>
              <p:nvPr/>
            </p:nvSpPr>
            <p:spPr bwMode="auto">
              <a:xfrm>
                <a:off x="1175" y="1696"/>
                <a:ext cx="7" cy="39"/>
              </a:xfrm>
              <a:custGeom>
                <a:avLst/>
                <a:gdLst>
                  <a:gd name="T0" fmla="*/ 0 w 7"/>
                  <a:gd name="T1" fmla="*/ 0 h 39"/>
                  <a:gd name="T2" fmla="*/ 0 w 7"/>
                  <a:gd name="T3" fmla="*/ 24 h 39"/>
                  <a:gd name="T4" fmla="*/ 7 w 7"/>
                  <a:gd name="T5" fmla="*/ 32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0" y="24"/>
                    </a:lnTo>
                    <a:lnTo>
                      <a:pt x="7" y="32"/>
                    </a:lnTo>
                    <a:lnTo>
                      <a:pt x="7" y="39"/>
                    </a:lnTo>
                  </a:path>
                </a:pathLst>
              </a:custGeom>
              <a:noFill/>
              <a:ln w="5080">
                <a:solidFill>
                  <a:srgbClr val="333333"/>
                </a:solidFill>
                <a:prstDash val="solid"/>
                <a:round/>
                <a:headEnd/>
                <a:tailEnd/>
              </a:ln>
            </p:spPr>
            <p:txBody>
              <a:bodyPr/>
              <a:lstStyle/>
              <a:p>
                <a:endParaRPr lang="en-US"/>
              </a:p>
            </p:txBody>
          </p:sp>
          <p:sp>
            <p:nvSpPr>
              <p:cNvPr id="253493" name="Freeform 2998"/>
              <p:cNvSpPr>
                <a:spLocks/>
              </p:cNvSpPr>
              <p:nvPr/>
            </p:nvSpPr>
            <p:spPr bwMode="auto">
              <a:xfrm>
                <a:off x="1182" y="172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494" name="Freeform 2999"/>
              <p:cNvSpPr>
                <a:spLocks/>
              </p:cNvSpPr>
              <p:nvPr/>
            </p:nvSpPr>
            <p:spPr bwMode="auto">
              <a:xfrm>
                <a:off x="1190" y="1696"/>
                <a:ext cx="8" cy="32"/>
              </a:xfrm>
              <a:custGeom>
                <a:avLst/>
                <a:gdLst>
                  <a:gd name="T0" fmla="*/ 0 w 8"/>
                  <a:gd name="T1" fmla="*/ 32 h 32"/>
                  <a:gd name="T2" fmla="*/ 0 w 8"/>
                  <a:gd name="T3" fmla="*/ 16 h 32"/>
                  <a:gd name="T4" fmla="*/ 8 w 8"/>
                  <a:gd name="T5" fmla="*/ 0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32"/>
                    </a:moveTo>
                    <a:lnTo>
                      <a:pt x="0" y="16"/>
                    </a:lnTo>
                    <a:lnTo>
                      <a:pt x="8" y="0"/>
                    </a:lnTo>
                  </a:path>
                </a:pathLst>
              </a:custGeom>
              <a:noFill/>
              <a:ln w="5080">
                <a:solidFill>
                  <a:srgbClr val="333333"/>
                </a:solidFill>
                <a:prstDash val="solid"/>
                <a:round/>
                <a:headEnd/>
                <a:tailEnd/>
              </a:ln>
            </p:spPr>
            <p:txBody>
              <a:bodyPr/>
              <a:lstStyle/>
              <a:p>
                <a:endParaRPr lang="en-US"/>
              </a:p>
            </p:txBody>
          </p:sp>
          <p:sp>
            <p:nvSpPr>
              <p:cNvPr id="253495" name="Freeform 3000"/>
              <p:cNvSpPr>
                <a:spLocks/>
              </p:cNvSpPr>
              <p:nvPr/>
            </p:nvSpPr>
            <p:spPr bwMode="auto">
              <a:xfrm>
                <a:off x="1198" y="1665"/>
                <a:ext cx="8" cy="31"/>
              </a:xfrm>
              <a:custGeom>
                <a:avLst/>
                <a:gdLst>
                  <a:gd name="T0" fmla="*/ 0 w 8"/>
                  <a:gd name="T1" fmla="*/ 31 h 31"/>
                  <a:gd name="T2" fmla="*/ 0 w 8"/>
                  <a:gd name="T3" fmla="*/ 24 h 31"/>
                  <a:gd name="T4" fmla="*/ 0 w 8"/>
                  <a:gd name="T5" fmla="*/ 8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8"/>
                    </a:lnTo>
                    <a:lnTo>
                      <a:pt x="8" y="0"/>
                    </a:lnTo>
                  </a:path>
                </a:pathLst>
              </a:custGeom>
              <a:noFill/>
              <a:ln w="5080">
                <a:solidFill>
                  <a:srgbClr val="333333"/>
                </a:solidFill>
                <a:prstDash val="solid"/>
                <a:round/>
                <a:headEnd/>
                <a:tailEnd/>
              </a:ln>
            </p:spPr>
            <p:txBody>
              <a:bodyPr/>
              <a:lstStyle/>
              <a:p>
                <a:endParaRPr lang="en-US"/>
              </a:p>
            </p:txBody>
          </p:sp>
          <p:sp>
            <p:nvSpPr>
              <p:cNvPr id="253496" name="Freeform 3001"/>
              <p:cNvSpPr>
                <a:spLocks/>
              </p:cNvSpPr>
              <p:nvPr/>
            </p:nvSpPr>
            <p:spPr bwMode="auto">
              <a:xfrm>
                <a:off x="1206" y="1665"/>
                <a:ext cx="7" cy="70"/>
              </a:xfrm>
              <a:custGeom>
                <a:avLst/>
                <a:gdLst>
                  <a:gd name="T0" fmla="*/ 0 w 7"/>
                  <a:gd name="T1" fmla="*/ 0 h 70"/>
                  <a:gd name="T2" fmla="*/ 0 w 7"/>
                  <a:gd name="T3" fmla="*/ 8 h 70"/>
                  <a:gd name="T4" fmla="*/ 0 w 7"/>
                  <a:gd name="T5" fmla="*/ 31 h 70"/>
                  <a:gd name="T6" fmla="*/ 7 w 7"/>
                  <a:gd name="T7" fmla="*/ 55 h 70"/>
                  <a:gd name="T8" fmla="*/ 7 w 7"/>
                  <a:gd name="T9" fmla="*/ 7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0"/>
                    </a:moveTo>
                    <a:lnTo>
                      <a:pt x="0" y="8"/>
                    </a:lnTo>
                    <a:lnTo>
                      <a:pt x="0" y="31"/>
                    </a:lnTo>
                    <a:lnTo>
                      <a:pt x="7" y="55"/>
                    </a:lnTo>
                    <a:lnTo>
                      <a:pt x="7" y="70"/>
                    </a:lnTo>
                  </a:path>
                </a:pathLst>
              </a:custGeom>
              <a:noFill/>
              <a:ln w="5080">
                <a:solidFill>
                  <a:srgbClr val="333333"/>
                </a:solidFill>
                <a:prstDash val="solid"/>
                <a:round/>
                <a:headEnd/>
                <a:tailEnd/>
              </a:ln>
            </p:spPr>
            <p:txBody>
              <a:bodyPr/>
              <a:lstStyle/>
              <a:p>
                <a:endParaRPr lang="en-US"/>
              </a:p>
            </p:txBody>
          </p:sp>
          <p:sp>
            <p:nvSpPr>
              <p:cNvPr id="253497" name="Freeform 3002"/>
              <p:cNvSpPr>
                <a:spLocks/>
              </p:cNvSpPr>
              <p:nvPr/>
            </p:nvSpPr>
            <p:spPr bwMode="auto">
              <a:xfrm>
                <a:off x="1213" y="1735"/>
                <a:ext cx="8" cy="16"/>
              </a:xfrm>
              <a:custGeom>
                <a:avLst/>
                <a:gdLst>
                  <a:gd name="T0" fmla="*/ 0 w 8"/>
                  <a:gd name="T1" fmla="*/ 0 h 16"/>
                  <a:gd name="T2" fmla="*/ 8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8" y="8"/>
                    </a:lnTo>
                    <a:lnTo>
                      <a:pt x="8" y="16"/>
                    </a:lnTo>
                  </a:path>
                </a:pathLst>
              </a:custGeom>
              <a:noFill/>
              <a:ln w="5080">
                <a:solidFill>
                  <a:srgbClr val="333333"/>
                </a:solidFill>
                <a:prstDash val="solid"/>
                <a:round/>
                <a:headEnd/>
                <a:tailEnd/>
              </a:ln>
            </p:spPr>
            <p:txBody>
              <a:bodyPr/>
              <a:lstStyle/>
              <a:p>
                <a:endParaRPr lang="en-US"/>
              </a:p>
            </p:txBody>
          </p:sp>
          <p:sp>
            <p:nvSpPr>
              <p:cNvPr id="253498" name="Freeform 3003"/>
              <p:cNvSpPr>
                <a:spLocks/>
              </p:cNvSpPr>
              <p:nvPr/>
            </p:nvSpPr>
            <p:spPr bwMode="auto">
              <a:xfrm>
                <a:off x="1221" y="1751"/>
                <a:ext cx="0" cy="15"/>
              </a:xfrm>
              <a:custGeom>
                <a:avLst/>
                <a:gdLst>
                  <a:gd name="T0" fmla="*/ 0 h 15"/>
                  <a:gd name="T1" fmla="*/ 8 h 15"/>
                  <a:gd name="T2" fmla="*/ 15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0"/>
                    </a:moveTo>
                    <a:lnTo>
                      <a:pt x="0" y="8"/>
                    </a:lnTo>
                    <a:lnTo>
                      <a:pt x="0" y="15"/>
                    </a:lnTo>
                  </a:path>
                </a:pathLst>
              </a:custGeom>
              <a:noFill/>
              <a:ln w="5080">
                <a:solidFill>
                  <a:srgbClr val="333333"/>
                </a:solidFill>
                <a:prstDash val="solid"/>
                <a:round/>
                <a:headEnd/>
                <a:tailEnd/>
              </a:ln>
            </p:spPr>
            <p:txBody>
              <a:bodyPr/>
              <a:lstStyle/>
              <a:p>
                <a:endParaRPr lang="en-US"/>
              </a:p>
            </p:txBody>
          </p:sp>
          <p:sp>
            <p:nvSpPr>
              <p:cNvPr id="253499" name="Freeform 3004"/>
              <p:cNvSpPr>
                <a:spLocks/>
              </p:cNvSpPr>
              <p:nvPr/>
            </p:nvSpPr>
            <p:spPr bwMode="auto">
              <a:xfrm>
                <a:off x="1221" y="175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500" name="Freeform 3005"/>
              <p:cNvSpPr>
                <a:spLocks/>
              </p:cNvSpPr>
              <p:nvPr/>
            </p:nvSpPr>
            <p:spPr bwMode="auto">
              <a:xfrm>
                <a:off x="1229" y="1564"/>
                <a:ext cx="8" cy="187"/>
              </a:xfrm>
              <a:custGeom>
                <a:avLst/>
                <a:gdLst>
                  <a:gd name="T0" fmla="*/ 0 w 8"/>
                  <a:gd name="T1" fmla="*/ 187 h 187"/>
                  <a:gd name="T2" fmla="*/ 0 w 8"/>
                  <a:gd name="T3" fmla="*/ 171 h 187"/>
                  <a:gd name="T4" fmla="*/ 0 w 8"/>
                  <a:gd name="T5" fmla="*/ 148 h 187"/>
                  <a:gd name="T6" fmla="*/ 0 w 8"/>
                  <a:gd name="T7" fmla="*/ 94 h 187"/>
                  <a:gd name="T8" fmla="*/ 8 w 8"/>
                  <a:gd name="T9" fmla="*/ 39 h 187"/>
                  <a:gd name="T10" fmla="*/ 8 w 8"/>
                  <a:gd name="T11" fmla="*/ 16 h 187"/>
                  <a:gd name="T12" fmla="*/ 8 w 8"/>
                  <a:gd name="T13" fmla="*/ 0 h 187"/>
                  <a:gd name="T14" fmla="*/ 0 60000 65536"/>
                  <a:gd name="T15" fmla="*/ 0 60000 65536"/>
                  <a:gd name="T16" fmla="*/ 0 60000 65536"/>
                  <a:gd name="T17" fmla="*/ 0 60000 65536"/>
                  <a:gd name="T18" fmla="*/ 0 60000 65536"/>
                  <a:gd name="T19" fmla="*/ 0 60000 65536"/>
                  <a:gd name="T20" fmla="*/ 0 60000 65536"/>
                  <a:gd name="T21" fmla="*/ 0 w 8"/>
                  <a:gd name="T22" fmla="*/ 0 h 187"/>
                  <a:gd name="T23" fmla="*/ 8 w 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7">
                    <a:moveTo>
                      <a:pt x="0" y="187"/>
                    </a:moveTo>
                    <a:lnTo>
                      <a:pt x="0" y="171"/>
                    </a:lnTo>
                    <a:lnTo>
                      <a:pt x="0" y="148"/>
                    </a:lnTo>
                    <a:lnTo>
                      <a:pt x="0" y="94"/>
                    </a:lnTo>
                    <a:lnTo>
                      <a:pt x="8" y="39"/>
                    </a:lnTo>
                    <a:lnTo>
                      <a:pt x="8" y="16"/>
                    </a:lnTo>
                    <a:lnTo>
                      <a:pt x="8" y="0"/>
                    </a:lnTo>
                  </a:path>
                </a:pathLst>
              </a:custGeom>
              <a:noFill/>
              <a:ln w="5080">
                <a:solidFill>
                  <a:srgbClr val="333333"/>
                </a:solidFill>
                <a:prstDash val="solid"/>
                <a:round/>
                <a:headEnd/>
                <a:tailEnd/>
              </a:ln>
            </p:spPr>
            <p:txBody>
              <a:bodyPr/>
              <a:lstStyle/>
              <a:p>
                <a:endParaRPr lang="en-US"/>
              </a:p>
            </p:txBody>
          </p:sp>
          <p:sp>
            <p:nvSpPr>
              <p:cNvPr id="253501" name="Freeform 3006"/>
              <p:cNvSpPr>
                <a:spLocks/>
              </p:cNvSpPr>
              <p:nvPr/>
            </p:nvSpPr>
            <p:spPr bwMode="auto">
              <a:xfrm>
                <a:off x="1237" y="1541"/>
                <a:ext cx="8" cy="23"/>
              </a:xfrm>
              <a:custGeom>
                <a:avLst/>
                <a:gdLst>
                  <a:gd name="T0" fmla="*/ 0 w 8"/>
                  <a:gd name="T1" fmla="*/ 23 h 23"/>
                  <a:gd name="T2" fmla="*/ 0 w 8"/>
                  <a:gd name="T3" fmla="*/ 0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502" name="Freeform 3007"/>
              <p:cNvSpPr>
                <a:spLocks/>
              </p:cNvSpPr>
              <p:nvPr/>
            </p:nvSpPr>
            <p:spPr bwMode="auto">
              <a:xfrm>
                <a:off x="1245" y="1541"/>
                <a:ext cx="7" cy="241"/>
              </a:xfrm>
              <a:custGeom>
                <a:avLst/>
                <a:gdLst>
                  <a:gd name="T0" fmla="*/ 0 w 7"/>
                  <a:gd name="T1" fmla="*/ 0 h 241"/>
                  <a:gd name="T2" fmla="*/ 0 w 7"/>
                  <a:gd name="T3" fmla="*/ 15 h 241"/>
                  <a:gd name="T4" fmla="*/ 0 w 7"/>
                  <a:gd name="T5" fmla="*/ 47 h 241"/>
                  <a:gd name="T6" fmla="*/ 0 w 7"/>
                  <a:gd name="T7" fmla="*/ 85 h 241"/>
                  <a:gd name="T8" fmla="*/ 0 w 7"/>
                  <a:gd name="T9" fmla="*/ 124 h 241"/>
                  <a:gd name="T10" fmla="*/ 7 w 7"/>
                  <a:gd name="T11" fmla="*/ 163 h 241"/>
                  <a:gd name="T12" fmla="*/ 7 w 7"/>
                  <a:gd name="T13" fmla="*/ 194 h 241"/>
                  <a:gd name="T14" fmla="*/ 7 w 7"/>
                  <a:gd name="T15" fmla="*/ 225 h 241"/>
                  <a:gd name="T16" fmla="*/ 7 w 7"/>
                  <a:gd name="T17" fmla="*/ 241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41"/>
                  <a:gd name="T29" fmla="*/ 7 w 7"/>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41">
                    <a:moveTo>
                      <a:pt x="0" y="0"/>
                    </a:moveTo>
                    <a:lnTo>
                      <a:pt x="0" y="15"/>
                    </a:lnTo>
                    <a:lnTo>
                      <a:pt x="0" y="47"/>
                    </a:lnTo>
                    <a:lnTo>
                      <a:pt x="0" y="85"/>
                    </a:lnTo>
                    <a:lnTo>
                      <a:pt x="0" y="124"/>
                    </a:lnTo>
                    <a:lnTo>
                      <a:pt x="7" y="163"/>
                    </a:lnTo>
                    <a:lnTo>
                      <a:pt x="7" y="194"/>
                    </a:lnTo>
                    <a:lnTo>
                      <a:pt x="7" y="225"/>
                    </a:lnTo>
                    <a:lnTo>
                      <a:pt x="7" y="241"/>
                    </a:lnTo>
                  </a:path>
                </a:pathLst>
              </a:custGeom>
              <a:noFill/>
              <a:ln w="5080">
                <a:solidFill>
                  <a:srgbClr val="333333"/>
                </a:solidFill>
                <a:prstDash val="solid"/>
                <a:round/>
                <a:headEnd/>
                <a:tailEnd/>
              </a:ln>
            </p:spPr>
            <p:txBody>
              <a:bodyPr/>
              <a:lstStyle/>
              <a:p>
                <a:endParaRPr lang="en-US"/>
              </a:p>
            </p:txBody>
          </p:sp>
          <p:sp>
            <p:nvSpPr>
              <p:cNvPr id="253503" name="Freeform 3008"/>
              <p:cNvSpPr>
                <a:spLocks/>
              </p:cNvSpPr>
              <p:nvPr/>
            </p:nvSpPr>
            <p:spPr bwMode="auto">
              <a:xfrm>
                <a:off x="1252" y="1735"/>
                <a:ext cx="8" cy="55"/>
              </a:xfrm>
              <a:custGeom>
                <a:avLst/>
                <a:gdLst>
                  <a:gd name="T0" fmla="*/ 0 w 8"/>
                  <a:gd name="T1" fmla="*/ 47 h 55"/>
                  <a:gd name="T2" fmla="*/ 0 w 8"/>
                  <a:gd name="T3" fmla="*/ 55 h 55"/>
                  <a:gd name="T4" fmla="*/ 0 w 8"/>
                  <a:gd name="T5" fmla="*/ 47 h 55"/>
                  <a:gd name="T6" fmla="*/ 0 w 8"/>
                  <a:gd name="T7" fmla="*/ 31 h 55"/>
                  <a:gd name="T8" fmla="*/ 8 w 8"/>
                  <a:gd name="T9" fmla="*/ 16 h 55"/>
                  <a:gd name="T10" fmla="*/ 8 w 8"/>
                  <a:gd name="T11" fmla="*/ 0 h 55"/>
                  <a:gd name="T12" fmla="*/ 0 60000 65536"/>
                  <a:gd name="T13" fmla="*/ 0 60000 65536"/>
                  <a:gd name="T14" fmla="*/ 0 60000 65536"/>
                  <a:gd name="T15" fmla="*/ 0 60000 65536"/>
                  <a:gd name="T16" fmla="*/ 0 60000 65536"/>
                  <a:gd name="T17" fmla="*/ 0 60000 65536"/>
                  <a:gd name="T18" fmla="*/ 0 w 8"/>
                  <a:gd name="T19" fmla="*/ 0 h 55"/>
                  <a:gd name="T20" fmla="*/ 8 w 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 h="55">
                    <a:moveTo>
                      <a:pt x="0" y="47"/>
                    </a:moveTo>
                    <a:lnTo>
                      <a:pt x="0" y="55"/>
                    </a:lnTo>
                    <a:lnTo>
                      <a:pt x="0" y="47"/>
                    </a:lnTo>
                    <a:lnTo>
                      <a:pt x="0" y="31"/>
                    </a:lnTo>
                    <a:lnTo>
                      <a:pt x="8" y="16"/>
                    </a:lnTo>
                    <a:lnTo>
                      <a:pt x="8" y="0"/>
                    </a:lnTo>
                  </a:path>
                </a:pathLst>
              </a:custGeom>
              <a:noFill/>
              <a:ln w="5080">
                <a:solidFill>
                  <a:srgbClr val="333333"/>
                </a:solidFill>
                <a:prstDash val="solid"/>
                <a:round/>
                <a:headEnd/>
                <a:tailEnd/>
              </a:ln>
            </p:spPr>
            <p:txBody>
              <a:bodyPr/>
              <a:lstStyle/>
              <a:p>
                <a:endParaRPr lang="en-US"/>
              </a:p>
            </p:txBody>
          </p:sp>
          <p:sp>
            <p:nvSpPr>
              <p:cNvPr id="253504" name="Freeform 3009"/>
              <p:cNvSpPr>
                <a:spLocks/>
              </p:cNvSpPr>
              <p:nvPr/>
            </p:nvSpPr>
            <p:spPr bwMode="auto">
              <a:xfrm>
                <a:off x="1260" y="173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505" name="Freeform 3010"/>
              <p:cNvSpPr>
                <a:spLocks/>
              </p:cNvSpPr>
              <p:nvPr/>
            </p:nvSpPr>
            <p:spPr bwMode="auto">
              <a:xfrm>
                <a:off x="1268" y="1735"/>
                <a:ext cx="8" cy="47"/>
              </a:xfrm>
              <a:custGeom>
                <a:avLst/>
                <a:gdLst>
                  <a:gd name="T0" fmla="*/ 0 w 8"/>
                  <a:gd name="T1" fmla="*/ 0 h 47"/>
                  <a:gd name="T2" fmla="*/ 0 w 8"/>
                  <a:gd name="T3" fmla="*/ 8 h 47"/>
                  <a:gd name="T4" fmla="*/ 0 w 8"/>
                  <a:gd name="T5" fmla="*/ 24 h 47"/>
                  <a:gd name="T6" fmla="*/ 8 w 8"/>
                  <a:gd name="T7" fmla="*/ 47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0"/>
                    </a:moveTo>
                    <a:lnTo>
                      <a:pt x="0" y="8"/>
                    </a:lnTo>
                    <a:lnTo>
                      <a:pt x="0" y="24"/>
                    </a:lnTo>
                    <a:lnTo>
                      <a:pt x="8" y="47"/>
                    </a:lnTo>
                  </a:path>
                </a:pathLst>
              </a:custGeom>
              <a:noFill/>
              <a:ln w="5080">
                <a:solidFill>
                  <a:srgbClr val="333333"/>
                </a:solidFill>
                <a:prstDash val="solid"/>
                <a:round/>
                <a:headEnd/>
                <a:tailEnd/>
              </a:ln>
            </p:spPr>
            <p:txBody>
              <a:bodyPr/>
              <a:lstStyle/>
              <a:p>
                <a:endParaRPr lang="en-US"/>
              </a:p>
            </p:txBody>
          </p:sp>
          <p:sp>
            <p:nvSpPr>
              <p:cNvPr id="253506" name="Freeform 3011"/>
              <p:cNvSpPr>
                <a:spLocks/>
              </p:cNvSpPr>
              <p:nvPr/>
            </p:nvSpPr>
            <p:spPr bwMode="auto">
              <a:xfrm>
                <a:off x="1276" y="1782"/>
                <a:ext cx="7" cy="31"/>
              </a:xfrm>
              <a:custGeom>
                <a:avLst/>
                <a:gdLst>
                  <a:gd name="T0" fmla="*/ 0 w 7"/>
                  <a:gd name="T1" fmla="*/ 0 h 31"/>
                  <a:gd name="T2" fmla="*/ 0 w 7"/>
                  <a:gd name="T3" fmla="*/ 23 h 31"/>
                  <a:gd name="T4" fmla="*/ 7 w 7"/>
                  <a:gd name="T5" fmla="*/ 31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23"/>
                    </a:lnTo>
                    <a:lnTo>
                      <a:pt x="7" y="31"/>
                    </a:lnTo>
                  </a:path>
                </a:pathLst>
              </a:custGeom>
              <a:noFill/>
              <a:ln w="5080">
                <a:solidFill>
                  <a:srgbClr val="333333"/>
                </a:solidFill>
                <a:prstDash val="solid"/>
                <a:round/>
                <a:headEnd/>
                <a:tailEnd/>
              </a:ln>
            </p:spPr>
            <p:txBody>
              <a:bodyPr/>
              <a:lstStyle/>
              <a:p>
                <a:endParaRPr lang="en-US"/>
              </a:p>
            </p:txBody>
          </p:sp>
          <p:sp>
            <p:nvSpPr>
              <p:cNvPr id="253507" name="Freeform 3012"/>
              <p:cNvSpPr>
                <a:spLocks/>
              </p:cNvSpPr>
              <p:nvPr/>
            </p:nvSpPr>
            <p:spPr bwMode="auto">
              <a:xfrm>
                <a:off x="1283" y="1774"/>
                <a:ext cx="8" cy="39"/>
              </a:xfrm>
              <a:custGeom>
                <a:avLst/>
                <a:gdLst>
                  <a:gd name="T0" fmla="*/ 0 w 8"/>
                  <a:gd name="T1" fmla="*/ 39 h 39"/>
                  <a:gd name="T2" fmla="*/ 0 w 8"/>
                  <a:gd name="T3" fmla="*/ 31 h 39"/>
                  <a:gd name="T4" fmla="*/ 0 w 8"/>
                  <a:gd name="T5" fmla="*/ 24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4"/>
                    </a:lnTo>
                    <a:lnTo>
                      <a:pt x="8" y="8"/>
                    </a:lnTo>
                    <a:lnTo>
                      <a:pt x="8" y="0"/>
                    </a:lnTo>
                  </a:path>
                </a:pathLst>
              </a:custGeom>
              <a:noFill/>
              <a:ln w="5080">
                <a:solidFill>
                  <a:srgbClr val="333333"/>
                </a:solidFill>
                <a:prstDash val="solid"/>
                <a:round/>
                <a:headEnd/>
                <a:tailEnd/>
              </a:ln>
            </p:spPr>
            <p:txBody>
              <a:bodyPr/>
              <a:lstStyle/>
              <a:p>
                <a:endParaRPr lang="en-US"/>
              </a:p>
            </p:txBody>
          </p:sp>
          <p:sp>
            <p:nvSpPr>
              <p:cNvPr id="253508" name="Freeform 3013"/>
              <p:cNvSpPr>
                <a:spLocks/>
              </p:cNvSpPr>
              <p:nvPr/>
            </p:nvSpPr>
            <p:spPr bwMode="auto">
              <a:xfrm>
                <a:off x="1291" y="1751"/>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509" name="Freeform 3014"/>
              <p:cNvSpPr>
                <a:spLocks/>
              </p:cNvSpPr>
              <p:nvPr/>
            </p:nvSpPr>
            <p:spPr bwMode="auto">
              <a:xfrm>
                <a:off x="1299" y="1751"/>
                <a:ext cx="8" cy="62"/>
              </a:xfrm>
              <a:custGeom>
                <a:avLst/>
                <a:gdLst>
                  <a:gd name="T0" fmla="*/ 0 w 8"/>
                  <a:gd name="T1" fmla="*/ 0 h 62"/>
                  <a:gd name="T2" fmla="*/ 0 w 8"/>
                  <a:gd name="T3" fmla="*/ 8 h 62"/>
                  <a:gd name="T4" fmla="*/ 0 w 8"/>
                  <a:gd name="T5" fmla="*/ 15 h 62"/>
                  <a:gd name="T6" fmla="*/ 0 w 8"/>
                  <a:gd name="T7" fmla="*/ 39 h 62"/>
                  <a:gd name="T8" fmla="*/ 8 w 8"/>
                  <a:gd name="T9" fmla="*/ 54 h 62"/>
                  <a:gd name="T10" fmla="*/ 8 w 8"/>
                  <a:gd name="T11" fmla="*/ 62 h 62"/>
                  <a:gd name="T12" fmla="*/ 8 w 8"/>
                  <a:gd name="T13" fmla="*/ 54 h 62"/>
                  <a:gd name="T14" fmla="*/ 0 60000 65536"/>
                  <a:gd name="T15" fmla="*/ 0 60000 65536"/>
                  <a:gd name="T16" fmla="*/ 0 60000 65536"/>
                  <a:gd name="T17" fmla="*/ 0 60000 65536"/>
                  <a:gd name="T18" fmla="*/ 0 60000 65536"/>
                  <a:gd name="T19" fmla="*/ 0 60000 65536"/>
                  <a:gd name="T20" fmla="*/ 0 60000 65536"/>
                  <a:gd name="T21" fmla="*/ 0 w 8"/>
                  <a:gd name="T22" fmla="*/ 0 h 62"/>
                  <a:gd name="T23" fmla="*/ 8 w 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2">
                    <a:moveTo>
                      <a:pt x="0" y="0"/>
                    </a:moveTo>
                    <a:lnTo>
                      <a:pt x="0" y="8"/>
                    </a:lnTo>
                    <a:lnTo>
                      <a:pt x="0" y="15"/>
                    </a:lnTo>
                    <a:lnTo>
                      <a:pt x="0" y="39"/>
                    </a:lnTo>
                    <a:lnTo>
                      <a:pt x="8" y="54"/>
                    </a:lnTo>
                    <a:lnTo>
                      <a:pt x="8" y="62"/>
                    </a:lnTo>
                    <a:lnTo>
                      <a:pt x="8" y="54"/>
                    </a:lnTo>
                  </a:path>
                </a:pathLst>
              </a:custGeom>
              <a:noFill/>
              <a:ln w="5080">
                <a:solidFill>
                  <a:srgbClr val="333333"/>
                </a:solidFill>
                <a:prstDash val="solid"/>
                <a:round/>
                <a:headEnd/>
                <a:tailEnd/>
              </a:ln>
            </p:spPr>
            <p:txBody>
              <a:bodyPr/>
              <a:lstStyle/>
              <a:p>
                <a:endParaRPr lang="en-US"/>
              </a:p>
            </p:txBody>
          </p:sp>
          <p:sp>
            <p:nvSpPr>
              <p:cNvPr id="253510" name="Freeform 3015"/>
              <p:cNvSpPr>
                <a:spLocks/>
              </p:cNvSpPr>
              <p:nvPr/>
            </p:nvSpPr>
            <p:spPr bwMode="auto">
              <a:xfrm>
                <a:off x="1307" y="1564"/>
                <a:ext cx="8" cy="241"/>
              </a:xfrm>
              <a:custGeom>
                <a:avLst/>
                <a:gdLst>
                  <a:gd name="T0" fmla="*/ 0 w 8"/>
                  <a:gd name="T1" fmla="*/ 241 h 241"/>
                  <a:gd name="T2" fmla="*/ 0 w 8"/>
                  <a:gd name="T3" fmla="*/ 226 h 241"/>
                  <a:gd name="T4" fmla="*/ 0 w 8"/>
                  <a:gd name="T5" fmla="*/ 195 h 241"/>
                  <a:gd name="T6" fmla="*/ 0 w 8"/>
                  <a:gd name="T7" fmla="*/ 164 h 241"/>
                  <a:gd name="T8" fmla="*/ 0 w 8"/>
                  <a:gd name="T9" fmla="*/ 125 h 241"/>
                  <a:gd name="T10" fmla="*/ 8 w 8"/>
                  <a:gd name="T11" fmla="*/ 55 h 241"/>
                  <a:gd name="T12" fmla="*/ 8 w 8"/>
                  <a:gd name="T13" fmla="*/ 24 h 241"/>
                  <a:gd name="T14" fmla="*/ 8 w 8"/>
                  <a:gd name="T15" fmla="*/ 0 h 24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1"/>
                  <a:gd name="T26" fmla="*/ 8 w 8"/>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1">
                    <a:moveTo>
                      <a:pt x="0" y="241"/>
                    </a:moveTo>
                    <a:lnTo>
                      <a:pt x="0" y="226"/>
                    </a:lnTo>
                    <a:lnTo>
                      <a:pt x="0" y="195"/>
                    </a:lnTo>
                    <a:lnTo>
                      <a:pt x="0" y="164"/>
                    </a:lnTo>
                    <a:lnTo>
                      <a:pt x="0" y="125"/>
                    </a:lnTo>
                    <a:lnTo>
                      <a:pt x="8" y="55"/>
                    </a:lnTo>
                    <a:lnTo>
                      <a:pt x="8" y="24"/>
                    </a:lnTo>
                    <a:lnTo>
                      <a:pt x="8" y="0"/>
                    </a:lnTo>
                  </a:path>
                </a:pathLst>
              </a:custGeom>
              <a:noFill/>
              <a:ln w="5080">
                <a:solidFill>
                  <a:srgbClr val="333333"/>
                </a:solidFill>
                <a:prstDash val="solid"/>
                <a:round/>
                <a:headEnd/>
                <a:tailEnd/>
              </a:ln>
            </p:spPr>
            <p:txBody>
              <a:bodyPr/>
              <a:lstStyle/>
              <a:p>
                <a:endParaRPr lang="en-US"/>
              </a:p>
            </p:txBody>
          </p:sp>
          <p:sp>
            <p:nvSpPr>
              <p:cNvPr id="253511" name="Freeform 3016"/>
              <p:cNvSpPr>
                <a:spLocks/>
              </p:cNvSpPr>
              <p:nvPr/>
            </p:nvSpPr>
            <p:spPr bwMode="auto">
              <a:xfrm>
                <a:off x="1315" y="1486"/>
                <a:ext cx="7" cy="78"/>
              </a:xfrm>
              <a:custGeom>
                <a:avLst/>
                <a:gdLst>
                  <a:gd name="T0" fmla="*/ 0 w 7"/>
                  <a:gd name="T1" fmla="*/ 78 h 78"/>
                  <a:gd name="T2" fmla="*/ 0 w 7"/>
                  <a:gd name="T3" fmla="*/ 47 h 78"/>
                  <a:gd name="T4" fmla="*/ 0 w 7"/>
                  <a:gd name="T5" fmla="*/ 16 h 78"/>
                  <a:gd name="T6" fmla="*/ 7 w 7"/>
                  <a:gd name="T7" fmla="*/ 8 h 78"/>
                  <a:gd name="T8" fmla="*/ 7 w 7"/>
                  <a:gd name="T9" fmla="*/ 0 h 78"/>
                  <a:gd name="T10" fmla="*/ 7 w 7"/>
                  <a:gd name="T11" fmla="*/ 0 h 78"/>
                  <a:gd name="T12" fmla="*/ 7 w 7"/>
                  <a:gd name="T13" fmla="*/ 8 h 78"/>
                  <a:gd name="T14" fmla="*/ 0 60000 65536"/>
                  <a:gd name="T15" fmla="*/ 0 60000 65536"/>
                  <a:gd name="T16" fmla="*/ 0 60000 65536"/>
                  <a:gd name="T17" fmla="*/ 0 60000 65536"/>
                  <a:gd name="T18" fmla="*/ 0 60000 65536"/>
                  <a:gd name="T19" fmla="*/ 0 60000 65536"/>
                  <a:gd name="T20" fmla="*/ 0 60000 65536"/>
                  <a:gd name="T21" fmla="*/ 0 w 7"/>
                  <a:gd name="T22" fmla="*/ 0 h 78"/>
                  <a:gd name="T23" fmla="*/ 7 w 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8">
                    <a:moveTo>
                      <a:pt x="0" y="78"/>
                    </a:moveTo>
                    <a:lnTo>
                      <a:pt x="0" y="47"/>
                    </a:lnTo>
                    <a:lnTo>
                      <a:pt x="0" y="16"/>
                    </a:lnTo>
                    <a:lnTo>
                      <a:pt x="7" y="8"/>
                    </a:lnTo>
                    <a:lnTo>
                      <a:pt x="7" y="0"/>
                    </a:lnTo>
                    <a:lnTo>
                      <a:pt x="7" y="8"/>
                    </a:lnTo>
                  </a:path>
                </a:pathLst>
              </a:custGeom>
              <a:noFill/>
              <a:ln w="5080">
                <a:solidFill>
                  <a:srgbClr val="333333"/>
                </a:solidFill>
                <a:prstDash val="solid"/>
                <a:round/>
                <a:headEnd/>
                <a:tailEnd/>
              </a:ln>
            </p:spPr>
            <p:txBody>
              <a:bodyPr/>
              <a:lstStyle/>
              <a:p>
                <a:endParaRPr lang="en-US"/>
              </a:p>
            </p:txBody>
          </p:sp>
          <p:sp>
            <p:nvSpPr>
              <p:cNvPr id="253512" name="Freeform 3017"/>
              <p:cNvSpPr>
                <a:spLocks/>
              </p:cNvSpPr>
              <p:nvPr/>
            </p:nvSpPr>
            <p:spPr bwMode="auto">
              <a:xfrm>
                <a:off x="1322" y="1494"/>
                <a:ext cx="8" cy="350"/>
              </a:xfrm>
              <a:custGeom>
                <a:avLst/>
                <a:gdLst>
                  <a:gd name="T0" fmla="*/ 0 w 8"/>
                  <a:gd name="T1" fmla="*/ 0 h 350"/>
                  <a:gd name="T2" fmla="*/ 0 w 8"/>
                  <a:gd name="T3" fmla="*/ 23 h 350"/>
                  <a:gd name="T4" fmla="*/ 0 w 8"/>
                  <a:gd name="T5" fmla="*/ 62 h 350"/>
                  <a:gd name="T6" fmla="*/ 0 w 8"/>
                  <a:gd name="T7" fmla="*/ 117 h 350"/>
                  <a:gd name="T8" fmla="*/ 0 w 8"/>
                  <a:gd name="T9" fmla="*/ 171 h 350"/>
                  <a:gd name="T10" fmla="*/ 8 w 8"/>
                  <a:gd name="T11" fmla="*/ 226 h 350"/>
                  <a:gd name="T12" fmla="*/ 8 w 8"/>
                  <a:gd name="T13" fmla="*/ 280 h 350"/>
                  <a:gd name="T14" fmla="*/ 8 w 8"/>
                  <a:gd name="T15" fmla="*/ 319 h 350"/>
                  <a:gd name="T16" fmla="*/ 8 w 8"/>
                  <a:gd name="T17" fmla="*/ 350 h 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50"/>
                  <a:gd name="T29" fmla="*/ 8 w 8"/>
                  <a:gd name="T30" fmla="*/ 350 h 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50">
                    <a:moveTo>
                      <a:pt x="0" y="0"/>
                    </a:moveTo>
                    <a:lnTo>
                      <a:pt x="0" y="23"/>
                    </a:lnTo>
                    <a:lnTo>
                      <a:pt x="0" y="62"/>
                    </a:lnTo>
                    <a:lnTo>
                      <a:pt x="0" y="117"/>
                    </a:lnTo>
                    <a:lnTo>
                      <a:pt x="0" y="171"/>
                    </a:lnTo>
                    <a:lnTo>
                      <a:pt x="8" y="226"/>
                    </a:lnTo>
                    <a:lnTo>
                      <a:pt x="8" y="280"/>
                    </a:lnTo>
                    <a:lnTo>
                      <a:pt x="8" y="319"/>
                    </a:lnTo>
                    <a:lnTo>
                      <a:pt x="8" y="350"/>
                    </a:lnTo>
                  </a:path>
                </a:pathLst>
              </a:custGeom>
              <a:noFill/>
              <a:ln w="5080">
                <a:solidFill>
                  <a:srgbClr val="333333"/>
                </a:solidFill>
                <a:prstDash val="solid"/>
                <a:round/>
                <a:headEnd/>
                <a:tailEnd/>
              </a:ln>
            </p:spPr>
            <p:txBody>
              <a:bodyPr/>
              <a:lstStyle/>
              <a:p>
                <a:endParaRPr lang="en-US"/>
              </a:p>
            </p:txBody>
          </p:sp>
          <p:sp>
            <p:nvSpPr>
              <p:cNvPr id="253513" name="Freeform 3018"/>
              <p:cNvSpPr>
                <a:spLocks/>
              </p:cNvSpPr>
              <p:nvPr/>
            </p:nvSpPr>
            <p:spPr bwMode="auto">
              <a:xfrm>
                <a:off x="1330" y="184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514" name="Freeform 3019"/>
              <p:cNvSpPr>
                <a:spLocks/>
              </p:cNvSpPr>
              <p:nvPr/>
            </p:nvSpPr>
            <p:spPr bwMode="auto">
              <a:xfrm>
                <a:off x="1338" y="1829"/>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333333"/>
                </a:solidFill>
                <a:prstDash val="solid"/>
                <a:round/>
                <a:headEnd/>
                <a:tailEnd/>
              </a:ln>
            </p:spPr>
            <p:txBody>
              <a:bodyPr/>
              <a:lstStyle/>
              <a:p>
                <a:endParaRPr lang="en-US"/>
              </a:p>
            </p:txBody>
          </p:sp>
          <p:sp>
            <p:nvSpPr>
              <p:cNvPr id="253515" name="Freeform 3020"/>
              <p:cNvSpPr>
                <a:spLocks/>
              </p:cNvSpPr>
              <p:nvPr/>
            </p:nvSpPr>
            <p:spPr bwMode="auto">
              <a:xfrm>
                <a:off x="1346" y="1790"/>
                <a:ext cx="7" cy="39"/>
              </a:xfrm>
              <a:custGeom>
                <a:avLst/>
                <a:gdLst>
                  <a:gd name="T0" fmla="*/ 0 w 7"/>
                  <a:gd name="T1" fmla="*/ 39 h 39"/>
                  <a:gd name="T2" fmla="*/ 0 w 7"/>
                  <a:gd name="T3" fmla="*/ 31 h 39"/>
                  <a:gd name="T4" fmla="*/ 0 w 7"/>
                  <a:gd name="T5" fmla="*/ 15 h 39"/>
                  <a:gd name="T6" fmla="*/ 7 w 7"/>
                  <a:gd name="T7" fmla="*/ 0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0" y="31"/>
                    </a:lnTo>
                    <a:lnTo>
                      <a:pt x="0" y="15"/>
                    </a:lnTo>
                    <a:lnTo>
                      <a:pt x="7" y="0"/>
                    </a:lnTo>
                  </a:path>
                </a:pathLst>
              </a:custGeom>
              <a:noFill/>
              <a:ln w="5080">
                <a:solidFill>
                  <a:srgbClr val="333333"/>
                </a:solidFill>
                <a:prstDash val="solid"/>
                <a:round/>
                <a:headEnd/>
                <a:tailEnd/>
              </a:ln>
            </p:spPr>
            <p:txBody>
              <a:bodyPr/>
              <a:lstStyle/>
              <a:p>
                <a:endParaRPr lang="en-US"/>
              </a:p>
            </p:txBody>
          </p:sp>
          <p:sp>
            <p:nvSpPr>
              <p:cNvPr id="253516" name="Freeform 3021"/>
              <p:cNvSpPr>
                <a:spLocks/>
              </p:cNvSpPr>
              <p:nvPr/>
            </p:nvSpPr>
            <p:spPr bwMode="auto">
              <a:xfrm>
                <a:off x="1353" y="1790"/>
                <a:ext cx="8" cy="62"/>
              </a:xfrm>
              <a:custGeom>
                <a:avLst/>
                <a:gdLst>
                  <a:gd name="T0" fmla="*/ 0 w 8"/>
                  <a:gd name="T1" fmla="*/ 0 h 62"/>
                  <a:gd name="T2" fmla="*/ 0 w 8"/>
                  <a:gd name="T3" fmla="*/ 8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47"/>
                    </a:lnTo>
                    <a:lnTo>
                      <a:pt x="8" y="62"/>
                    </a:lnTo>
                  </a:path>
                </a:pathLst>
              </a:custGeom>
              <a:noFill/>
              <a:ln w="5080">
                <a:solidFill>
                  <a:srgbClr val="333333"/>
                </a:solidFill>
                <a:prstDash val="solid"/>
                <a:round/>
                <a:headEnd/>
                <a:tailEnd/>
              </a:ln>
            </p:spPr>
            <p:txBody>
              <a:bodyPr/>
              <a:lstStyle/>
              <a:p>
                <a:endParaRPr lang="en-US"/>
              </a:p>
            </p:txBody>
          </p:sp>
          <p:sp>
            <p:nvSpPr>
              <p:cNvPr id="253517" name="Freeform 3022"/>
              <p:cNvSpPr>
                <a:spLocks/>
              </p:cNvSpPr>
              <p:nvPr/>
            </p:nvSpPr>
            <p:spPr bwMode="auto">
              <a:xfrm>
                <a:off x="1361" y="1837"/>
                <a:ext cx="8" cy="15"/>
              </a:xfrm>
              <a:custGeom>
                <a:avLst/>
                <a:gdLst>
                  <a:gd name="T0" fmla="*/ 0 w 8"/>
                  <a:gd name="T1" fmla="*/ 15 h 15"/>
                  <a:gd name="T2" fmla="*/ 0 w 8"/>
                  <a:gd name="T3" fmla="*/ 15 h 15"/>
                  <a:gd name="T4" fmla="*/ 0 w 8"/>
                  <a:gd name="T5" fmla="*/ 15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15"/>
                    </a:lnTo>
                    <a:lnTo>
                      <a:pt x="8" y="0"/>
                    </a:lnTo>
                  </a:path>
                </a:pathLst>
              </a:custGeom>
              <a:noFill/>
              <a:ln w="5080">
                <a:solidFill>
                  <a:srgbClr val="333333"/>
                </a:solidFill>
                <a:prstDash val="solid"/>
                <a:round/>
                <a:headEnd/>
                <a:tailEnd/>
              </a:ln>
            </p:spPr>
            <p:txBody>
              <a:bodyPr/>
              <a:lstStyle/>
              <a:p>
                <a:endParaRPr lang="en-US"/>
              </a:p>
            </p:txBody>
          </p:sp>
          <p:sp>
            <p:nvSpPr>
              <p:cNvPr id="253518" name="Line 3023"/>
              <p:cNvSpPr>
                <a:spLocks noChangeShapeType="1"/>
              </p:cNvSpPr>
              <p:nvPr/>
            </p:nvSpPr>
            <p:spPr bwMode="auto">
              <a:xfrm flipV="1">
                <a:off x="1369" y="1829"/>
                <a:ext cx="8" cy="8"/>
              </a:xfrm>
              <a:prstGeom prst="line">
                <a:avLst/>
              </a:prstGeom>
              <a:noFill/>
              <a:ln w="5080">
                <a:solidFill>
                  <a:srgbClr val="333333"/>
                </a:solidFill>
                <a:round/>
                <a:headEnd/>
                <a:tailEnd/>
              </a:ln>
            </p:spPr>
            <p:txBody>
              <a:bodyPr/>
              <a:lstStyle/>
              <a:p>
                <a:endParaRPr lang="en-US"/>
              </a:p>
            </p:txBody>
          </p:sp>
          <p:sp>
            <p:nvSpPr>
              <p:cNvPr id="253519" name="Freeform 3024"/>
              <p:cNvSpPr>
                <a:spLocks/>
              </p:cNvSpPr>
              <p:nvPr/>
            </p:nvSpPr>
            <p:spPr bwMode="auto">
              <a:xfrm>
                <a:off x="1377" y="181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520" name="Freeform 3025"/>
              <p:cNvSpPr>
                <a:spLocks/>
              </p:cNvSpPr>
              <p:nvPr/>
            </p:nvSpPr>
            <p:spPr bwMode="auto">
              <a:xfrm>
                <a:off x="1385" y="1813"/>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3521" name="Freeform 3026"/>
              <p:cNvSpPr>
                <a:spLocks/>
              </p:cNvSpPr>
              <p:nvPr/>
            </p:nvSpPr>
            <p:spPr bwMode="auto">
              <a:xfrm>
                <a:off x="1392" y="182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522" name="Freeform 3027"/>
              <p:cNvSpPr>
                <a:spLocks/>
              </p:cNvSpPr>
              <p:nvPr/>
            </p:nvSpPr>
            <p:spPr bwMode="auto">
              <a:xfrm>
                <a:off x="1400" y="1821"/>
                <a:ext cx="8" cy="62"/>
              </a:xfrm>
              <a:custGeom>
                <a:avLst/>
                <a:gdLst>
                  <a:gd name="T0" fmla="*/ 0 w 8"/>
                  <a:gd name="T1" fmla="*/ 0 h 62"/>
                  <a:gd name="T2" fmla="*/ 0 w 8"/>
                  <a:gd name="T3" fmla="*/ 16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16"/>
                    </a:lnTo>
                    <a:lnTo>
                      <a:pt x="0" y="31"/>
                    </a:lnTo>
                    <a:lnTo>
                      <a:pt x="8" y="47"/>
                    </a:lnTo>
                    <a:lnTo>
                      <a:pt x="8" y="62"/>
                    </a:lnTo>
                  </a:path>
                </a:pathLst>
              </a:custGeom>
              <a:noFill/>
              <a:ln w="5080">
                <a:solidFill>
                  <a:srgbClr val="333333"/>
                </a:solidFill>
                <a:prstDash val="solid"/>
                <a:round/>
                <a:headEnd/>
                <a:tailEnd/>
              </a:ln>
            </p:spPr>
            <p:txBody>
              <a:bodyPr/>
              <a:lstStyle/>
              <a:p>
                <a:endParaRPr lang="en-US"/>
              </a:p>
            </p:txBody>
          </p:sp>
          <p:sp>
            <p:nvSpPr>
              <p:cNvPr id="253523" name="Freeform 3028"/>
              <p:cNvSpPr>
                <a:spLocks/>
              </p:cNvSpPr>
              <p:nvPr/>
            </p:nvSpPr>
            <p:spPr bwMode="auto">
              <a:xfrm>
                <a:off x="1408" y="187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grpSp>
        <p:grpSp>
          <p:nvGrpSpPr>
            <p:cNvPr id="226327" name="Group 3029"/>
            <p:cNvGrpSpPr>
              <a:grpSpLocks/>
            </p:cNvGrpSpPr>
            <p:nvPr/>
          </p:nvGrpSpPr>
          <p:grpSpPr bwMode="auto">
            <a:xfrm>
              <a:off x="1416" y="1728"/>
              <a:ext cx="1517" cy="490"/>
              <a:chOff x="1416" y="1728"/>
              <a:chExt cx="1517" cy="490"/>
            </a:xfrm>
          </p:grpSpPr>
          <p:sp>
            <p:nvSpPr>
              <p:cNvPr id="253124" name="Freeform 3030"/>
              <p:cNvSpPr>
                <a:spLocks/>
              </p:cNvSpPr>
              <p:nvPr/>
            </p:nvSpPr>
            <p:spPr bwMode="auto">
              <a:xfrm>
                <a:off x="1416" y="1852"/>
                <a:ext cx="7" cy="23"/>
              </a:xfrm>
              <a:custGeom>
                <a:avLst/>
                <a:gdLst>
                  <a:gd name="T0" fmla="*/ 0 w 7"/>
                  <a:gd name="T1" fmla="*/ 23 h 23"/>
                  <a:gd name="T2" fmla="*/ 0 w 7"/>
                  <a:gd name="T3" fmla="*/ 16 h 23"/>
                  <a:gd name="T4" fmla="*/ 0 w 7"/>
                  <a:gd name="T5" fmla="*/ 8 h 23"/>
                  <a:gd name="T6" fmla="*/ 7 w 7"/>
                  <a:gd name="T7" fmla="*/ 0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16"/>
                    </a:lnTo>
                    <a:lnTo>
                      <a:pt x="0" y="8"/>
                    </a:lnTo>
                    <a:lnTo>
                      <a:pt x="7" y="0"/>
                    </a:lnTo>
                  </a:path>
                </a:pathLst>
              </a:custGeom>
              <a:noFill/>
              <a:ln w="5080">
                <a:solidFill>
                  <a:srgbClr val="333333"/>
                </a:solidFill>
                <a:prstDash val="solid"/>
                <a:round/>
                <a:headEnd/>
                <a:tailEnd/>
              </a:ln>
            </p:spPr>
            <p:txBody>
              <a:bodyPr/>
              <a:lstStyle/>
              <a:p>
                <a:endParaRPr lang="en-US"/>
              </a:p>
            </p:txBody>
          </p:sp>
          <p:sp>
            <p:nvSpPr>
              <p:cNvPr id="253125" name="Freeform 3031"/>
              <p:cNvSpPr>
                <a:spLocks/>
              </p:cNvSpPr>
              <p:nvPr/>
            </p:nvSpPr>
            <p:spPr bwMode="auto">
              <a:xfrm>
                <a:off x="1423" y="1852"/>
                <a:ext cx="8" cy="55"/>
              </a:xfrm>
              <a:custGeom>
                <a:avLst/>
                <a:gdLst>
                  <a:gd name="T0" fmla="*/ 0 w 8"/>
                  <a:gd name="T1" fmla="*/ 0 h 55"/>
                  <a:gd name="T2" fmla="*/ 0 w 8"/>
                  <a:gd name="T3" fmla="*/ 8 h 55"/>
                  <a:gd name="T4" fmla="*/ 0 w 8"/>
                  <a:gd name="T5" fmla="*/ 23 h 55"/>
                  <a:gd name="T6" fmla="*/ 8 w 8"/>
                  <a:gd name="T7" fmla="*/ 47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3"/>
                    </a:lnTo>
                    <a:lnTo>
                      <a:pt x="8" y="47"/>
                    </a:lnTo>
                    <a:lnTo>
                      <a:pt x="8" y="55"/>
                    </a:lnTo>
                  </a:path>
                </a:pathLst>
              </a:custGeom>
              <a:noFill/>
              <a:ln w="5080">
                <a:solidFill>
                  <a:srgbClr val="333333"/>
                </a:solidFill>
                <a:prstDash val="solid"/>
                <a:round/>
                <a:headEnd/>
                <a:tailEnd/>
              </a:ln>
            </p:spPr>
            <p:txBody>
              <a:bodyPr/>
              <a:lstStyle/>
              <a:p>
                <a:endParaRPr lang="en-US"/>
              </a:p>
            </p:txBody>
          </p:sp>
          <p:sp>
            <p:nvSpPr>
              <p:cNvPr id="253126" name="Freeform 3032"/>
              <p:cNvSpPr>
                <a:spLocks/>
              </p:cNvSpPr>
              <p:nvPr/>
            </p:nvSpPr>
            <p:spPr bwMode="auto">
              <a:xfrm>
                <a:off x="1431" y="189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127" name="Freeform 3033"/>
              <p:cNvSpPr>
                <a:spLocks/>
              </p:cNvSpPr>
              <p:nvPr/>
            </p:nvSpPr>
            <p:spPr bwMode="auto">
              <a:xfrm>
                <a:off x="1439" y="1774"/>
                <a:ext cx="8" cy="125"/>
              </a:xfrm>
              <a:custGeom>
                <a:avLst/>
                <a:gdLst>
                  <a:gd name="T0" fmla="*/ 0 w 8"/>
                  <a:gd name="T1" fmla="*/ 125 h 125"/>
                  <a:gd name="T2" fmla="*/ 0 w 8"/>
                  <a:gd name="T3" fmla="*/ 109 h 125"/>
                  <a:gd name="T4" fmla="*/ 0 w 8"/>
                  <a:gd name="T5" fmla="*/ 94 h 125"/>
                  <a:gd name="T6" fmla="*/ 0 w 8"/>
                  <a:gd name="T7" fmla="*/ 55 h 125"/>
                  <a:gd name="T8" fmla="*/ 8 w 8"/>
                  <a:gd name="T9" fmla="*/ 16 h 125"/>
                  <a:gd name="T10" fmla="*/ 8 w 8"/>
                  <a:gd name="T11" fmla="*/ 0 h 125"/>
                  <a:gd name="T12" fmla="*/ 8 w 8"/>
                  <a:gd name="T13" fmla="*/ 0 h 125"/>
                  <a:gd name="T14" fmla="*/ 0 60000 65536"/>
                  <a:gd name="T15" fmla="*/ 0 60000 65536"/>
                  <a:gd name="T16" fmla="*/ 0 60000 65536"/>
                  <a:gd name="T17" fmla="*/ 0 60000 65536"/>
                  <a:gd name="T18" fmla="*/ 0 60000 65536"/>
                  <a:gd name="T19" fmla="*/ 0 60000 65536"/>
                  <a:gd name="T20" fmla="*/ 0 60000 65536"/>
                  <a:gd name="T21" fmla="*/ 0 w 8"/>
                  <a:gd name="T22" fmla="*/ 0 h 125"/>
                  <a:gd name="T23" fmla="*/ 8 w 8"/>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5">
                    <a:moveTo>
                      <a:pt x="0" y="125"/>
                    </a:moveTo>
                    <a:lnTo>
                      <a:pt x="0" y="109"/>
                    </a:lnTo>
                    <a:lnTo>
                      <a:pt x="0" y="94"/>
                    </a:lnTo>
                    <a:lnTo>
                      <a:pt x="0" y="55"/>
                    </a:lnTo>
                    <a:lnTo>
                      <a:pt x="8" y="16"/>
                    </a:lnTo>
                    <a:lnTo>
                      <a:pt x="8" y="0"/>
                    </a:lnTo>
                  </a:path>
                </a:pathLst>
              </a:custGeom>
              <a:noFill/>
              <a:ln w="5080">
                <a:solidFill>
                  <a:srgbClr val="333333"/>
                </a:solidFill>
                <a:prstDash val="solid"/>
                <a:round/>
                <a:headEnd/>
                <a:tailEnd/>
              </a:ln>
            </p:spPr>
            <p:txBody>
              <a:bodyPr/>
              <a:lstStyle/>
              <a:p>
                <a:endParaRPr lang="en-US"/>
              </a:p>
            </p:txBody>
          </p:sp>
          <p:sp>
            <p:nvSpPr>
              <p:cNvPr id="253128" name="Freeform 3034"/>
              <p:cNvSpPr>
                <a:spLocks/>
              </p:cNvSpPr>
              <p:nvPr/>
            </p:nvSpPr>
            <p:spPr bwMode="auto">
              <a:xfrm>
                <a:off x="1447" y="1774"/>
                <a:ext cx="8" cy="148"/>
              </a:xfrm>
              <a:custGeom>
                <a:avLst/>
                <a:gdLst>
                  <a:gd name="T0" fmla="*/ 0 w 8"/>
                  <a:gd name="T1" fmla="*/ 0 h 148"/>
                  <a:gd name="T2" fmla="*/ 0 w 8"/>
                  <a:gd name="T3" fmla="*/ 8 h 148"/>
                  <a:gd name="T4" fmla="*/ 0 w 8"/>
                  <a:gd name="T5" fmla="*/ 24 h 148"/>
                  <a:gd name="T6" fmla="*/ 0 w 8"/>
                  <a:gd name="T7" fmla="*/ 39 h 148"/>
                  <a:gd name="T8" fmla="*/ 0 w 8"/>
                  <a:gd name="T9" fmla="*/ 70 h 148"/>
                  <a:gd name="T10" fmla="*/ 8 w 8"/>
                  <a:gd name="T11" fmla="*/ 117 h 148"/>
                  <a:gd name="T12" fmla="*/ 8 w 8"/>
                  <a:gd name="T13" fmla="*/ 133 h 148"/>
                  <a:gd name="T14" fmla="*/ 8 w 8"/>
                  <a:gd name="T15" fmla="*/ 148 h 14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8"/>
                  <a:gd name="T26" fmla="*/ 8 w 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8">
                    <a:moveTo>
                      <a:pt x="0" y="0"/>
                    </a:moveTo>
                    <a:lnTo>
                      <a:pt x="0" y="8"/>
                    </a:lnTo>
                    <a:lnTo>
                      <a:pt x="0" y="24"/>
                    </a:lnTo>
                    <a:lnTo>
                      <a:pt x="0" y="39"/>
                    </a:lnTo>
                    <a:lnTo>
                      <a:pt x="0" y="70"/>
                    </a:lnTo>
                    <a:lnTo>
                      <a:pt x="8" y="117"/>
                    </a:lnTo>
                    <a:lnTo>
                      <a:pt x="8" y="133"/>
                    </a:lnTo>
                    <a:lnTo>
                      <a:pt x="8" y="148"/>
                    </a:lnTo>
                  </a:path>
                </a:pathLst>
              </a:custGeom>
              <a:noFill/>
              <a:ln w="5080">
                <a:solidFill>
                  <a:srgbClr val="333333"/>
                </a:solidFill>
                <a:prstDash val="solid"/>
                <a:round/>
                <a:headEnd/>
                <a:tailEnd/>
              </a:ln>
            </p:spPr>
            <p:txBody>
              <a:bodyPr/>
              <a:lstStyle/>
              <a:p>
                <a:endParaRPr lang="en-US"/>
              </a:p>
            </p:txBody>
          </p:sp>
          <p:sp>
            <p:nvSpPr>
              <p:cNvPr id="253129" name="Freeform 3035"/>
              <p:cNvSpPr>
                <a:spLocks/>
              </p:cNvSpPr>
              <p:nvPr/>
            </p:nvSpPr>
            <p:spPr bwMode="auto">
              <a:xfrm>
                <a:off x="1455" y="1914"/>
                <a:ext cx="7" cy="8"/>
              </a:xfrm>
              <a:custGeom>
                <a:avLst/>
                <a:gdLst>
                  <a:gd name="T0" fmla="*/ 0 w 7"/>
                  <a:gd name="T1" fmla="*/ 8 h 8"/>
                  <a:gd name="T2" fmla="*/ 0 w 7"/>
                  <a:gd name="T3" fmla="*/ 8 h 8"/>
                  <a:gd name="T4" fmla="*/ 0 w 7"/>
                  <a:gd name="T5" fmla="*/ 8 h 8"/>
                  <a:gd name="T6" fmla="*/ 7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130" name="Line 3036"/>
              <p:cNvSpPr>
                <a:spLocks noChangeShapeType="1"/>
              </p:cNvSpPr>
              <p:nvPr/>
            </p:nvSpPr>
            <p:spPr bwMode="auto">
              <a:xfrm>
                <a:off x="1462" y="1914"/>
                <a:ext cx="8" cy="0"/>
              </a:xfrm>
              <a:prstGeom prst="line">
                <a:avLst/>
              </a:prstGeom>
              <a:noFill/>
              <a:ln w="5080">
                <a:solidFill>
                  <a:srgbClr val="333333"/>
                </a:solidFill>
                <a:round/>
                <a:headEnd/>
                <a:tailEnd/>
              </a:ln>
            </p:spPr>
            <p:txBody>
              <a:bodyPr/>
              <a:lstStyle/>
              <a:p>
                <a:endParaRPr lang="en-US"/>
              </a:p>
            </p:txBody>
          </p:sp>
          <p:sp>
            <p:nvSpPr>
              <p:cNvPr id="253131" name="Freeform 3037"/>
              <p:cNvSpPr>
                <a:spLocks/>
              </p:cNvSpPr>
              <p:nvPr/>
            </p:nvSpPr>
            <p:spPr bwMode="auto">
              <a:xfrm>
                <a:off x="1470" y="1914"/>
                <a:ext cx="8" cy="16"/>
              </a:xfrm>
              <a:custGeom>
                <a:avLst/>
                <a:gdLst>
                  <a:gd name="T0" fmla="*/ 0 w 8"/>
                  <a:gd name="T1" fmla="*/ 0 h 16"/>
                  <a:gd name="T2" fmla="*/ 0 w 8"/>
                  <a:gd name="T3" fmla="*/ 8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132" name="Freeform 3038"/>
              <p:cNvSpPr>
                <a:spLocks/>
              </p:cNvSpPr>
              <p:nvPr/>
            </p:nvSpPr>
            <p:spPr bwMode="auto">
              <a:xfrm>
                <a:off x="1478" y="1899"/>
                <a:ext cx="8" cy="31"/>
              </a:xfrm>
              <a:custGeom>
                <a:avLst/>
                <a:gdLst>
                  <a:gd name="T0" fmla="*/ 0 w 8"/>
                  <a:gd name="T1" fmla="*/ 31 h 31"/>
                  <a:gd name="T2" fmla="*/ 0 w 8"/>
                  <a:gd name="T3" fmla="*/ 23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3"/>
                    </a:lnTo>
                    <a:lnTo>
                      <a:pt x="8" y="0"/>
                    </a:lnTo>
                  </a:path>
                </a:pathLst>
              </a:custGeom>
              <a:noFill/>
              <a:ln w="5080">
                <a:solidFill>
                  <a:srgbClr val="333333"/>
                </a:solidFill>
                <a:prstDash val="solid"/>
                <a:round/>
                <a:headEnd/>
                <a:tailEnd/>
              </a:ln>
            </p:spPr>
            <p:txBody>
              <a:bodyPr/>
              <a:lstStyle/>
              <a:p>
                <a:endParaRPr lang="en-US"/>
              </a:p>
            </p:txBody>
          </p:sp>
          <p:sp>
            <p:nvSpPr>
              <p:cNvPr id="253133" name="Freeform 3039"/>
              <p:cNvSpPr>
                <a:spLocks/>
              </p:cNvSpPr>
              <p:nvPr/>
            </p:nvSpPr>
            <p:spPr bwMode="auto">
              <a:xfrm>
                <a:off x="1486" y="1782"/>
                <a:ext cx="7" cy="117"/>
              </a:xfrm>
              <a:custGeom>
                <a:avLst/>
                <a:gdLst>
                  <a:gd name="T0" fmla="*/ 0 w 7"/>
                  <a:gd name="T1" fmla="*/ 117 h 117"/>
                  <a:gd name="T2" fmla="*/ 0 w 7"/>
                  <a:gd name="T3" fmla="*/ 86 h 117"/>
                  <a:gd name="T4" fmla="*/ 0 w 7"/>
                  <a:gd name="T5" fmla="*/ 55 h 117"/>
                  <a:gd name="T6" fmla="*/ 7 w 7"/>
                  <a:gd name="T7" fmla="*/ 16 h 117"/>
                  <a:gd name="T8" fmla="*/ 7 w 7"/>
                  <a:gd name="T9" fmla="*/ 8 h 117"/>
                  <a:gd name="T10" fmla="*/ 7 w 7"/>
                  <a:gd name="T11" fmla="*/ 0 h 117"/>
                  <a:gd name="T12" fmla="*/ 0 60000 65536"/>
                  <a:gd name="T13" fmla="*/ 0 60000 65536"/>
                  <a:gd name="T14" fmla="*/ 0 60000 65536"/>
                  <a:gd name="T15" fmla="*/ 0 60000 65536"/>
                  <a:gd name="T16" fmla="*/ 0 60000 65536"/>
                  <a:gd name="T17" fmla="*/ 0 60000 65536"/>
                  <a:gd name="T18" fmla="*/ 0 w 7"/>
                  <a:gd name="T19" fmla="*/ 0 h 117"/>
                  <a:gd name="T20" fmla="*/ 7 w 7"/>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7" h="117">
                    <a:moveTo>
                      <a:pt x="0" y="117"/>
                    </a:moveTo>
                    <a:lnTo>
                      <a:pt x="0" y="86"/>
                    </a:lnTo>
                    <a:lnTo>
                      <a:pt x="0" y="55"/>
                    </a:lnTo>
                    <a:lnTo>
                      <a:pt x="7" y="16"/>
                    </a:lnTo>
                    <a:lnTo>
                      <a:pt x="7" y="8"/>
                    </a:lnTo>
                    <a:lnTo>
                      <a:pt x="7" y="0"/>
                    </a:lnTo>
                  </a:path>
                </a:pathLst>
              </a:custGeom>
              <a:noFill/>
              <a:ln w="5080">
                <a:solidFill>
                  <a:srgbClr val="333333"/>
                </a:solidFill>
                <a:prstDash val="solid"/>
                <a:round/>
                <a:headEnd/>
                <a:tailEnd/>
              </a:ln>
            </p:spPr>
            <p:txBody>
              <a:bodyPr/>
              <a:lstStyle/>
              <a:p>
                <a:endParaRPr lang="en-US"/>
              </a:p>
            </p:txBody>
          </p:sp>
          <p:sp>
            <p:nvSpPr>
              <p:cNvPr id="253134" name="Freeform 3040"/>
              <p:cNvSpPr>
                <a:spLocks/>
              </p:cNvSpPr>
              <p:nvPr/>
            </p:nvSpPr>
            <p:spPr bwMode="auto">
              <a:xfrm>
                <a:off x="1493" y="1782"/>
                <a:ext cx="8" cy="62"/>
              </a:xfrm>
              <a:custGeom>
                <a:avLst/>
                <a:gdLst>
                  <a:gd name="T0" fmla="*/ 0 w 8"/>
                  <a:gd name="T1" fmla="*/ 0 h 62"/>
                  <a:gd name="T2" fmla="*/ 0 w 8"/>
                  <a:gd name="T3" fmla="*/ 0 h 62"/>
                  <a:gd name="T4" fmla="*/ 0 w 8"/>
                  <a:gd name="T5" fmla="*/ 23 h 62"/>
                  <a:gd name="T6" fmla="*/ 8 w 8"/>
                  <a:gd name="T7" fmla="*/ 39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0"/>
                    </a:lnTo>
                    <a:lnTo>
                      <a:pt x="0" y="23"/>
                    </a:lnTo>
                    <a:lnTo>
                      <a:pt x="8" y="39"/>
                    </a:lnTo>
                    <a:lnTo>
                      <a:pt x="8" y="62"/>
                    </a:lnTo>
                  </a:path>
                </a:pathLst>
              </a:custGeom>
              <a:noFill/>
              <a:ln w="5080">
                <a:solidFill>
                  <a:srgbClr val="333333"/>
                </a:solidFill>
                <a:prstDash val="solid"/>
                <a:round/>
                <a:headEnd/>
                <a:tailEnd/>
              </a:ln>
            </p:spPr>
            <p:txBody>
              <a:bodyPr/>
              <a:lstStyle/>
              <a:p>
                <a:endParaRPr lang="en-US"/>
              </a:p>
            </p:txBody>
          </p:sp>
          <p:sp>
            <p:nvSpPr>
              <p:cNvPr id="253135" name="Freeform 3041"/>
              <p:cNvSpPr>
                <a:spLocks/>
              </p:cNvSpPr>
              <p:nvPr/>
            </p:nvSpPr>
            <p:spPr bwMode="auto">
              <a:xfrm>
                <a:off x="1501" y="1844"/>
                <a:ext cx="8" cy="70"/>
              </a:xfrm>
              <a:custGeom>
                <a:avLst/>
                <a:gdLst>
                  <a:gd name="T0" fmla="*/ 0 w 8"/>
                  <a:gd name="T1" fmla="*/ 0 h 70"/>
                  <a:gd name="T2" fmla="*/ 0 w 8"/>
                  <a:gd name="T3" fmla="*/ 24 h 70"/>
                  <a:gd name="T4" fmla="*/ 8 w 8"/>
                  <a:gd name="T5" fmla="*/ 39 h 70"/>
                  <a:gd name="T6" fmla="*/ 8 w 8"/>
                  <a:gd name="T7" fmla="*/ 63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24"/>
                    </a:lnTo>
                    <a:lnTo>
                      <a:pt x="8" y="39"/>
                    </a:lnTo>
                    <a:lnTo>
                      <a:pt x="8" y="63"/>
                    </a:lnTo>
                    <a:lnTo>
                      <a:pt x="8" y="70"/>
                    </a:lnTo>
                  </a:path>
                </a:pathLst>
              </a:custGeom>
              <a:noFill/>
              <a:ln w="5080">
                <a:solidFill>
                  <a:srgbClr val="333333"/>
                </a:solidFill>
                <a:prstDash val="solid"/>
                <a:round/>
                <a:headEnd/>
                <a:tailEnd/>
              </a:ln>
            </p:spPr>
            <p:txBody>
              <a:bodyPr/>
              <a:lstStyle/>
              <a:p>
                <a:endParaRPr lang="en-US"/>
              </a:p>
            </p:txBody>
          </p:sp>
          <p:sp>
            <p:nvSpPr>
              <p:cNvPr id="253136" name="Freeform 3042"/>
              <p:cNvSpPr>
                <a:spLocks/>
              </p:cNvSpPr>
              <p:nvPr/>
            </p:nvSpPr>
            <p:spPr bwMode="auto">
              <a:xfrm>
                <a:off x="1509" y="1860"/>
                <a:ext cx="0" cy="54"/>
              </a:xfrm>
              <a:custGeom>
                <a:avLst/>
                <a:gdLst>
                  <a:gd name="T0" fmla="*/ 54 h 54"/>
                  <a:gd name="T1" fmla="*/ 47 h 54"/>
                  <a:gd name="T2" fmla="*/ 31 h 54"/>
                  <a:gd name="T3" fmla="*/ 8 h 54"/>
                  <a:gd name="T4" fmla="*/ 0 h 54"/>
                  <a:gd name="T5" fmla="*/ 0 60000 65536"/>
                  <a:gd name="T6" fmla="*/ 0 60000 65536"/>
                  <a:gd name="T7" fmla="*/ 0 60000 65536"/>
                  <a:gd name="T8" fmla="*/ 0 60000 65536"/>
                  <a:gd name="T9" fmla="*/ 0 60000 65536"/>
                  <a:gd name="T10" fmla="*/ 0 h 54"/>
                  <a:gd name="T11" fmla="*/ 54 h 54"/>
                </a:gdLst>
                <a:ahLst/>
                <a:cxnLst>
                  <a:cxn ang="T5">
                    <a:pos x="0" y="T0"/>
                  </a:cxn>
                  <a:cxn ang="T6">
                    <a:pos x="0" y="T1"/>
                  </a:cxn>
                  <a:cxn ang="T7">
                    <a:pos x="0" y="T2"/>
                  </a:cxn>
                  <a:cxn ang="T8">
                    <a:pos x="0" y="T3"/>
                  </a:cxn>
                  <a:cxn ang="T9">
                    <a:pos x="0" y="T4"/>
                  </a:cxn>
                </a:cxnLst>
                <a:rect l="0" t="T10" r="0" b="T11"/>
                <a:pathLst>
                  <a:path h="54">
                    <a:moveTo>
                      <a:pt x="0" y="54"/>
                    </a:moveTo>
                    <a:lnTo>
                      <a:pt x="0" y="47"/>
                    </a:lnTo>
                    <a:lnTo>
                      <a:pt x="0" y="31"/>
                    </a:lnTo>
                    <a:lnTo>
                      <a:pt x="0" y="8"/>
                    </a:lnTo>
                    <a:lnTo>
                      <a:pt x="0" y="0"/>
                    </a:lnTo>
                  </a:path>
                </a:pathLst>
              </a:custGeom>
              <a:noFill/>
              <a:ln w="5080">
                <a:solidFill>
                  <a:srgbClr val="333333"/>
                </a:solidFill>
                <a:prstDash val="solid"/>
                <a:round/>
                <a:headEnd/>
                <a:tailEnd/>
              </a:ln>
            </p:spPr>
            <p:txBody>
              <a:bodyPr/>
              <a:lstStyle/>
              <a:p>
                <a:endParaRPr lang="en-US"/>
              </a:p>
            </p:txBody>
          </p:sp>
          <p:sp>
            <p:nvSpPr>
              <p:cNvPr id="253137" name="Freeform 3043"/>
              <p:cNvSpPr>
                <a:spLocks/>
              </p:cNvSpPr>
              <p:nvPr/>
            </p:nvSpPr>
            <p:spPr bwMode="auto">
              <a:xfrm>
                <a:off x="1509" y="1860"/>
                <a:ext cx="8" cy="62"/>
              </a:xfrm>
              <a:custGeom>
                <a:avLst/>
                <a:gdLst>
                  <a:gd name="T0" fmla="*/ 0 w 8"/>
                  <a:gd name="T1" fmla="*/ 0 h 62"/>
                  <a:gd name="T2" fmla="*/ 0 w 8"/>
                  <a:gd name="T3" fmla="*/ 8 h 62"/>
                  <a:gd name="T4" fmla="*/ 0 w 8"/>
                  <a:gd name="T5" fmla="*/ 23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23"/>
                    </a:lnTo>
                    <a:lnTo>
                      <a:pt x="8" y="47"/>
                    </a:lnTo>
                    <a:lnTo>
                      <a:pt x="8" y="62"/>
                    </a:lnTo>
                  </a:path>
                </a:pathLst>
              </a:custGeom>
              <a:noFill/>
              <a:ln w="5080">
                <a:solidFill>
                  <a:srgbClr val="333333"/>
                </a:solidFill>
                <a:prstDash val="solid"/>
                <a:round/>
                <a:headEnd/>
                <a:tailEnd/>
              </a:ln>
            </p:spPr>
            <p:txBody>
              <a:bodyPr/>
              <a:lstStyle/>
              <a:p>
                <a:endParaRPr lang="en-US"/>
              </a:p>
            </p:txBody>
          </p:sp>
          <p:sp>
            <p:nvSpPr>
              <p:cNvPr id="253138" name="Freeform 3044"/>
              <p:cNvSpPr>
                <a:spLocks/>
              </p:cNvSpPr>
              <p:nvPr/>
            </p:nvSpPr>
            <p:spPr bwMode="auto">
              <a:xfrm>
                <a:off x="1517" y="192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39" name="Freeform 3045"/>
              <p:cNvSpPr>
                <a:spLocks/>
              </p:cNvSpPr>
              <p:nvPr/>
            </p:nvSpPr>
            <p:spPr bwMode="auto">
              <a:xfrm>
                <a:off x="1525" y="1914"/>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140" name="Freeform 3046"/>
              <p:cNvSpPr>
                <a:spLocks/>
              </p:cNvSpPr>
              <p:nvPr/>
            </p:nvSpPr>
            <p:spPr bwMode="auto">
              <a:xfrm>
                <a:off x="1532" y="191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41" name="Line 3047"/>
              <p:cNvSpPr>
                <a:spLocks noChangeShapeType="1"/>
              </p:cNvSpPr>
              <p:nvPr/>
            </p:nvSpPr>
            <p:spPr bwMode="auto">
              <a:xfrm>
                <a:off x="1540" y="1922"/>
                <a:ext cx="8" cy="16"/>
              </a:xfrm>
              <a:prstGeom prst="line">
                <a:avLst/>
              </a:prstGeom>
              <a:noFill/>
              <a:ln w="5080">
                <a:solidFill>
                  <a:srgbClr val="333333"/>
                </a:solidFill>
                <a:round/>
                <a:headEnd/>
                <a:tailEnd/>
              </a:ln>
            </p:spPr>
            <p:txBody>
              <a:bodyPr/>
              <a:lstStyle/>
              <a:p>
                <a:endParaRPr lang="en-US"/>
              </a:p>
            </p:txBody>
          </p:sp>
          <p:sp>
            <p:nvSpPr>
              <p:cNvPr id="253142" name="Freeform 3048"/>
              <p:cNvSpPr>
                <a:spLocks/>
              </p:cNvSpPr>
              <p:nvPr/>
            </p:nvSpPr>
            <p:spPr bwMode="auto">
              <a:xfrm>
                <a:off x="1548" y="193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143" name="Freeform 3049"/>
              <p:cNvSpPr>
                <a:spLocks/>
              </p:cNvSpPr>
              <p:nvPr/>
            </p:nvSpPr>
            <p:spPr bwMode="auto">
              <a:xfrm>
                <a:off x="1556" y="1938"/>
                <a:ext cx="7" cy="15"/>
              </a:xfrm>
              <a:custGeom>
                <a:avLst/>
                <a:gdLst>
                  <a:gd name="T0" fmla="*/ 0 w 7"/>
                  <a:gd name="T1" fmla="*/ 15 h 15"/>
                  <a:gd name="T2" fmla="*/ 0 w 7"/>
                  <a:gd name="T3" fmla="*/ 15 h 15"/>
                  <a:gd name="T4" fmla="*/ 0 w 7"/>
                  <a:gd name="T5" fmla="*/ 7 h 15"/>
                  <a:gd name="T6" fmla="*/ 7 w 7"/>
                  <a:gd name="T7" fmla="*/ 0 h 15"/>
                  <a:gd name="T8" fmla="*/ 7 w 7"/>
                  <a:gd name="T9" fmla="*/ 0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15"/>
                    </a:moveTo>
                    <a:lnTo>
                      <a:pt x="0" y="15"/>
                    </a:lnTo>
                    <a:lnTo>
                      <a:pt x="0" y="7"/>
                    </a:lnTo>
                    <a:lnTo>
                      <a:pt x="7" y="0"/>
                    </a:lnTo>
                  </a:path>
                </a:pathLst>
              </a:custGeom>
              <a:noFill/>
              <a:ln w="5080">
                <a:solidFill>
                  <a:srgbClr val="333333"/>
                </a:solidFill>
                <a:prstDash val="solid"/>
                <a:round/>
                <a:headEnd/>
                <a:tailEnd/>
              </a:ln>
            </p:spPr>
            <p:txBody>
              <a:bodyPr/>
              <a:lstStyle/>
              <a:p>
                <a:endParaRPr lang="en-US"/>
              </a:p>
            </p:txBody>
          </p:sp>
          <p:sp>
            <p:nvSpPr>
              <p:cNvPr id="253144" name="Freeform 3050"/>
              <p:cNvSpPr>
                <a:spLocks/>
              </p:cNvSpPr>
              <p:nvPr/>
            </p:nvSpPr>
            <p:spPr bwMode="auto">
              <a:xfrm>
                <a:off x="1563" y="1938"/>
                <a:ext cx="8" cy="23"/>
              </a:xfrm>
              <a:custGeom>
                <a:avLst/>
                <a:gdLst>
                  <a:gd name="T0" fmla="*/ 0 w 8"/>
                  <a:gd name="T1" fmla="*/ 0 h 23"/>
                  <a:gd name="T2" fmla="*/ 0 w 8"/>
                  <a:gd name="T3" fmla="*/ 7 h 23"/>
                  <a:gd name="T4" fmla="*/ 0 w 8"/>
                  <a:gd name="T5" fmla="*/ 15 h 23"/>
                  <a:gd name="T6" fmla="*/ 8 w 8"/>
                  <a:gd name="T7" fmla="*/ 23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7"/>
                    </a:lnTo>
                    <a:lnTo>
                      <a:pt x="0" y="15"/>
                    </a:lnTo>
                    <a:lnTo>
                      <a:pt x="8" y="23"/>
                    </a:lnTo>
                  </a:path>
                </a:pathLst>
              </a:custGeom>
              <a:noFill/>
              <a:ln w="5080">
                <a:solidFill>
                  <a:srgbClr val="333333"/>
                </a:solidFill>
                <a:prstDash val="solid"/>
                <a:round/>
                <a:headEnd/>
                <a:tailEnd/>
              </a:ln>
            </p:spPr>
            <p:txBody>
              <a:bodyPr/>
              <a:lstStyle/>
              <a:p>
                <a:endParaRPr lang="en-US"/>
              </a:p>
            </p:txBody>
          </p:sp>
          <p:sp>
            <p:nvSpPr>
              <p:cNvPr id="253145" name="Freeform 3051"/>
              <p:cNvSpPr>
                <a:spLocks/>
              </p:cNvSpPr>
              <p:nvPr/>
            </p:nvSpPr>
            <p:spPr bwMode="auto">
              <a:xfrm>
                <a:off x="1571" y="1922"/>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333333"/>
                </a:solidFill>
                <a:prstDash val="solid"/>
                <a:round/>
                <a:headEnd/>
                <a:tailEnd/>
              </a:ln>
            </p:spPr>
            <p:txBody>
              <a:bodyPr/>
              <a:lstStyle/>
              <a:p>
                <a:endParaRPr lang="en-US"/>
              </a:p>
            </p:txBody>
          </p:sp>
          <p:sp>
            <p:nvSpPr>
              <p:cNvPr id="253146" name="Freeform 3052"/>
              <p:cNvSpPr>
                <a:spLocks/>
              </p:cNvSpPr>
              <p:nvPr/>
            </p:nvSpPr>
            <p:spPr bwMode="auto">
              <a:xfrm>
                <a:off x="1579" y="191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47" name="Freeform 3053"/>
              <p:cNvSpPr>
                <a:spLocks/>
              </p:cNvSpPr>
              <p:nvPr/>
            </p:nvSpPr>
            <p:spPr bwMode="auto">
              <a:xfrm>
                <a:off x="1587" y="1914"/>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333333"/>
                </a:solidFill>
                <a:prstDash val="solid"/>
                <a:round/>
                <a:headEnd/>
                <a:tailEnd/>
              </a:ln>
            </p:spPr>
            <p:txBody>
              <a:bodyPr/>
              <a:lstStyle/>
              <a:p>
                <a:endParaRPr lang="en-US"/>
              </a:p>
            </p:txBody>
          </p:sp>
          <p:sp>
            <p:nvSpPr>
              <p:cNvPr id="253148" name="Freeform 3054"/>
              <p:cNvSpPr>
                <a:spLocks/>
              </p:cNvSpPr>
              <p:nvPr/>
            </p:nvSpPr>
            <p:spPr bwMode="auto">
              <a:xfrm>
                <a:off x="1595" y="1953"/>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149" name="Line 3055"/>
              <p:cNvSpPr>
                <a:spLocks noChangeShapeType="1"/>
              </p:cNvSpPr>
              <p:nvPr/>
            </p:nvSpPr>
            <p:spPr bwMode="auto">
              <a:xfrm flipV="1">
                <a:off x="1602" y="1945"/>
                <a:ext cx="8" cy="8"/>
              </a:xfrm>
              <a:prstGeom prst="line">
                <a:avLst/>
              </a:prstGeom>
              <a:noFill/>
              <a:ln w="5080">
                <a:solidFill>
                  <a:srgbClr val="333333"/>
                </a:solidFill>
                <a:round/>
                <a:headEnd/>
                <a:tailEnd/>
              </a:ln>
            </p:spPr>
            <p:txBody>
              <a:bodyPr/>
              <a:lstStyle/>
              <a:p>
                <a:endParaRPr lang="en-US"/>
              </a:p>
            </p:txBody>
          </p:sp>
          <p:sp>
            <p:nvSpPr>
              <p:cNvPr id="253150" name="Line 3056"/>
              <p:cNvSpPr>
                <a:spLocks noChangeShapeType="1"/>
              </p:cNvSpPr>
              <p:nvPr/>
            </p:nvSpPr>
            <p:spPr bwMode="auto">
              <a:xfrm>
                <a:off x="1610" y="1945"/>
                <a:ext cx="8" cy="0"/>
              </a:xfrm>
              <a:prstGeom prst="line">
                <a:avLst/>
              </a:prstGeom>
              <a:noFill/>
              <a:ln w="5080">
                <a:solidFill>
                  <a:srgbClr val="333333"/>
                </a:solidFill>
                <a:round/>
                <a:headEnd/>
                <a:tailEnd/>
              </a:ln>
            </p:spPr>
            <p:txBody>
              <a:bodyPr/>
              <a:lstStyle/>
              <a:p>
                <a:endParaRPr lang="en-US"/>
              </a:p>
            </p:txBody>
          </p:sp>
          <p:sp>
            <p:nvSpPr>
              <p:cNvPr id="253151" name="Freeform 3057"/>
              <p:cNvSpPr>
                <a:spLocks/>
              </p:cNvSpPr>
              <p:nvPr/>
            </p:nvSpPr>
            <p:spPr bwMode="auto">
              <a:xfrm>
                <a:off x="1618" y="194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52" name="Line 3058"/>
              <p:cNvSpPr>
                <a:spLocks noChangeShapeType="1"/>
              </p:cNvSpPr>
              <p:nvPr/>
            </p:nvSpPr>
            <p:spPr bwMode="auto">
              <a:xfrm>
                <a:off x="1626" y="1953"/>
                <a:ext cx="7" cy="0"/>
              </a:xfrm>
              <a:prstGeom prst="line">
                <a:avLst/>
              </a:prstGeom>
              <a:noFill/>
              <a:ln w="5080">
                <a:solidFill>
                  <a:srgbClr val="333333"/>
                </a:solidFill>
                <a:round/>
                <a:headEnd/>
                <a:tailEnd/>
              </a:ln>
            </p:spPr>
            <p:txBody>
              <a:bodyPr/>
              <a:lstStyle/>
              <a:p>
                <a:endParaRPr lang="en-US"/>
              </a:p>
            </p:txBody>
          </p:sp>
          <p:sp>
            <p:nvSpPr>
              <p:cNvPr id="253153" name="Freeform 3059"/>
              <p:cNvSpPr>
                <a:spLocks/>
              </p:cNvSpPr>
              <p:nvPr/>
            </p:nvSpPr>
            <p:spPr bwMode="auto">
              <a:xfrm>
                <a:off x="1633" y="194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154" name="Freeform 3060"/>
              <p:cNvSpPr>
                <a:spLocks/>
              </p:cNvSpPr>
              <p:nvPr/>
            </p:nvSpPr>
            <p:spPr bwMode="auto">
              <a:xfrm>
                <a:off x="1641" y="1829"/>
                <a:ext cx="8" cy="116"/>
              </a:xfrm>
              <a:custGeom>
                <a:avLst/>
                <a:gdLst>
                  <a:gd name="T0" fmla="*/ 0 w 8"/>
                  <a:gd name="T1" fmla="*/ 116 h 116"/>
                  <a:gd name="T2" fmla="*/ 0 w 8"/>
                  <a:gd name="T3" fmla="*/ 93 h 116"/>
                  <a:gd name="T4" fmla="*/ 0 w 8"/>
                  <a:gd name="T5" fmla="*/ 62 h 116"/>
                  <a:gd name="T6" fmla="*/ 8 w 8"/>
                  <a:gd name="T7" fmla="*/ 31 h 116"/>
                  <a:gd name="T8" fmla="*/ 8 w 8"/>
                  <a:gd name="T9" fmla="*/ 0 h 116"/>
                  <a:gd name="T10" fmla="*/ 0 60000 65536"/>
                  <a:gd name="T11" fmla="*/ 0 60000 65536"/>
                  <a:gd name="T12" fmla="*/ 0 60000 65536"/>
                  <a:gd name="T13" fmla="*/ 0 60000 65536"/>
                  <a:gd name="T14" fmla="*/ 0 60000 65536"/>
                  <a:gd name="T15" fmla="*/ 0 w 8"/>
                  <a:gd name="T16" fmla="*/ 0 h 116"/>
                  <a:gd name="T17" fmla="*/ 8 w 8"/>
                  <a:gd name="T18" fmla="*/ 116 h 116"/>
                </a:gdLst>
                <a:ahLst/>
                <a:cxnLst>
                  <a:cxn ang="T10">
                    <a:pos x="T0" y="T1"/>
                  </a:cxn>
                  <a:cxn ang="T11">
                    <a:pos x="T2" y="T3"/>
                  </a:cxn>
                  <a:cxn ang="T12">
                    <a:pos x="T4" y="T5"/>
                  </a:cxn>
                  <a:cxn ang="T13">
                    <a:pos x="T6" y="T7"/>
                  </a:cxn>
                  <a:cxn ang="T14">
                    <a:pos x="T8" y="T9"/>
                  </a:cxn>
                </a:cxnLst>
                <a:rect l="T15" t="T16" r="T17" b="T18"/>
                <a:pathLst>
                  <a:path w="8" h="116">
                    <a:moveTo>
                      <a:pt x="0" y="116"/>
                    </a:moveTo>
                    <a:lnTo>
                      <a:pt x="0" y="93"/>
                    </a:lnTo>
                    <a:lnTo>
                      <a:pt x="0" y="62"/>
                    </a:lnTo>
                    <a:lnTo>
                      <a:pt x="8" y="31"/>
                    </a:lnTo>
                    <a:lnTo>
                      <a:pt x="8" y="0"/>
                    </a:lnTo>
                  </a:path>
                </a:pathLst>
              </a:custGeom>
              <a:noFill/>
              <a:ln w="5080">
                <a:solidFill>
                  <a:srgbClr val="333333"/>
                </a:solidFill>
                <a:prstDash val="solid"/>
                <a:round/>
                <a:headEnd/>
                <a:tailEnd/>
              </a:ln>
            </p:spPr>
            <p:txBody>
              <a:bodyPr/>
              <a:lstStyle/>
              <a:p>
                <a:endParaRPr lang="en-US"/>
              </a:p>
            </p:txBody>
          </p:sp>
          <p:sp>
            <p:nvSpPr>
              <p:cNvPr id="253155" name="Freeform 3061"/>
              <p:cNvSpPr>
                <a:spLocks/>
              </p:cNvSpPr>
              <p:nvPr/>
            </p:nvSpPr>
            <p:spPr bwMode="auto">
              <a:xfrm>
                <a:off x="1649" y="1728"/>
                <a:ext cx="8" cy="101"/>
              </a:xfrm>
              <a:custGeom>
                <a:avLst/>
                <a:gdLst>
                  <a:gd name="T0" fmla="*/ 0 w 8"/>
                  <a:gd name="T1" fmla="*/ 101 h 101"/>
                  <a:gd name="T2" fmla="*/ 0 w 8"/>
                  <a:gd name="T3" fmla="*/ 70 h 101"/>
                  <a:gd name="T4" fmla="*/ 0 w 8"/>
                  <a:gd name="T5" fmla="*/ 31 h 101"/>
                  <a:gd name="T6" fmla="*/ 8 w 8"/>
                  <a:gd name="T7" fmla="*/ 7 h 101"/>
                  <a:gd name="T8" fmla="*/ 8 w 8"/>
                  <a:gd name="T9" fmla="*/ 0 h 101"/>
                  <a:gd name="T10" fmla="*/ 8 w 8"/>
                  <a:gd name="T11" fmla="*/ 0 h 101"/>
                  <a:gd name="T12" fmla="*/ 0 60000 65536"/>
                  <a:gd name="T13" fmla="*/ 0 60000 65536"/>
                  <a:gd name="T14" fmla="*/ 0 60000 65536"/>
                  <a:gd name="T15" fmla="*/ 0 60000 65536"/>
                  <a:gd name="T16" fmla="*/ 0 60000 65536"/>
                  <a:gd name="T17" fmla="*/ 0 60000 65536"/>
                  <a:gd name="T18" fmla="*/ 0 w 8"/>
                  <a:gd name="T19" fmla="*/ 0 h 101"/>
                  <a:gd name="T20" fmla="*/ 8 w 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8" h="101">
                    <a:moveTo>
                      <a:pt x="0" y="101"/>
                    </a:moveTo>
                    <a:lnTo>
                      <a:pt x="0" y="70"/>
                    </a:lnTo>
                    <a:lnTo>
                      <a:pt x="0" y="31"/>
                    </a:lnTo>
                    <a:lnTo>
                      <a:pt x="8" y="7"/>
                    </a:lnTo>
                    <a:lnTo>
                      <a:pt x="8" y="0"/>
                    </a:lnTo>
                  </a:path>
                </a:pathLst>
              </a:custGeom>
              <a:noFill/>
              <a:ln w="5080">
                <a:solidFill>
                  <a:srgbClr val="333333"/>
                </a:solidFill>
                <a:prstDash val="solid"/>
                <a:round/>
                <a:headEnd/>
                <a:tailEnd/>
              </a:ln>
            </p:spPr>
            <p:txBody>
              <a:bodyPr/>
              <a:lstStyle/>
              <a:p>
                <a:endParaRPr lang="en-US"/>
              </a:p>
            </p:txBody>
          </p:sp>
          <p:sp>
            <p:nvSpPr>
              <p:cNvPr id="253156" name="Freeform 3062"/>
              <p:cNvSpPr>
                <a:spLocks/>
              </p:cNvSpPr>
              <p:nvPr/>
            </p:nvSpPr>
            <p:spPr bwMode="auto">
              <a:xfrm>
                <a:off x="1657" y="1728"/>
                <a:ext cx="8" cy="140"/>
              </a:xfrm>
              <a:custGeom>
                <a:avLst/>
                <a:gdLst>
                  <a:gd name="T0" fmla="*/ 0 w 8"/>
                  <a:gd name="T1" fmla="*/ 0 h 140"/>
                  <a:gd name="T2" fmla="*/ 0 w 8"/>
                  <a:gd name="T3" fmla="*/ 7 h 140"/>
                  <a:gd name="T4" fmla="*/ 0 w 8"/>
                  <a:gd name="T5" fmla="*/ 15 h 140"/>
                  <a:gd name="T6" fmla="*/ 0 w 8"/>
                  <a:gd name="T7" fmla="*/ 54 h 140"/>
                  <a:gd name="T8" fmla="*/ 8 w 8"/>
                  <a:gd name="T9" fmla="*/ 101 h 140"/>
                  <a:gd name="T10" fmla="*/ 8 w 8"/>
                  <a:gd name="T11" fmla="*/ 140 h 140"/>
                  <a:gd name="T12" fmla="*/ 0 60000 65536"/>
                  <a:gd name="T13" fmla="*/ 0 60000 65536"/>
                  <a:gd name="T14" fmla="*/ 0 60000 65536"/>
                  <a:gd name="T15" fmla="*/ 0 60000 65536"/>
                  <a:gd name="T16" fmla="*/ 0 60000 65536"/>
                  <a:gd name="T17" fmla="*/ 0 60000 65536"/>
                  <a:gd name="T18" fmla="*/ 0 w 8"/>
                  <a:gd name="T19" fmla="*/ 0 h 140"/>
                  <a:gd name="T20" fmla="*/ 8 w 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8" h="140">
                    <a:moveTo>
                      <a:pt x="0" y="0"/>
                    </a:moveTo>
                    <a:lnTo>
                      <a:pt x="0" y="7"/>
                    </a:lnTo>
                    <a:lnTo>
                      <a:pt x="0" y="15"/>
                    </a:lnTo>
                    <a:lnTo>
                      <a:pt x="0" y="54"/>
                    </a:lnTo>
                    <a:lnTo>
                      <a:pt x="8" y="101"/>
                    </a:lnTo>
                    <a:lnTo>
                      <a:pt x="8" y="140"/>
                    </a:lnTo>
                  </a:path>
                </a:pathLst>
              </a:custGeom>
              <a:noFill/>
              <a:ln w="5080">
                <a:solidFill>
                  <a:srgbClr val="333333"/>
                </a:solidFill>
                <a:prstDash val="solid"/>
                <a:round/>
                <a:headEnd/>
                <a:tailEnd/>
              </a:ln>
            </p:spPr>
            <p:txBody>
              <a:bodyPr/>
              <a:lstStyle/>
              <a:p>
                <a:endParaRPr lang="en-US"/>
              </a:p>
            </p:txBody>
          </p:sp>
          <p:sp>
            <p:nvSpPr>
              <p:cNvPr id="253157" name="Freeform 3063"/>
              <p:cNvSpPr>
                <a:spLocks/>
              </p:cNvSpPr>
              <p:nvPr/>
            </p:nvSpPr>
            <p:spPr bwMode="auto">
              <a:xfrm>
                <a:off x="1665" y="1868"/>
                <a:ext cx="7" cy="101"/>
              </a:xfrm>
              <a:custGeom>
                <a:avLst/>
                <a:gdLst>
                  <a:gd name="T0" fmla="*/ 0 w 7"/>
                  <a:gd name="T1" fmla="*/ 0 h 101"/>
                  <a:gd name="T2" fmla="*/ 0 w 7"/>
                  <a:gd name="T3" fmla="*/ 62 h 101"/>
                  <a:gd name="T4" fmla="*/ 7 w 7"/>
                  <a:gd name="T5" fmla="*/ 85 h 101"/>
                  <a:gd name="T6" fmla="*/ 7 w 7"/>
                  <a:gd name="T7" fmla="*/ 101 h 101"/>
                  <a:gd name="T8" fmla="*/ 0 60000 65536"/>
                  <a:gd name="T9" fmla="*/ 0 60000 65536"/>
                  <a:gd name="T10" fmla="*/ 0 60000 65536"/>
                  <a:gd name="T11" fmla="*/ 0 60000 65536"/>
                  <a:gd name="T12" fmla="*/ 0 w 7"/>
                  <a:gd name="T13" fmla="*/ 0 h 101"/>
                  <a:gd name="T14" fmla="*/ 7 w 7"/>
                  <a:gd name="T15" fmla="*/ 101 h 101"/>
                </a:gdLst>
                <a:ahLst/>
                <a:cxnLst>
                  <a:cxn ang="T8">
                    <a:pos x="T0" y="T1"/>
                  </a:cxn>
                  <a:cxn ang="T9">
                    <a:pos x="T2" y="T3"/>
                  </a:cxn>
                  <a:cxn ang="T10">
                    <a:pos x="T4" y="T5"/>
                  </a:cxn>
                  <a:cxn ang="T11">
                    <a:pos x="T6" y="T7"/>
                  </a:cxn>
                </a:cxnLst>
                <a:rect l="T12" t="T13" r="T14" b="T15"/>
                <a:pathLst>
                  <a:path w="7" h="101">
                    <a:moveTo>
                      <a:pt x="0" y="0"/>
                    </a:moveTo>
                    <a:lnTo>
                      <a:pt x="0" y="62"/>
                    </a:lnTo>
                    <a:lnTo>
                      <a:pt x="7" y="85"/>
                    </a:lnTo>
                    <a:lnTo>
                      <a:pt x="7" y="101"/>
                    </a:lnTo>
                  </a:path>
                </a:pathLst>
              </a:custGeom>
              <a:noFill/>
              <a:ln w="5080">
                <a:solidFill>
                  <a:srgbClr val="333333"/>
                </a:solidFill>
                <a:prstDash val="solid"/>
                <a:round/>
                <a:headEnd/>
                <a:tailEnd/>
              </a:ln>
            </p:spPr>
            <p:txBody>
              <a:bodyPr/>
              <a:lstStyle/>
              <a:p>
                <a:endParaRPr lang="en-US"/>
              </a:p>
            </p:txBody>
          </p:sp>
          <p:sp>
            <p:nvSpPr>
              <p:cNvPr id="253158" name="Freeform 3064"/>
              <p:cNvSpPr>
                <a:spLocks/>
              </p:cNvSpPr>
              <p:nvPr/>
            </p:nvSpPr>
            <p:spPr bwMode="auto">
              <a:xfrm>
                <a:off x="1672" y="196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59" name="Freeform 3065"/>
              <p:cNvSpPr>
                <a:spLocks/>
              </p:cNvSpPr>
              <p:nvPr/>
            </p:nvSpPr>
            <p:spPr bwMode="auto">
              <a:xfrm>
                <a:off x="1680" y="1977"/>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333333"/>
                </a:solidFill>
                <a:prstDash val="solid"/>
                <a:round/>
                <a:headEnd/>
                <a:tailEnd/>
              </a:ln>
            </p:spPr>
            <p:txBody>
              <a:bodyPr/>
              <a:lstStyle/>
              <a:p>
                <a:endParaRPr lang="en-US"/>
              </a:p>
            </p:txBody>
          </p:sp>
          <p:sp>
            <p:nvSpPr>
              <p:cNvPr id="253160" name="Freeform 3066"/>
              <p:cNvSpPr>
                <a:spLocks/>
              </p:cNvSpPr>
              <p:nvPr/>
            </p:nvSpPr>
            <p:spPr bwMode="auto">
              <a:xfrm>
                <a:off x="1688" y="1953"/>
                <a:ext cx="8" cy="31"/>
              </a:xfrm>
              <a:custGeom>
                <a:avLst/>
                <a:gdLst>
                  <a:gd name="T0" fmla="*/ 0 w 8"/>
                  <a:gd name="T1" fmla="*/ 31 h 31"/>
                  <a:gd name="T2" fmla="*/ 0 w 8"/>
                  <a:gd name="T3" fmla="*/ 24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161" name="Freeform 3067"/>
              <p:cNvSpPr>
                <a:spLocks/>
              </p:cNvSpPr>
              <p:nvPr/>
            </p:nvSpPr>
            <p:spPr bwMode="auto">
              <a:xfrm>
                <a:off x="1696" y="1953"/>
                <a:ext cx="8" cy="24"/>
              </a:xfrm>
              <a:custGeom>
                <a:avLst/>
                <a:gdLst>
                  <a:gd name="T0" fmla="*/ 0 w 8"/>
                  <a:gd name="T1" fmla="*/ 0 h 24"/>
                  <a:gd name="T2" fmla="*/ 0 w 8"/>
                  <a:gd name="T3" fmla="*/ 0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0"/>
                    </a:lnTo>
                    <a:lnTo>
                      <a:pt x="0" y="8"/>
                    </a:lnTo>
                    <a:lnTo>
                      <a:pt x="8" y="16"/>
                    </a:lnTo>
                    <a:lnTo>
                      <a:pt x="8" y="24"/>
                    </a:lnTo>
                  </a:path>
                </a:pathLst>
              </a:custGeom>
              <a:noFill/>
              <a:ln w="5080">
                <a:solidFill>
                  <a:srgbClr val="333333"/>
                </a:solidFill>
                <a:prstDash val="solid"/>
                <a:round/>
                <a:headEnd/>
                <a:tailEnd/>
              </a:ln>
            </p:spPr>
            <p:txBody>
              <a:bodyPr/>
              <a:lstStyle/>
              <a:p>
                <a:endParaRPr lang="en-US"/>
              </a:p>
            </p:txBody>
          </p:sp>
          <p:sp>
            <p:nvSpPr>
              <p:cNvPr id="253162" name="Freeform 3068"/>
              <p:cNvSpPr>
                <a:spLocks/>
              </p:cNvSpPr>
              <p:nvPr/>
            </p:nvSpPr>
            <p:spPr bwMode="auto">
              <a:xfrm>
                <a:off x="1704" y="1961"/>
                <a:ext cx="7" cy="16"/>
              </a:xfrm>
              <a:custGeom>
                <a:avLst/>
                <a:gdLst>
                  <a:gd name="T0" fmla="*/ 0 w 7"/>
                  <a:gd name="T1" fmla="*/ 16 h 16"/>
                  <a:gd name="T2" fmla="*/ 0 w 7"/>
                  <a:gd name="T3" fmla="*/ 16 h 16"/>
                  <a:gd name="T4" fmla="*/ 0 w 7"/>
                  <a:gd name="T5" fmla="*/ 8 h 16"/>
                  <a:gd name="T6" fmla="*/ 7 w 7"/>
                  <a:gd name="T7" fmla="*/ 0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0" y="8"/>
                    </a:lnTo>
                    <a:lnTo>
                      <a:pt x="7" y="0"/>
                    </a:lnTo>
                  </a:path>
                </a:pathLst>
              </a:custGeom>
              <a:noFill/>
              <a:ln w="5080">
                <a:solidFill>
                  <a:srgbClr val="333333"/>
                </a:solidFill>
                <a:prstDash val="solid"/>
                <a:round/>
                <a:headEnd/>
                <a:tailEnd/>
              </a:ln>
            </p:spPr>
            <p:txBody>
              <a:bodyPr/>
              <a:lstStyle/>
              <a:p>
                <a:endParaRPr lang="en-US"/>
              </a:p>
            </p:txBody>
          </p:sp>
          <p:sp>
            <p:nvSpPr>
              <p:cNvPr id="253163" name="Freeform 3069"/>
              <p:cNvSpPr>
                <a:spLocks/>
              </p:cNvSpPr>
              <p:nvPr/>
            </p:nvSpPr>
            <p:spPr bwMode="auto">
              <a:xfrm>
                <a:off x="1711" y="196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164" name="Freeform 3070"/>
              <p:cNvSpPr>
                <a:spLocks/>
              </p:cNvSpPr>
              <p:nvPr/>
            </p:nvSpPr>
            <p:spPr bwMode="auto">
              <a:xfrm>
                <a:off x="1719" y="1977"/>
                <a:ext cx="8" cy="38"/>
              </a:xfrm>
              <a:custGeom>
                <a:avLst/>
                <a:gdLst>
                  <a:gd name="T0" fmla="*/ 0 w 8"/>
                  <a:gd name="T1" fmla="*/ 0 h 38"/>
                  <a:gd name="T2" fmla="*/ 0 w 8"/>
                  <a:gd name="T3" fmla="*/ 7 h 38"/>
                  <a:gd name="T4" fmla="*/ 0 w 8"/>
                  <a:gd name="T5" fmla="*/ 23 h 38"/>
                  <a:gd name="T6" fmla="*/ 8 w 8"/>
                  <a:gd name="T7" fmla="*/ 31 h 38"/>
                  <a:gd name="T8" fmla="*/ 8 w 8"/>
                  <a:gd name="T9" fmla="*/ 38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7"/>
                    </a:lnTo>
                    <a:lnTo>
                      <a:pt x="0" y="23"/>
                    </a:lnTo>
                    <a:lnTo>
                      <a:pt x="8" y="31"/>
                    </a:lnTo>
                    <a:lnTo>
                      <a:pt x="8" y="38"/>
                    </a:lnTo>
                  </a:path>
                </a:pathLst>
              </a:custGeom>
              <a:noFill/>
              <a:ln w="5080">
                <a:solidFill>
                  <a:srgbClr val="333333"/>
                </a:solidFill>
                <a:prstDash val="solid"/>
                <a:round/>
                <a:headEnd/>
                <a:tailEnd/>
              </a:ln>
            </p:spPr>
            <p:txBody>
              <a:bodyPr/>
              <a:lstStyle/>
              <a:p>
                <a:endParaRPr lang="en-US"/>
              </a:p>
            </p:txBody>
          </p:sp>
          <p:sp>
            <p:nvSpPr>
              <p:cNvPr id="253165" name="Freeform 3071"/>
              <p:cNvSpPr>
                <a:spLocks/>
              </p:cNvSpPr>
              <p:nvPr/>
            </p:nvSpPr>
            <p:spPr bwMode="auto">
              <a:xfrm>
                <a:off x="1727" y="200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166" name="Line 3072"/>
              <p:cNvSpPr>
                <a:spLocks noChangeShapeType="1"/>
              </p:cNvSpPr>
              <p:nvPr/>
            </p:nvSpPr>
            <p:spPr bwMode="auto">
              <a:xfrm flipV="1">
                <a:off x="1735" y="2000"/>
                <a:ext cx="7" cy="8"/>
              </a:xfrm>
              <a:prstGeom prst="line">
                <a:avLst/>
              </a:prstGeom>
              <a:noFill/>
              <a:ln w="5080">
                <a:solidFill>
                  <a:srgbClr val="333333"/>
                </a:solidFill>
                <a:round/>
                <a:headEnd/>
                <a:tailEnd/>
              </a:ln>
            </p:spPr>
            <p:txBody>
              <a:bodyPr/>
              <a:lstStyle/>
              <a:p>
                <a:endParaRPr lang="en-US"/>
              </a:p>
            </p:txBody>
          </p:sp>
          <p:sp>
            <p:nvSpPr>
              <p:cNvPr id="253167" name="Freeform 3073"/>
              <p:cNvSpPr>
                <a:spLocks/>
              </p:cNvSpPr>
              <p:nvPr/>
            </p:nvSpPr>
            <p:spPr bwMode="auto">
              <a:xfrm>
                <a:off x="1742" y="200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68" name="Freeform 3074"/>
              <p:cNvSpPr>
                <a:spLocks/>
              </p:cNvSpPr>
              <p:nvPr/>
            </p:nvSpPr>
            <p:spPr bwMode="auto">
              <a:xfrm>
                <a:off x="1750" y="2000"/>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333333"/>
                </a:solidFill>
                <a:prstDash val="solid"/>
                <a:round/>
                <a:headEnd/>
                <a:tailEnd/>
              </a:ln>
            </p:spPr>
            <p:txBody>
              <a:bodyPr/>
              <a:lstStyle/>
              <a:p>
                <a:endParaRPr lang="en-US"/>
              </a:p>
            </p:txBody>
          </p:sp>
          <p:sp>
            <p:nvSpPr>
              <p:cNvPr id="253169" name="Freeform 3075"/>
              <p:cNvSpPr>
                <a:spLocks/>
              </p:cNvSpPr>
              <p:nvPr/>
            </p:nvSpPr>
            <p:spPr bwMode="auto">
              <a:xfrm>
                <a:off x="1758" y="2000"/>
                <a:ext cx="8" cy="31"/>
              </a:xfrm>
              <a:custGeom>
                <a:avLst/>
                <a:gdLst>
                  <a:gd name="T0" fmla="*/ 0 w 8"/>
                  <a:gd name="T1" fmla="*/ 31 h 31"/>
                  <a:gd name="T2" fmla="*/ 0 w 8"/>
                  <a:gd name="T3" fmla="*/ 23 h 31"/>
                  <a:gd name="T4" fmla="*/ 0 w 8"/>
                  <a:gd name="T5" fmla="*/ 15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8"/>
                    </a:lnTo>
                    <a:lnTo>
                      <a:pt x="8" y="0"/>
                    </a:lnTo>
                  </a:path>
                </a:pathLst>
              </a:custGeom>
              <a:noFill/>
              <a:ln w="5080">
                <a:solidFill>
                  <a:srgbClr val="333333"/>
                </a:solidFill>
                <a:prstDash val="solid"/>
                <a:round/>
                <a:headEnd/>
                <a:tailEnd/>
              </a:ln>
            </p:spPr>
            <p:txBody>
              <a:bodyPr/>
              <a:lstStyle/>
              <a:p>
                <a:endParaRPr lang="en-US"/>
              </a:p>
            </p:txBody>
          </p:sp>
          <p:sp>
            <p:nvSpPr>
              <p:cNvPr id="253170" name="Freeform 3076"/>
              <p:cNvSpPr>
                <a:spLocks/>
              </p:cNvSpPr>
              <p:nvPr/>
            </p:nvSpPr>
            <p:spPr bwMode="auto">
              <a:xfrm>
                <a:off x="1766" y="2000"/>
                <a:ext cx="8" cy="15"/>
              </a:xfrm>
              <a:custGeom>
                <a:avLst/>
                <a:gdLst>
                  <a:gd name="T0" fmla="*/ 0 w 8"/>
                  <a:gd name="T1" fmla="*/ 0 h 15"/>
                  <a:gd name="T2" fmla="*/ 0 w 8"/>
                  <a:gd name="T3" fmla="*/ 0 h 15"/>
                  <a:gd name="T4" fmla="*/ 0 w 8"/>
                  <a:gd name="T5" fmla="*/ 8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8"/>
                    </a:lnTo>
                    <a:lnTo>
                      <a:pt x="8" y="15"/>
                    </a:lnTo>
                  </a:path>
                </a:pathLst>
              </a:custGeom>
              <a:noFill/>
              <a:ln w="5080">
                <a:solidFill>
                  <a:srgbClr val="333333"/>
                </a:solidFill>
                <a:prstDash val="solid"/>
                <a:round/>
                <a:headEnd/>
                <a:tailEnd/>
              </a:ln>
            </p:spPr>
            <p:txBody>
              <a:bodyPr/>
              <a:lstStyle/>
              <a:p>
                <a:endParaRPr lang="en-US"/>
              </a:p>
            </p:txBody>
          </p:sp>
          <p:sp>
            <p:nvSpPr>
              <p:cNvPr id="253171" name="Line 3077"/>
              <p:cNvSpPr>
                <a:spLocks noChangeShapeType="1"/>
              </p:cNvSpPr>
              <p:nvPr/>
            </p:nvSpPr>
            <p:spPr bwMode="auto">
              <a:xfrm>
                <a:off x="1774" y="2015"/>
                <a:ext cx="7" cy="0"/>
              </a:xfrm>
              <a:prstGeom prst="line">
                <a:avLst/>
              </a:prstGeom>
              <a:noFill/>
              <a:ln w="5080">
                <a:solidFill>
                  <a:srgbClr val="333333"/>
                </a:solidFill>
                <a:round/>
                <a:headEnd/>
                <a:tailEnd/>
              </a:ln>
            </p:spPr>
            <p:txBody>
              <a:bodyPr/>
              <a:lstStyle/>
              <a:p>
                <a:endParaRPr lang="en-US"/>
              </a:p>
            </p:txBody>
          </p:sp>
          <p:sp>
            <p:nvSpPr>
              <p:cNvPr id="253172" name="Freeform 3078"/>
              <p:cNvSpPr>
                <a:spLocks/>
              </p:cNvSpPr>
              <p:nvPr/>
            </p:nvSpPr>
            <p:spPr bwMode="auto">
              <a:xfrm>
                <a:off x="1781" y="1992"/>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333333"/>
                </a:solidFill>
                <a:prstDash val="solid"/>
                <a:round/>
                <a:headEnd/>
                <a:tailEnd/>
              </a:ln>
            </p:spPr>
            <p:txBody>
              <a:bodyPr/>
              <a:lstStyle/>
              <a:p>
                <a:endParaRPr lang="en-US"/>
              </a:p>
            </p:txBody>
          </p:sp>
          <p:sp>
            <p:nvSpPr>
              <p:cNvPr id="253173" name="Freeform 3079"/>
              <p:cNvSpPr>
                <a:spLocks/>
              </p:cNvSpPr>
              <p:nvPr/>
            </p:nvSpPr>
            <p:spPr bwMode="auto">
              <a:xfrm>
                <a:off x="1789" y="1992"/>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174" name="Freeform 3080"/>
              <p:cNvSpPr>
                <a:spLocks/>
              </p:cNvSpPr>
              <p:nvPr/>
            </p:nvSpPr>
            <p:spPr bwMode="auto">
              <a:xfrm>
                <a:off x="1797" y="2031"/>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333333"/>
                </a:solidFill>
                <a:prstDash val="solid"/>
                <a:round/>
                <a:headEnd/>
                <a:tailEnd/>
              </a:ln>
            </p:spPr>
            <p:txBody>
              <a:bodyPr/>
              <a:lstStyle/>
              <a:p>
                <a:endParaRPr lang="en-US"/>
              </a:p>
            </p:txBody>
          </p:sp>
          <p:sp>
            <p:nvSpPr>
              <p:cNvPr id="253175" name="Freeform 3081"/>
              <p:cNvSpPr>
                <a:spLocks/>
              </p:cNvSpPr>
              <p:nvPr/>
            </p:nvSpPr>
            <p:spPr bwMode="auto">
              <a:xfrm>
                <a:off x="1805" y="2000"/>
                <a:ext cx="0" cy="39"/>
              </a:xfrm>
              <a:custGeom>
                <a:avLst/>
                <a:gdLst>
                  <a:gd name="T0" fmla="*/ 39 h 39"/>
                  <a:gd name="T1" fmla="*/ 31 h 39"/>
                  <a:gd name="T2" fmla="*/ 15 h 39"/>
                  <a:gd name="T3" fmla="*/ 8 h 39"/>
                  <a:gd name="T4" fmla="*/ 0 h 39"/>
                  <a:gd name="T5" fmla="*/ 0 60000 65536"/>
                  <a:gd name="T6" fmla="*/ 0 60000 65536"/>
                  <a:gd name="T7" fmla="*/ 0 60000 65536"/>
                  <a:gd name="T8" fmla="*/ 0 60000 65536"/>
                  <a:gd name="T9" fmla="*/ 0 60000 65536"/>
                  <a:gd name="T10" fmla="*/ 0 h 39"/>
                  <a:gd name="T11" fmla="*/ 39 h 39"/>
                </a:gdLst>
                <a:ahLst/>
                <a:cxnLst>
                  <a:cxn ang="T5">
                    <a:pos x="0" y="T0"/>
                  </a:cxn>
                  <a:cxn ang="T6">
                    <a:pos x="0" y="T1"/>
                  </a:cxn>
                  <a:cxn ang="T7">
                    <a:pos x="0" y="T2"/>
                  </a:cxn>
                  <a:cxn ang="T8">
                    <a:pos x="0" y="T3"/>
                  </a:cxn>
                  <a:cxn ang="T9">
                    <a:pos x="0" y="T4"/>
                  </a:cxn>
                </a:cxnLst>
                <a:rect l="0" t="T10" r="0" b="T11"/>
                <a:pathLst>
                  <a:path h="39">
                    <a:moveTo>
                      <a:pt x="0" y="39"/>
                    </a:moveTo>
                    <a:lnTo>
                      <a:pt x="0" y="31"/>
                    </a:lnTo>
                    <a:lnTo>
                      <a:pt x="0" y="15"/>
                    </a:lnTo>
                    <a:lnTo>
                      <a:pt x="0" y="8"/>
                    </a:lnTo>
                    <a:lnTo>
                      <a:pt x="0" y="0"/>
                    </a:lnTo>
                  </a:path>
                </a:pathLst>
              </a:custGeom>
              <a:noFill/>
              <a:ln w="5080">
                <a:solidFill>
                  <a:srgbClr val="333333"/>
                </a:solidFill>
                <a:prstDash val="solid"/>
                <a:round/>
                <a:headEnd/>
                <a:tailEnd/>
              </a:ln>
            </p:spPr>
            <p:txBody>
              <a:bodyPr/>
              <a:lstStyle/>
              <a:p>
                <a:endParaRPr lang="en-US"/>
              </a:p>
            </p:txBody>
          </p:sp>
          <p:sp>
            <p:nvSpPr>
              <p:cNvPr id="253176" name="Freeform 3082"/>
              <p:cNvSpPr>
                <a:spLocks/>
              </p:cNvSpPr>
              <p:nvPr/>
            </p:nvSpPr>
            <p:spPr bwMode="auto">
              <a:xfrm>
                <a:off x="1805" y="2000"/>
                <a:ext cx="7" cy="39"/>
              </a:xfrm>
              <a:custGeom>
                <a:avLst/>
                <a:gdLst>
                  <a:gd name="T0" fmla="*/ 0 w 7"/>
                  <a:gd name="T1" fmla="*/ 0 h 39"/>
                  <a:gd name="T2" fmla="*/ 0 w 7"/>
                  <a:gd name="T3" fmla="*/ 8 h 39"/>
                  <a:gd name="T4" fmla="*/ 0 w 7"/>
                  <a:gd name="T5" fmla="*/ 15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5"/>
                    </a:lnTo>
                    <a:lnTo>
                      <a:pt x="7" y="31"/>
                    </a:lnTo>
                    <a:lnTo>
                      <a:pt x="7" y="39"/>
                    </a:lnTo>
                  </a:path>
                </a:pathLst>
              </a:custGeom>
              <a:noFill/>
              <a:ln w="5080">
                <a:solidFill>
                  <a:srgbClr val="333333"/>
                </a:solidFill>
                <a:prstDash val="solid"/>
                <a:round/>
                <a:headEnd/>
                <a:tailEnd/>
              </a:ln>
            </p:spPr>
            <p:txBody>
              <a:bodyPr/>
              <a:lstStyle/>
              <a:p>
                <a:endParaRPr lang="en-US"/>
              </a:p>
            </p:txBody>
          </p:sp>
          <p:sp>
            <p:nvSpPr>
              <p:cNvPr id="253177" name="Freeform 3083"/>
              <p:cNvSpPr>
                <a:spLocks/>
              </p:cNvSpPr>
              <p:nvPr/>
            </p:nvSpPr>
            <p:spPr bwMode="auto">
              <a:xfrm>
                <a:off x="1812" y="203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178" name="Freeform 3084"/>
              <p:cNvSpPr>
                <a:spLocks/>
              </p:cNvSpPr>
              <p:nvPr/>
            </p:nvSpPr>
            <p:spPr bwMode="auto">
              <a:xfrm>
                <a:off x="1820" y="2008"/>
                <a:ext cx="8" cy="23"/>
              </a:xfrm>
              <a:custGeom>
                <a:avLst/>
                <a:gdLst>
                  <a:gd name="T0" fmla="*/ 0 w 8"/>
                  <a:gd name="T1" fmla="*/ 23 h 23"/>
                  <a:gd name="T2" fmla="*/ 0 w 8"/>
                  <a:gd name="T3" fmla="*/ 7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179" name="Freeform 3085"/>
              <p:cNvSpPr>
                <a:spLocks/>
              </p:cNvSpPr>
              <p:nvPr/>
            </p:nvSpPr>
            <p:spPr bwMode="auto">
              <a:xfrm>
                <a:off x="1828" y="200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180" name="Freeform 3086"/>
              <p:cNvSpPr>
                <a:spLocks/>
              </p:cNvSpPr>
              <p:nvPr/>
            </p:nvSpPr>
            <p:spPr bwMode="auto">
              <a:xfrm>
                <a:off x="1836" y="202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81" name="Line 3087"/>
              <p:cNvSpPr>
                <a:spLocks noChangeShapeType="1"/>
              </p:cNvSpPr>
              <p:nvPr/>
            </p:nvSpPr>
            <p:spPr bwMode="auto">
              <a:xfrm>
                <a:off x="1844" y="2023"/>
                <a:ext cx="7" cy="0"/>
              </a:xfrm>
              <a:prstGeom prst="line">
                <a:avLst/>
              </a:prstGeom>
              <a:noFill/>
              <a:ln w="5080">
                <a:solidFill>
                  <a:srgbClr val="333333"/>
                </a:solidFill>
                <a:round/>
                <a:headEnd/>
                <a:tailEnd/>
              </a:ln>
            </p:spPr>
            <p:txBody>
              <a:bodyPr/>
              <a:lstStyle/>
              <a:p>
                <a:endParaRPr lang="en-US"/>
              </a:p>
            </p:txBody>
          </p:sp>
          <p:sp>
            <p:nvSpPr>
              <p:cNvPr id="253182" name="Freeform 3088"/>
              <p:cNvSpPr>
                <a:spLocks/>
              </p:cNvSpPr>
              <p:nvPr/>
            </p:nvSpPr>
            <p:spPr bwMode="auto">
              <a:xfrm>
                <a:off x="1851" y="201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83" name="Freeform 3089"/>
              <p:cNvSpPr>
                <a:spLocks/>
              </p:cNvSpPr>
              <p:nvPr/>
            </p:nvSpPr>
            <p:spPr bwMode="auto">
              <a:xfrm>
                <a:off x="1859" y="2015"/>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333333"/>
                </a:solidFill>
                <a:prstDash val="solid"/>
                <a:round/>
                <a:headEnd/>
                <a:tailEnd/>
              </a:ln>
            </p:spPr>
            <p:txBody>
              <a:bodyPr/>
              <a:lstStyle/>
              <a:p>
                <a:endParaRPr lang="en-US"/>
              </a:p>
            </p:txBody>
          </p:sp>
          <p:sp>
            <p:nvSpPr>
              <p:cNvPr id="253184" name="Freeform 3090"/>
              <p:cNvSpPr>
                <a:spLocks/>
              </p:cNvSpPr>
              <p:nvPr/>
            </p:nvSpPr>
            <p:spPr bwMode="auto">
              <a:xfrm>
                <a:off x="1867" y="203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85" name="Freeform 3091"/>
              <p:cNvSpPr>
                <a:spLocks/>
              </p:cNvSpPr>
              <p:nvPr/>
            </p:nvSpPr>
            <p:spPr bwMode="auto">
              <a:xfrm>
                <a:off x="1875" y="2031"/>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186" name="Freeform 3092"/>
              <p:cNvSpPr>
                <a:spLocks/>
              </p:cNvSpPr>
              <p:nvPr/>
            </p:nvSpPr>
            <p:spPr bwMode="auto">
              <a:xfrm>
                <a:off x="1882" y="202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87" name="Freeform 3093"/>
              <p:cNvSpPr>
                <a:spLocks/>
              </p:cNvSpPr>
              <p:nvPr/>
            </p:nvSpPr>
            <p:spPr bwMode="auto">
              <a:xfrm>
                <a:off x="1890" y="2023"/>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333333"/>
                </a:solidFill>
                <a:prstDash val="solid"/>
                <a:round/>
                <a:headEnd/>
                <a:tailEnd/>
              </a:ln>
            </p:spPr>
            <p:txBody>
              <a:bodyPr/>
              <a:lstStyle/>
              <a:p>
                <a:endParaRPr lang="en-US"/>
              </a:p>
            </p:txBody>
          </p:sp>
          <p:sp>
            <p:nvSpPr>
              <p:cNvPr id="253188" name="Line 3094"/>
              <p:cNvSpPr>
                <a:spLocks noChangeShapeType="1"/>
              </p:cNvSpPr>
              <p:nvPr/>
            </p:nvSpPr>
            <p:spPr bwMode="auto">
              <a:xfrm>
                <a:off x="1898" y="2047"/>
                <a:ext cx="8" cy="7"/>
              </a:xfrm>
              <a:prstGeom prst="line">
                <a:avLst/>
              </a:prstGeom>
              <a:noFill/>
              <a:ln w="5080">
                <a:solidFill>
                  <a:srgbClr val="333333"/>
                </a:solidFill>
                <a:round/>
                <a:headEnd/>
                <a:tailEnd/>
              </a:ln>
            </p:spPr>
            <p:txBody>
              <a:bodyPr/>
              <a:lstStyle/>
              <a:p>
                <a:endParaRPr lang="en-US"/>
              </a:p>
            </p:txBody>
          </p:sp>
          <p:sp>
            <p:nvSpPr>
              <p:cNvPr id="253189" name="Freeform 3095"/>
              <p:cNvSpPr>
                <a:spLocks/>
              </p:cNvSpPr>
              <p:nvPr/>
            </p:nvSpPr>
            <p:spPr bwMode="auto">
              <a:xfrm>
                <a:off x="1906" y="2047"/>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190" name="Freeform 3096"/>
              <p:cNvSpPr>
                <a:spLocks/>
              </p:cNvSpPr>
              <p:nvPr/>
            </p:nvSpPr>
            <p:spPr bwMode="auto">
              <a:xfrm>
                <a:off x="1914" y="2039"/>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191" name="Freeform 3097"/>
              <p:cNvSpPr>
                <a:spLocks/>
              </p:cNvSpPr>
              <p:nvPr/>
            </p:nvSpPr>
            <p:spPr bwMode="auto">
              <a:xfrm>
                <a:off x="1921" y="203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92" name="Freeform 3098"/>
              <p:cNvSpPr>
                <a:spLocks/>
              </p:cNvSpPr>
              <p:nvPr/>
            </p:nvSpPr>
            <p:spPr bwMode="auto">
              <a:xfrm>
                <a:off x="1929" y="203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193" name="Freeform 3099"/>
              <p:cNvSpPr>
                <a:spLocks/>
              </p:cNvSpPr>
              <p:nvPr/>
            </p:nvSpPr>
            <p:spPr bwMode="auto">
              <a:xfrm>
                <a:off x="1937" y="1961"/>
                <a:ext cx="8" cy="70"/>
              </a:xfrm>
              <a:custGeom>
                <a:avLst/>
                <a:gdLst>
                  <a:gd name="T0" fmla="*/ 0 w 8"/>
                  <a:gd name="T1" fmla="*/ 70 h 70"/>
                  <a:gd name="T2" fmla="*/ 0 w 8"/>
                  <a:gd name="T3" fmla="*/ 54 h 70"/>
                  <a:gd name="T4" fmla="*/ 0 w 8"/>
                  <a:gd name="T5" fmla="*/ 39 h 70"/>
                  <a:gd name="T6" fmla="*/ 8 w 8"/>
                  <a:gd name="T7" fmla="*/ 16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9"/>
                    </a:lnTo>
                    <a:lnTo>
                      <a:pt x="8" y="16"/>
                    </a:lnTo>
                    <a:lnTo>
                      <a:pt x="8" y="0"/>
                    </a:lnTo>
                  </a:path>
                </a:pathLst>
              </a:custGeom>
              <a:noFill/>
              <a:ln w="5080">
                <a:solidFill>
                  <a:srgbClr val="333333"/>
                </a:solidFill>
                <a:prstDash val="solid"/>
                <a:round/>
                <a:headEnd/>
                <a:tailEnd/>
              </a:ln>
            </p:spPr>
            <p:txBody>
              <a:bodyPr/>
              <a:lstStyle/>
              <a:p>
                <a:endParaRPr lang="en-US"/>
              </a:p>
            </p:txBody>
          </p:sp>
          <p:sp>
            <p:nvSpPr>
              <p:cNvPr id="253194" name="Freeform 3100"/>
              <p:cNvSpPr>
                <a:spLocks/>
              </p:cNvSpPr>
              <p:nvPr/>
            </p:nvSpPr>
            <p:spPr bwMode="auto">
              <a:xfrm>
                <a:off x="1945" y="1914"/>
                <a:ext cx="7" cy="47"/>
              </a:xfrm>
              <a:custGeom>
                <a:avLst/>
                <a:gdLst>
                  <a:gd name="T0" fmla="*/ 0 w 7"/>
                  <a:gd name="T1" fmla="*/ 47 h 47"/>
                  <a:gd name="T2" fmla="*/ 0 w 7"/>
                  <a:gd name="T3" fmla="*/ 16 h 47"/>
                  <a:gd name="T4" fmla="*/ 7 w 7"/>
                  <a:gd name="T5" fmla="*/ 0 h 47"/>
                  <a:gd name="T6" fmla="*/ 7 w 7"/>
                  <a:gd name="T7" fmla="*/ 0 h 47"/>
                  <a:gd name="T8" fmla="*/ 0 60000 65536"/>
                  <a:gd name="T9" fmla="*/ 0 60000 65536"/>
                  <a:gd name="T10" fmla="*/ 0 60000 65536"/>
                  <a:gd name="T11" fmla="*/ 0 60000 65536"/>
                  <a:gd name="T12" fmla="*/ 0 w 7"/>
                  <a:gd name="T13" fmla="*/ 0 h 47"/>
                  <a:gd name="T14" fmla="*/ 7 w 7"/>
                  <a:gd name="T15" fmla="*/ 47 h 47"/>
                </a:gdLst>
                <a:ahLst/>
                <a:cxnLst>
                  <a:cxn ang="T8">
                    <a:pos x="T0" y="T1"/>
                  </a:cxn>
                  <a:cxn ang="T9">
                    <a:pos x="T2" y="T3"/>
                  </a:cxn>
                  <a:cxn ang="T10">
                    <a:pos x="T4" y="T5"/>
                  </a:cxn>
                  <a:cxn ang="T11">
                    <a:pos x="T6" y="T7"/>
                  </a:cxn>
                </a:cxnLst>
                <a:rect l="T12" t="T13" r="T14" b="T15"/>
                <a:pathLst>
                  <a:path w="7" h="47">
                    <a:moveTo>
                      <a:pt x="0" y="47"/>
                    </a:moveTo>
                    <a:lnTo>
                      <a:pt x="0" y="16"/>
                    </a:lnTo>
                    <a:lnTo>
                      <a:pt x="7" y="0"/>
                    </a:lnTo>
                  </a:path>
                </a:pathLst>
              </a:custGeom>
              <a:noFill/>
              <a:ln w="5080">
                <a:solidFill>
                  <a:srgbClr val="333333"/>
                </a:solidFill>
                <a:prstDash val="solid"/>
                <a:round/>
                <a:headEnd/>
                <a:tailEnd/>
              </a:ln>
            </p:spPr>
            <p:txBody>
              <a:bodyPr/>
              <a:lstStyle/>
              <a:p>
                <a:endParaRPr lang="en-US"/>
              </a:p>
            </p:txBody>
          </p:sp>
          <p:sp>
            <p:nvSpPr>
              <p:cNvPr id="253195" name="Freeform 3101"/>
              <p:cNvSpPr>
                <a:spLocks/>
              </p:cNvSpPr>
              <p:nvPr/>
            </p:nvSpPr>
            <p:spPr bwMode="auto">
              <a:xfrm>
                <a:off x="1952" y="1914"/>
                <a:ext cx="8" cy="63"/>
              </a:xfrm>
              <a:custGeom>
                <a:avLst/>
                <a:gdLst>
                  <a:gd name="T0" fmla="*/ 0 w 8"/>
                  <a:gd name="T1" fmla="*/ 0 h 63"/>
                  <a:gd name="T2" fmla="*/ 0 w 8"/>
                  <a:gd name="T3" fmla="*/ 8 h 63"/>
                  <a:gd name="T4" fmla="*/ 0 w 8"/>
                  <a:gd name="T5" fmla="*/ 24 h 63"/>
                  <a:gd name="T6" fmla="*/ 8 w 8"/>
                  <a:gd name="T7" fmla="*/ 47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8"/>
                    </a:lnTo>
                    <a:lnTo>
                      <a:pt x="0" y="24"/>
                    </a:lnTo>
                    <a:lnTo>
                      <a:pt x="8" y="47"/>
                    </a:lnTo>
                    <a:lnTo>
                      <a:pt x="8" y="63"/>
                    </a:lnTo>
                  </a:path>
                </a:pathLst>
              </a:custGeom>
              <a:noFill/>
              <a:ln w="5080">
                <a:solidFill>
                  <a:srgbClr val="333333"/>
                </a:solidFill>
                <a:prstDash val="solid"/>
                <a:round/>
                <a:headEnd/>
                <a:tailEnd/>
              </a:ln>
            </p:spPr>
            <p:txBody>
              <a:bodyPr/>
              <a:lstStyle/>
              <a:p>
                <a:endParaRPr lang="en-US"/>
              </a:p>
            </p:txBody>
          </p:sp>
          <p:sp>
            <p:nvSpPr>
              <p:cNvPr id="253196" name="Freeform 3102"/>
              <p:cNvSpPr>
                <a:spLocks/>
              </p:cNvSpPr>
              <p:nvPr/>
            </p:nvSpPr>
            <p:spPr bwMode="auto">
              <a:xfrm>
                <a:off x="1960" y="1977"/>
                <a:ext cx="8" cy="54"/>
              </a:xfrm>
              <a:custGeom>
                <a:avLst/>
                <a:gdLst>
                  <a:gd name="T0" fmla="*/ 0 w 8"/>
                  <a:gd name="T1" fmla="*/ 0 h 54"/>
                  <a:gd name="T2" fmla="*/ 0 w 8"/>
                  <a:gd name="T3" fmla="*/ 31 h 54"/>
                  <a:gd name="T4" fmla="*/ 8 w 8"/>
                  <a:gd name="T5" fmla="*/ 54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0"/>
                    </a:moveTo>
                    <a:lnTo>
                      <a:pt x="0" y="31"/>
                    </a:lnTo>
                    <a:lnTo>
                      <a:pt x="8" y="54"/>
                    </a:lnTo>
                  </a:path>
                </a:pathLst>
              </a:custGeom>
              <a:noFill/>
              <a:ln w="5080">
                <a:solidFill>
                  <a:srgbClr val="333333"/>
                </a:solidFill>
                <a:prstDash val="solid"/>
                <a:round/>
                <a:headEnd/>
                <a:tailEnd/>
              </a:ln>
            </p:spPr>
            <p:txBody>
              <a:bodyPr/>
              <a:lstStyle/>
              <a:p>
                <a:endParaRPr lang="en-US"/>
              </a:p>
            </p:txBody>
          </p:sp>
          <p:sp>
            <p:nvSpPr>
              <p:cNvPr id="253197" name="Freeform 3103"/>
              <p:cNvSpPr>
                <a:spLocks/>
              </p:cNvSpPr>
              <p:nvPr/>
            </p:nvSpPr>
            <p:spPr bwMode="auto">
              <a:xfrm>
                <a:off x="1968" y="203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98" name="Line 3104"/>
              <p:cNvSpPr>
                <a:spLocks noChangeShapeType="1"/>
              </p:cNvSpPr>
              <p:nvPr/>
            </p:nvSpPr>
            <p:spPr bwMode="auto">
              <a:xfrm>
                <a:off x="1976" y="2039"/>
                <a:ext cx="8" cy="8"/>
              </a:xfrm>
              <a:prstGeom prst="line">
                <a:avLst/>
              </a:prstGeom>
              <a:noFill/>
              <a:ln w="5080">
                <a:solidFill>
                  <a:srgbClr val="333333"/>
                </a:solidFill>
                <a:round/>
                <a:headEnd/>
                <a:tailEnd/>
              </a:ln>
            </p:spPr>
            <p:txBody>
              <a:bodyPr/>
              <a:lstStyle/>
              <a:p>
                <a:endParaRPr lang="en-US"/>
              </a:p>
            </p:txBody>
          </p:sp>
          <p:sp>
            <p:nvSpPr>
              <p:cNvPr id="253199" name="Freeform 3105"/>
              <p:cNvSpPr>
                <a:spLocks/>
              </p:cNvSpPr>
              <p:nvPr/>
            </p:nvSpPr>
            <p:spPr bwMode="auto">
              <a:xfrm>
                <a:off x="1984" y="2047"/>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333333"/>
                </a:solidFill>
                <a:prstDash val="solid"/>
                <a:round/>
                <a:headEnd/>
                <a:tailEnd/>
              </a:ln>
            </p:spPr>
            <p:txBody>
              <a:bodyPr/>
              <a:lstStyle/>
              <a:p>
                <a:endParaRPr lang="en-US"/>
              </a:p>
            </p:txBody>
          </p:sp>
          <p:sp>
            <p:nvSpPr>
              <p:cNvPr id="253200" name="Freeform 3106"/>
              <p:cNvSpPr>
                <a:spLocks/>
              </p:cNvSpPr>
              <p:nvPr/>
            </p:nvSpPr>
            <p:spPr bwMode="auto">
              <a:xfrm>
                <a:off x="1991" y="206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01" name="Line 3107"/>
              <p:cNvSpPr>
                <a:spLocks noChangeShapeType="1"/>
              </p:cNvSpPr>
              <p:nvPr/>
            </p:nvSpPr>
            <p:spPr bwMode="auto">
              <a:xfrm>
                <a:off x="1999" y="2062"/>
                <a:ext cx="8" cy="0"/>
              </a:xfrm>
              <a:prstGeom prst="line">
                <a:avLst/>
              </a:prstGeom>
              <a:noFill/>
              <a:ln w="5080">
                <a:solidFill>
                  <a:srgbClr val="333333"/>
                </a:solidFill>
                <a:round/>
                <a:headEnd/>
                <a:tailEnd/>
              </a:ln>
            </p:spPr>
            <p:txBody>
              <a:bodyPr/>
              <a:lstStyle/>
              <a:p>
                <a:endParaRPr lang="en-US"/>
              </a:p>
            </p:txBody>
          </p:sp>
          <p:sp>
            <p:nvSpPr>
              <p:cNvPr id="253202" name="Freeform 3108"/>
              <p:cNvSpPr>
                <a:spLocks/>
              </p:cNvSpPr>
              <p:nvPr/>
            </p:nvSpPr>
            <p:spPr bwMode="auto">
              <a:xfrm>
                <a:off x="2007" y="205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03" name="Line 3109"/>
              <p:cNvSpPr>
                <a:spLocks noChangeShapeType="1"/>
              </p:cNvSpPr>
              <p:nvPr/>
            </p:nvSpPr>
            <p:spPr bwMode="auto">
              <a:xfrm>
                <a:off x="2015" y="2054"/>
                <a:ext cx="7" cy="8"/>
              </a:xfrm>
              <a:prstGeom prst="line">
                <a:avLst/>
              </a:prstGeom>
              <a:noFill/>
              <a:ln w="5080">
                <a:solidFill>
                  <a:srgbClr val="333333"/>
                </a:solidFill>
                <a:round/>
                <a:headEnd/>
                <a:tailEnd/>
              </a:ln>
            </p:spPr>
            <p:txBody>
              <a:bodyPr/>
              <a:lstStyle/>
              <a:p>
                <a:endParaRPr lang="en-US"/>
              </a:p>
            </p:txBody>
          </p:sp>
          <p:sp>
            <p:nvSpPr>
              <p:cNvPr id="253204" name="Freeform 3110"/>
              <p:cNvSpPr>
                <a:spLocks/>
              </p:cNvSpPr>
              <p:nvPr/>
            </p:nvSpPr>
            <p:spPr bwMode="auto">
              <a:xfrm>
                <a:off x="2022" y="2062"/>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333333"/>
                </a:solidFill>
                <a:prstDash val="solid"/>
                <a:round/>
                <a:headEnd/>
                <a:tailEnd/>
              </a:ln>
            </p:spPr>
            <p:txBody>
              <a:bodyPr/>
              <a:lstStyle/>
              <a:p>
                <a:endParaRPr lang="en-US"/>
              </a:p>
            </p:txBody>
          </p:sp>
          <p:sp>
            <p:nvSpPr>
              <p:cNvPr id="253205" name="Freeform 3111"/>
              <p:cNvSpPr>
                <a:spLocks/>
              </p:cNvSpPr>
              <p:nvPr/>
            </p:nvSpPr>
            <p:spPr bwMode="auto">
              <a:xfrm>
                <a:off x="2030" y="207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06" name="Line 3112"/>
              <p:cNvSpPr>
                <a:spLocks noChangeShapeType="1"/>
              </p:cNvSpPr>
              <p:nvPr/>
            </p:nvSpPr>
            <p:spPr bwMode="auto">
              <a:xfrm>
                <a:off x="2038" y="2078"/>
                <a:ext cx="8" cy="0"/>
              </a:xfrm>
              <a:prstGeom prst="line">
                <a:avLst/>
              </a:prstGeom>
              <a:noFill/>
              <a:ln w="5080">
                <a:solidFill>
                  <a:srgbClr val="333333"/>
                </a:solidFill>
                <a:round/>
                <a:headEnd/>
                <a:tailEnd/>
              </a:ln>
            </p:spPr>
            <p:txBody>
              <a:bodyPr/>
              <a:lstStyle/>
              <a:p>
                <a:endParaRPr lang="en-US"/>
              </a:p>
            </p:txBody>
          </p:sp>
          <p:sp>
            <p:nvSpPr>
              <p:cNvPr id="253207" name="Freeform 3113"/>
              <p:cNvSpPr>
                <a:spLocks/>
              </p:cNvSpPr>
              <p:nvPr/>
            </p:nvSpPr>
            <p:spPr bwMode="auto">
              <a:xfrm>
                <a:off x="2046" y="207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08" name="Freeform 3114"/>
              <p:cNvSpPr>
                <a:spLocks/>
              </p:cNvSpPr>
              <p:nvPr/>
            </p:nvSpPr>
            <p:spPr bwMode="auto">
              <a:xfrm>
                <a:off x="2054" y="207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3209" name="Freeform 3115"/>
              <p:cNvSpPr>
                <a:spLocks/>
              </p:cNvSpPr>
              <p:nvPr/>
            </p:nvSpPr>
            <p:spPr bwMode="auto">
              <a:xfrm>
                <a:off x="2061" y="207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10" name="Freeform 3116"/>
              <p:cNvSpPr>
                <a:spLocks/>
              </p:cNvSpPr>
              <p:nvPr/>
            </p:nvSpPr>
            <p:spPr bwMode="auto">
              <a:xfrm>
                <a:off x="2069"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333333"/>
                </a:solidFill>
                <a:prstDash val="solid"/>
                <a:round/>
                <a:headEnd/>
                <a:tailEnd/>
              </a:ln>
            </p:spPr>
            <p:txBody>
              <a:bodyPr/>
              <a:lstStyle/>
              <a:p>
                <a:endParaRPr lang="en-US"/>
              </a:p>
            </p:txBody>
          </p:sp>
          <p:sp>
            <p:nvSpPr>
              <p:cNvPr id="253211" name="Freeform 3117"/>
              <p:cNvSpPr>
                <a:spLocks/>
              </p:cNvSpPr>
              <p:nvPr/>
            </p:nvSpPr>
            <p:spPr bwMode="auto">
              <a:xfrm>
                <a:off x="2077" y="2078"/>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12" name="Line 3118"/>
              <p:cNvSpPr>
                <a:spLocks noChangeShapeType="1"/>
              </p:cNvSpPr>
              <p:nvPr/>
            </p:nvSpPr>
            <p:spPr bwMode="auto">
              <a:xfrm>
                <a:off x="2085" y="2078"/>
                <a:ext cx="7" cy="0"/>
              </a:xfrm>
              <a:prstGeom prst="line">
                <a:avLst/>
              </a:prstGeom>
              <a:noFill/>
              <a:ln w="5080">
                <a:solidFill>
                  <a:srgbClr val="333333"/>
                </a:solidFill>
                <a:round/>
                <a:headEnd/>
                <a:tailEnd/>
              </a:ln>
            </p:spPr>
            <p:txBody>
              <a:bodyPr/>
              <a:lstStyle/>
              <a:p>
                <a:endParaRPr lang="en-US"/>
              </a:p>
            </p:txBody>
          </p:sp>
          <p:sp>
            <p:nvSpPr>
              <p:cNvPr id="253213" name="Freeform 3119"/>
              <p:cNvSpPr>
                <a:spLocks/>
              </p:cNvSpPr>
              <p:nvPr/>
            </p:nvSpPr>
            <p:spPr bwMode="auto">
              <a:xfrm>
                <a:off x="2092" y="207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333333"/>
                </a:solidFill>
                <a:prstDash val="solid"/>
                <a:round/>
                <a:headEnd/>
                <a:tailEnd/>
              </a:ln>
            </p:spPr>
            <p:txBody>
              <a:bodyPr/>
              <a:lstStyle/>
              <a:p>
                <a:endParaRPr lang="en-US"/>
              </a:p>
            </p:txBody>
          </p:sp>
          <p:sp>
            <p:nvSpPr>
              <p:cNvPr id="253214" name="Line 3120"/>
              <p:cNvSpPr>
                <a:spLocks noChangeShapeType="1"/>
              </p:cNvSpPr>
              <p:nvPr/>
            </p:nvSpPr>
            <p:spPr bwMode="auto">
              <a:xfrm>
                <a:off x="2100" y="2086"/>
                <a:ext cx="0" cy="0"/>
              </a:xfrm>
              <a:prstGeom prst="line">
                <a:avLst/>
              </a:prstGeom>
              <a:noFill/>
              <a:ln w="5080">
                <a:solidFill>
                  <a:srgbClr val="333333"/>
                </a:solidFill>
                <a:round/>
                <a:headEnd/>
                <a:tailEnd/>
              </a:ln>
            </p:spPr>
            <p:txBody>
              <a:bodyPr/>
              <a:lstStyle/>
              <a:p>
                <a:endParaRPr lang="en-US"/>
              </a:p>
            </p:txBody>
          </p:sp>
          <p:sp>
            <p:nvSpPr>
              <p:cNvPr id="253215" name="Freeform 3121"/>
              <p:cNvSpPr>
                <a:spLocks/>
              </p:cNvSpPr>
              <p:nvPr/>
            </p:nvSpPr>
            <p:spPr bwMode="auto">
              <a:xfrm>
                <a:off x="2100" y="2086"/>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53216" name="Freeform 3122"/>
              <p:cNvSpPr>
                <a:spLocks/>
              </p:cNvSpPr>
              <p:nvPr/>
            </p:nvSpPr>
            <p:spPr bwMode="auto">
              <a:xfrm>
                <a:off x="2108" y="209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17" name="Freeform 3123"/>
              <p:cNvSpPr>
                <a:spLocks/>
              </p:cNvSpPr>
              <p:nvPr/>
            </p:nvSpPr>
            <p:spPr bwMode="auto">
              <a:xfrm>
                <a:off x="2116" y="2039"/>
                <a:ext cx="8" cy="54"/>
              </a:xfrm>
              <a:custGeom>
                <a:avLst/>
                <a:gdLst>
                  <a:gd name="T0" fmla="*/ 0 w 8"/>
                  <a:gd name="T1" fmla="*/ 54 h 54"/>
                  <a:gd name="T2" fmla="*/ 0 w 8"/>
                  <a:gd name="T3" fmla="*/ 47 h 54"/>
                  <a:gd name="T4" fmla="*/ 0 w 8"/>
                  <a:gd name="T5" fmla="*/ 23 h 54"/>
                  <a:gd name="T6" fmla="*/ 8 w 8"/>
                  <a:gd name="T7" fmla="*/ 8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47"/>
                    </a:lnTo>
                    <a:lnTo>
                      <a:pt x="0" y="23"/>
                    </a:lnTo>
                    <a:lnTo>
                      <a:pt x="8" y="8"/>
                    </a:lnTo>
                    <a:lnTo>
                      <a:pt x="8" y="0"/>
                    </a:lnTo>
                  </a:path>
                </a:pathLst>
              </a:custGeom>
              <a:noFill/>
              <a:ln w="5080">
                <a:solidFill>
                  <a:srgbClr val="333333"/>
                </a:solidFill>
                <a:prstDash val="solid"/>
                <a:round/>
                <a:headEnd/>
                <a:tailEnd/>
              </a:ln>
            </p:spPr>
            <p:txBody>
              <a:bodyPr/>
              <a:lstStyle/>
              <a:p>
                <a:endParaRPr lang="en-US"/>
              </a:p>
            </p:txBody>
          </p:sp>
          <p:sp>
            <p:nvSpPr>
              <p:cNvPr id="253218" name="Freeform 3124"/>
              <p:cNvSpPr>
                <a:spLocks/>
              </p:cNvSpPr>
              <p:nvPr/>
            </p:nvSpPr>
            <p:spPr bwMode="auto">
              <a:xfrm>
                <a:off x="2124" y="2039"/>
                <a:ext cx="7" cy="31"/>
              </a:xfrm>
              <a:custGeom>
                <a:avLst/>
                <a:gdLst>
                  <a:gd name="T0" fmla="*/ 0 w 7"/>
                  <a:gd name="T1" fmla="*/ 0 h 31"/>
                  <a:gd name="T2" fmla="*/ 0 w 7"/>
                  <a:gd name="T3" fmla="*/ 0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0"/>
                    </a:lnTo>
                    <a:lnTo>
                      <a:pt x="0" y="15"/>
                    </a:lnTo>
                    <a:lnTo>
                      <a:pt x="7" y="23"/>
                    </a:lnTo>
                    <a:lnTo>
                      <a:pt x="7" y="31"/>
                    </a:lnTo>
                  </a:path>
                </a:pathLst>
              </a:custGeom>
              <a:noFill/>
              <a:ln w="5080">
                <a:solidFill>
                  <a:srgbClr val="333333"/>
                </a:solidFill>
                <a:prstDash val="solid"/>
                <a:round/>
                <a:headEnd/>
                <a:tailEnd/>
              </a:ln>
            </p:spPr>
            <p:txBody>
              <a:bodyPr/>
              <a:lstStyle/>
              <a:p>
                <a:endParaRPr lang="en-US"/>
              </a:p>
            </p:txBody>
          </p:sp>
          <p:sp>
            <p:nvSpPr>
              <p:cNvPr id="253219" name="Freeform 3125"/>
              <p:cNvSpPr>
                <a:spLocks/>
              </p:cNvSpPr>
              <p:nvPr/>
            </p:nvSpPr>
            <p:spPr bwMode="auto">
              <a:xfrm>
                <a:off x="2131" y="207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20" name="Line 3126"/>
              <p:cNvSpPr>
                <a:spLocks noChangeShapeType="1"/>
              </p:cNvSpPr>
              <p:nvPr/>
            </p:nvSpPr>
            <p:spPr bwMode="auto">
              <a:xfrm>
                <a:off x="2139" y="2078"/>
                <a:ext cx="8" cy="15"/>
              </a:xfrm>
              <a:prstGeom prst="line">
                <a:avLst/>
              </a:prstGeom>
              <a:noFill/>
              <a:ln w="5080">
                <a:solidFill>
                  <a:srgbClr val="333333"/>
                </a:solidFill>
                <a:round/>
                <a:headEnd/>
                <a:tailEnd/>
              </a:ln>
            </p:spPr>
            <p:txBody>
              <a:bodyPr/>
              <a:lstStyle/>
              <a:p>
                <a:endParaRPr lang="en-US"/>
              </a:p>
            </p:txBody>
          </p:sp>
          <p:sp>
            <p:nvSpPr>
              <p:cNvPr id="253221" name="Freeform 3127"/>
              <p:cNvSpPr>
                <a:spLocks/>
              </p:cNvSpPr>
              <p:nvPr/>
            </p:nvSpPr>
            <p:spPr bwMode="auto">
              <a:xfrm>
                <a:off x="2147" y="2093"/>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333333"/>
                </a:solidFill>
                <a:prstDash val="solid"/>
                <a:round/>
                <a:headEnd/>
                <a:tailEnd/>
              </a:ln>
            </p:spPr>
            <p:txBody>
              <a:bodyPr/>
              <a:lstStyle/>
              <a:p>
                <a:endParaRPr lang="en-US"/>
              </a:p>
            </p:txBody>
          </p:sp>
          <p:sp>
            <p:nvSpPr>
              <p:cNvPr id="253222" name="Freeform 3128"/>
              <p:cNvSpPr>
                <a:spLocks/>
              </p:cNvSpPr>
              <p:nvPr/>
            </p:nvSpPr>
            <p:spPr bwMode="auto">
              <a:xfrm>
                <a:off x="2155" y="2101"/>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223" name="Line 3129"/>
              <p:cNvSpPr>
                <a:spLocks noChangeShapeType="1"/>
              </p:cNvSpPr>
              <p:nvPr/>
            </p:nvSpPr>
            <p:spPr bwMode="auto">
              <a:xfrm>
                <a:off x="2162" y="2101"/>
                <a:ext cx="8" cy="0"/>
              </a:xfrm>
              <a:prstGeom prst="line">
                <a:avLst/>
              </a:prstGeom>
              <a:noFill/>
              <a:ln w="5080">
                <a:solidFill>
                  <a:srgbClr val="333333"/>
                </a:solidFill>
                <a:round/>
                <a:headEnd/>
                <a:tailEnd/>
              </a:ln>
            </p:spPr>
            <p:txBody>
              <a:bodyPr/>
              <a:lstStyle/>
              <a:p>
                <a:endParaRPr lang="en-US"/>
              </a:p>
            </p:txBody>
          </p:sp>
          <p:sp>
            <p:nvSpPr>
              <p:cNvPr id="253224" name="Freeform 3130"/>
              <p:cNvSpPr>
                <a:spLocks/>
              </p:cNvSpPr>
              <p:nvPr/>
            </p:nvSpPr>
            <p:spPr bwMode="auto">
              <a:xfrm>
                <a:off x="2170" y="2101"/>
                <a:ext cx="8" cy="23"/>
              </a:xfrm>
              <a:custGeom>
                <a:avLst/>
                <a:gdLst>
                  <a:gd name="T0" fmla="*/ 0 w 8"/>
                  <a:gd name="T1" fmla="*/ 0 h 23"/>
                  <a:gd name="T2" fmla="*/ 0 w 8"/>
                  <a:gd name="T3" fmla="*/ 8 h 23"/>
                  <a:gd name="T4" fmla="*/ 0 w 8"/>
                  <a:gd name="T5" fmla="*/ 16 h 23"/>
                  <a:gd name="T6" fmla="*/ 8 w 8"/>
                  <a:gd name="T7" fmla="*/ 23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8"/>
                    </a:lnTo>
                    <a:lnTo>
                      <a:pt x="0" y="16"/>
                    </a:lnTo>
                    <a:lnTo>
                      <a:pt x="8" y="23"/>
                    </a:lnTo>
                  </a:path>
                </a:pathLst>
              </a:custGeom>
              <a:noFill/>
              <a:ln w="5080">
                <a:solidFill>
                  <a:srgbClr val="333333"/>
                </a:solidFill>
                <a:prstDash val="solid"/>
                <a:round/>
                <a:headEnd/>
                <a:tailEnd/>
              </a:ln>
            </p:spPr>
            <p:txBody>
              <a:bodyPr/>
              <a:lstStyle/>
              <a:p>
                <a:endParaRPr lang="en-US"/>
              </a:p>
            </p:txBody>
          </p:sp>
          <p:sp>
            <p:nvSpPr>
              <p:cNvPr id="253225" name="Freeform 3131"/>
              <p:cNvSpPr>
                <a:spLocks/>
              </p:cNvSpPr>
              <p:nvPr/>
            </p:nvSpPr>
            <p:spPr bwMode="auto">
              <a:xfrm>
                <a:off x="2178" y="2093"/>
                <a:ext cx="8" cy="31"/>
              </a:xfrm>
              <a:custGeom>
                <a:avLst/>
                <a:gdLst>
                  <a:gd name="T0" fmla="*/ 0 w 8"/>
                  <a:gd name="T1" fmla="*/ 31 h 31"/>
                  <a:gd name="T2" fmla="*/ 0 w 8"/>
                  <a:gd name="T3" fmla="*/ 24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226" name="Freeform 3132"/>
              <p:cNvSpPr>
                <a:spLocks/>
              </p:cNvSpPr>
              <p:nvPr/>
            </p:nvSpPr>
            <p:spPr bwMode="auto">
              <a:xfrm>
                <a:off x="2186" y="2093"/>
                <a:ext cx="8" cy="16"/>
              </a:xfrm>
              <a:custGeom>
                <a:avLst/>
                <a:gdLst>
                  <a:gd name="T0" fmla="*/ 0 w 8"/>
                  <a:gd name="T1" fmla="*/ 0 h 16"/>
                  <a:gd name="T2" fmla="*/ 0 w 8"/>
                  <a:gd name="T3" fmla="*/ 0 h 16"/>
                  <a:gd name="T4" fmla="*/ 0 w 8"/>
                  <a:gd name="T5" fmla="*/ 8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0"/>
                    </a:lnTo>
                    <a:lnTo>
                      <a:pt x="0" y="8"/>
                    </a:lnTo>
                    <a:lnTo>
                      <a:pt x="8" y="16"/>
                    </a:lnTo>
                  </a:path>
                </a:pathLst>
              </a:custGeom>
              <a:noFill/>
              <a:ln w="5080">
                <a:solidFill>
                  <a:srgbClr val="333333"/>
                </a:solidFill>
                <a:prstDash val="solid"/>
                <a:round/>
                <a:headEnd/>
                <a:tailEnd/>
              </a:ln>
            </p:spPr>
            <p:txBody>
              <a:bodyPr/>
              <a:lstStyle/>
              <a:p>
                <a:endParaRPr lang="en-US"/>
              </a:p>
            </p:txBody>
          </p:sp>
          <p:sp>
            <p:nvSpPr>
              <p:cNvPr id="253227" name="Line 3133"/>
              <p:cNvSpPr>
                <a:spLocks noChangeShapeType="1"/>
              </p:cNvSpPr>
              <p:nvPr/>
            </p:nvSpPr>
            <p:spPr bwMode="auto">
              <a:xfrm>
                <a:off x="2194" y="2109"/>
                <a:ext cx="7" cy="0"/>
              </a:xfrm>
              <a:prstGeom prst="line">
                <a:avLst/>
              </a:prstGeom>
              <a:noFill/>
              <a:ln w="5080">
                <a:solidFill>
                  <a:srgbClr val="333333"/>
                </a:solidFill>
                <a:round/>
                <a:headEnd/>
                <a:tailEnd/>
              </a:ln>
            </p:spPr>
            <p:txBody>
              <a:bodyPr/>
              <a:lstStyle/>
              <a:p>
                <a:endParaRPr lang="en-US"/>
              </a:p>
            </p:txBody>
          </p:sp>
          <p:sp>
            <p:nvSpPr>
              <p:cNvPr id="253228" name="Freeform 3134"/>
              <p:cNvSpPr>
                <a:spLocks/>
              </p:cNvSpPr>
              <p:nvPr/>
            </p:nvSpPr>
            <p:spPr bwMode="auto">
              <a:xfrm>
                <a:off x="2201"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29" name="Freeform 3135"/>
              <p:cNvSpPr>
                <a:spLocks/>
              </p:cNvSpPr>
              <p:nvPr/>
            </p:nvSpPr>
            <p:spPr bwMode="auto">
              <a:xfrm>
                <a:off x="2209" y="21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230" name="Line 3136"/>
              <p:cNvSpPr>
                <a:spLocks noChangeShapeType="1"/>
              </p:cNvSpPr>
              <p:nvPr/>
            </p:nvSpPr>
            <p:spPr bwMode="auto">
              <a:xfrm>
                <a:off x="2217" y="2109"/>
                <a:ext cx="8" cy="8"/>
              </a:xfrm>
              <a:prstGeom prst="line">
                <a:avLst/>
              </a:prstGeom>
              <a:noFill/>
              <a:ln w="5080">
                <a:solidFill>
                  <a:srgbClr val="333333"/>
                </a:solidFill>
                <a:round/>
                <a:headEnd/>
                <a:tailEnd/>
              </a:ln>
            </p:spPr>
            <p:txBody>
              <a:bodyPr/>
              <a:lstStyle/>
              <a:p>
                <a:endParaRPr lang="en-US"/>
              </a:p>
            </p:txBody>
          </p:sp>
          <p:sp>
            <p:nvSpPr>
              <p:cNvPr id="253231" name="Line 3137"/>
              <p:cNvSpPr>
                <a:spLocks noChangeShapeType="1"/>
              </p:cNvSpPr>
              <p:nvPr/>
            </p:nvSpPr>
            <p:spPr bwMode="auto">
              <a:xfrm>
                <a:off x="2225" y="2117"/>
                <a:ext cx="7" cy="0"/>
              </a:xfrm>
              <a:prstGeom prst="line">
                <a:avLst/>
              </a:prstGeom>
              <a:noFill/>
              <a:ln w="5080">
                <a:solidFill>
                  <a:srgbClr val="333333"/>
                </a:solidFill>
                <a:round/>
                <a:headEnd/>
                <a:tailEnd/>
              </a:ln>
            </p:spPr>
            <p:txBody>
              <a:bodyPr/>
              <a:lstStyle/>
              <a:p>
                <a:endParaRPr lang="en-US"/>
              </a:p>
            </p:txBody>
          </p:sp>
          <p:sp>
            <p:nvSpPr>
              <p:cNvPr id="253232" name="Freeform 3138"/>
              <p:cNvSpPr>
                <a:spLocks/>
              </p:cNvSpPr>
              <p:nvPr/>
            </p:nvSpPr>
            <p:spPr bwMode="auto">
              <a:xfrm>
                <a:off x="2232" y="210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33" name="Freeform 3139"/>
              <p:cNvSpPr>
                <a:spLocks/>
              </p:cNvSpPr>
              <p:nvPr/>
            </p:nvSpPr>
            <p:spPr bwMode="auto">
              <a:xfrm>
                <a:off x="2240" y="2078"/>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34" name="Freeform 3140"/>
              <p:cNvSpPr>
                <a:spLocks/>
              </p:cNvSpPr>
              <p:nvPr/>
            </p:nvSpPr>
            <p:spPr bwMode="auto">
              <a:xfrm>
                <a:off x="2248" y="2078"/>
                <a:ext cx="8" cy="39"/>
              </a:xfrm>
              <a:custGeom>
                <a:avLst/>
                <a:gdLst>
                  <a:gd name="T0" fmla="*/ 0 w 8"/>
                  <a:gd name="T1" fmla="*/ 0 h 39"/>
                  <a:gd name="T2" fmla="*/ 0 w 8"/>
                  <a:gd name="T3" fmla="*/ 8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5"/>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235" name="Freeform 3141"/>
              <p:cNvSpPr>
                <a:spLocks/>
              </p:cNvSpPr>
              <p:nvPr/>
            </p:nvSpPr>
            <p:spPr bwMode="auto">
              <a:xfrm>
                <a:off x="2256" y="2109"/>
                <a:ext cx="8" cy="8"/>
              </a:xfrm>
              <a:custGeom>
                <a:avLst/>
                <a:gdLst>
                  <a:gd name="T0" fmla="*/ 0 w 8"/>
                  <a:gd name="T1" fmla="*/ 8 h 8"/>
                  <a:gd name="T2" fmla="*/ 0 w 8"/>
                  <a:gd name="T3" fmla="*/ 8 h 8"/>
                  <a:gd name="T4" fmla="*/ 0 w 8"/>
                  <a:gd name="T5" fmla="*/ 8 h 8"/>
                  <a:gd name="T6" fmla="*/ 8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36" name="Freeform 3142"/>
              <p:cNvSpPr>
                <a:spLocks/>
              </p:cNvSpPr>
              <p:nvPr/>
            </p:nvSpPr>
            <p:spPr bwMode="auto">
              <a:xfrm>
                <a:off x="2264" y="2109"/>
                <a:ext cx="7" cy="31"/>
              </a:xfrm>
              <a:custGeom>
                <a:avLst/>
                <a:gdLst>
                  <a:gd name="T0" fmla="*/ 0 w 7"/>
                  <a:gd name="T1" fmla="*/ 0 h 31"/>
                  <a:gd name="T2" fmla="*/ 0 w 7"/>
                  <a:gd name="T3" fmla="*/ 8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5"/>
                    </a:lnTo>
                    <a:lnTo>
                      <a:pt x="7" y="23"/>
                    </a:lnTo>
                    <a:lnTo>
                      <a:pt x="7" y="31"/>
                    </a:lnTo>
                  </a:path>
                </a:pathLst>
              </a:custGeom>
              <a:noFill/>
              <a:ln w="5080">
                <a:solidFill>
                  <a:srgbClr val="333333"/>
                </a:solidFill>
                <a:prstDash val="solid"/>
                <a:round/>
                <a:headEnd/>
                <a:tailEnd/>
              </a:ln>
            </p:spPr>
            <p:txBody>
              <a:bodyPr/>
              <a:lstStyle/>
              <a:p>
                <a:endParaRPr lang="en-US"/>
              </a:p>
            </p:txBody>
          </p:sp>
          <p:sp>
            <p:nvSpPr>
              <p:cNvPr id="253237" name="Freeform 3143"/>
              <p:cNvSpPr>
                <a:spLocks/>
              </p:cNvSpPr>
              <p:nvPr/>
            </p:nvSpPr>
            <p:spPr bwMode="auto">
              <a:xfrm>
                <a:off x="2271" y="213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38" name="Freeform 3144"/>
              <p:cNvSpPr>
                <a:spLocks/>
              </p:cNvSpPr>
              <p:nvPr/>
            </p:nvSpPr>
            <p:spPr bwMode="auto">
              <a:xfrm>
                <a:off x="2279" y="212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39" name="Freeform 3145"/>
              <p:cNvSpPr>
                <a:spLocks/>
              </p:cNvSpPr>
              <p:nvPr/>
            </p:nvSpPr>
            <p:spPr bwMode="auto">
              <a:xfrm>
                <a:off x="2287" y="212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40" name="Freeform 3146"/>
              <p:cNvSpPr>
                <a:spLocks/>
              </p:cNvSpPr>
              <p:nvPr/>
            </p:nvSpPr>
            <p:spPr bwMode="auto">
              <a:xfrm>
                <a:off x="2295" y="2117"/>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333333"/>
                </a:solidFill>
                <a:prstDash val="solid"/>
                <a:round/>
                <a:headEnd/>
                <a:tailEnd/>
              </a:ln>
            </p:spPr>
            <p:txBody>
              <a:bodyPr/>
              <a:lstStyle/>
              <a:p>
                <a:endParaRPr lang="en-US"/>
              </a:p>
            </p:txBody>
          </p:sp>
          <p:sp>
            <p:nvSpPr>
              <p:cNvPr id="253241" name="Freeform 3147"/>
              <p:cNvSpPr>
                <a:spLocks/>
              </p:cNvSpPr>
              <p:nvPr/>
            </p:nvSpPr>
            <p:spPr bwMode="auto">
              <a:xfrm>
                <a:off x="2302" y="211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242" name="Freeform 3148"/>
              <p:cNvSpPr>
                <a:spLocks/>
              </p:cNvSpPr>
              <p:nvPr/>
            </p:nvSpPr>
            <p:spPr bwMode="auto">
              <a:xfrm>
                <a:off x="2310" y="213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43" name="Freeform 3149"/>
              <p:cNvSpPr>
                <a:spLocks/>
              </p:cNvSpPr>
              <p:nvPr/>
            </p:nvSpPr>
            <p:spPr bwMode="auto">
              <a:xfrm>
                <a:off x="2318"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244" name="Freeform 3150"/>
              <p:cNvSpPr>
                <a:spLocks/>
              </p:cNvSpPr>
              <p:nvPr/>
            </p:nvSpPr>
            <p:spPr bwMode="auto">
              <a:xfrm>
                <a:off x="2326" y="2124"/>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333333"/>
                </a:solidFill>
                <a:prstDash val="solid"/>
                <a:round/>
                <a:headEnd/>
                <a:tailEnd/>
              </a:ln>
            </p:spPr>
            <p:txBody>
              <a:bodyPr/>
              <a:lstStyle/>
              <a:p>
                <a:endParaRPr lang="en-US"/>
              </a:p>
            </p:txBody>
          </p:sp>
          <p:sp>
            <p:nvSpPr>
              <p:cNvPr id="253245" name="Freeform 3151"/>
              <p:cNvSpPr>
                <a:spLocks/>
              </p:cNvSpPr>
              <p:nvPr/>
            </p:nvSpPr>
            <p:spPr bwMode="auto">
              <a:xfrm>
                <a:off x="2334" y="2078"/>
                <a:ext cx="7" cy="46"/>
              </a:xfrm>
              <a:custGeom>
                <a:avLst/>
                <a:gdLst>
                  <a:gd name="T0" fmla="*/ 0 w 7"/>
                  <a:gd name="T1" fmla="*/ 46 h 46"/>
                  <a:gd name="T2" fmla="*/ 0 w 7"/>
                  <a:gd name="T3" fmla="*/ 23 h 46"/>
                  <a:gd name="T4" fmla="*/ 7 w 7"/>
                  <a:gd name="T5" fmla="*/ 0 h 46"/>
                  <a:gd name="T6" fmla="*/ 0 60000 65536"/>
                  <a:gd name="T7" fmla="*/ 0 60000 65536"/>
                  <a:gd name="T8" fmla="*/ 0 60000 65536"/>
                  <a:gd name="T9" fmla="*/ 0 w 7"/>
                  <a:gd name="T10" fmla="*/ 0 h 46"/>
                  <a:gd name="T11" fmla="*/ 7 w 7"/>
                  <a:gd name="T12" fmla="*/ 46 h 46"/>
                </a:gdLst>
                <a:ahLst/>
                <a:cxnLst>
                  <a:cxn ang="T6">
                    <a:pos x="T0" y="T1"/>
                  </a:cxn>
                  <a:cxn ang="T7">
                    <a:pos x="T2" y="T3"/>
                  </a:cxn>
                  <a:cxn ang="T8">
                    <a:pos x="T4" y="T5"/>
                  </a:cxn>
                </a:cxnLst>
                <a:rect l="T9" t="T10" r="T11" b="T12"/>
                <a:pathLst>
                  <a:path w="7" h="46">
                    <a:moveTo>
                      <a:pt x="0" y="46"/>
                    </a:moveTo>
                    <a:lnTo>
                      <a:pt x="0" y="23"/>
                    </a:lnTo>
                    <a:lnTo>
                      <a:pt x="7" y="0"/>
                    </a:lnTo>
                  </a:path>
                </a:pathLst>
              </a:custGeom>
              <a:noFill/>
              <a:ln w="5080">
                <a:solidFill>
                  <a:srgbClr val="333333"/>
                </a:solidFill>
                <a:prstDash val="solid"/>
                <a:round/>
                <a:headEnd/>
                <a:tailEnd/>
              </a:ln>
            </p:spPr>
            <p:txBody>
              <a:bodyPr/>
              <a:lstStyle/>
              <a:p>
                <a:endParaRPr lang="en-US"/>
              </a:p>
            </p:txBody>
          </p:sp>
          <p:sp>
            <p:nvSpPr>
              <p:cNvPr id="253246" name="Freeform 3152"/>
              <p:cNvSpPr>
                <a:spLocks/>
              </p:cNvSpPr>
              <p:nvPr/>
            </p:nvSpPr>
            <p:spPr bwMode="auto">
              <a:xfrm>
                <a:off x="2341" y="2054"/>
                <a:ext cx="8" cy="24"/>
              </a:xfrm>
              <a:custGeom>
                <a:avLst/>
                <a:gdLst>
                  <a:gd name="T0" fmla="*/ 0 w 8"/>
                  <a:gd name="T1" fmla="*/ 24 h 24"/>
                  <a:gd name="T2" fmla="*/ 0 w 8"/>
                  <a:gd name="T3" fmla="*/ 8 h 24"/>
                  <a:gd name="T4" fmla="*/ 8 w 8"/>
                  <a:gd name="T5" fmla="*/ 0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47" name="Freeform 3153"/>
              <p:cNvSpPr>
                <a:spLocks/>
              </p:cNvSpPr>
              <p:nvPr/>
            </p:nvSpPr>
            <p:spPr bwMode="auto">
              <a:xfrm>
                <a:off x="2349" y="2054"/>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333333"/>
                </a:solidFill>
                <a:prstDash val="solid"/>
                <a:round/>
                <a:headEnd/>
                <a:tailEnd/>
              </a:ln>
            </p:spPr>
            <p:txBody>
              <a:bodyPr/>
              <a:lstStyle/>
              <a:p>
                <a:endParaRPr lang="en-US"/>
              </a:p>
            </p:txBody>
          </p:sp>
          <p:sp>
            <p:nvSpPr>
              <p:cNvPr id="253248" name="Freeform 3154"/>
              <p:cNvSpPr>
                <a:spLocks/>
              </p:cNvSpPr>
              <p:nvPr/>
            </p:nvSpPr>
            <p:spPr bwMode="auto">
              <a:xfrm>
                <a:off x="2357" y="2109"/>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333333"/>
                </a:solidFill>
                <a:prstDash val="solid"/>
                <a:round/>
                <a:headEnd/>
                <a:tailEnd/>
              </a:ln>
            </p:spPr>
            <p:txBody>
              <a:bodyPr/>
              <a:lstStyle/>
              <a:p>
                <a:endParaRPr lang="en-US"/>
              </a:p>
            </p:txBody>
          </p:sp>
          <p:sp>
            <p:nvSpPr>
              <p:cNvPr id="253249" name="Line 3155"/>
              <p:cNvSpPr>
                <a:spLocks noChangeShapeType="1"/>
              </p:cNvSpPr>
              <p:nvPr/>
            </p:nvSpPr>
            <p:spPr bwMode="auto">
              <a:xfrm>
                <a:off x="2365" y="2132"/>
                <a:ext cx="7" cy="8"/>
              </a:xfrm>
              <a:prstGeom prst="line">
                <a:avLst/>
              </a:prstGeom>
              <a:noFill/>
              <a:ln w="5080">
                <a:solidFill>
                  <a:srgbClr val="333333"/>
                </a:solidFill>
                <a:round/>
                <a:headEnd/>
                <a:tailEnd/>
              </a:ln>
            </p:spPr>
            <p:txBody>
              <a:bodyPr/>
              <a:lstStyle/>
              <a:p>
                <a:endParaRPr lang="en-US"/>
              </a:p>
            </p:txBody>
          </p:sp>
          <p:sp>
            <p:nvSpPr>
              <p:cNvPr id="253250" name="Freeform 3156"/>
              <p:cNvSpPr>
                <a:spLocks/>
              </p:cNvSpPr>
              <p:nvPr/>
            </p:nvSpPr>
            <p:spPr bwMode="auto">
              <a:xfrm>
                <a:off x="2372" y="213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51" name="Freeform 3157"/>
              <p:cNvSpPr>
                <a:spLocks/>
              </p:cNvSpPr>
              <p:nvPr/>
            </p:nvSpPr>
            <p:spPr bwMode="auto">
              <a:xfrm>
                <a:off x="2380" y="2132"/>
                <a:ext cx="8" cy="16"/>
              </a:xfrm>
              <a:custGeom>
                <a:avLst/>
                <a:gdLst>
                  <a:gd name="T0" fmla="*/ 0 w 8"/>
                  <a:gd name="T1" fmla="*/ 0 h 16"/>
                  <a:gd name="T2" fmla="*/ 8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8" y="8"/>
                    </a:lnTo>
                    <a:lnTo>
                      <a:pt x="8" y="16"/>
                    </a:lnTo>
                  </a:path>
                </a:pathLst>
              </a:custGeom>
              <a:noFill/>
              <a:ln w="5080">
                <a:solidFill>
                  <a:srgbClr val="333333"/>
                </a:solidFill>
                <a:prstDash val="solid"/>
                <a:round/>
                <a:headEnd/>
                <a:tailEnd/>
              </a:ln>
            </p:spPr>
            <p:txBody>
              <a:bodyPr/>
              <a:lstStyle/>
              <a:p>
                <a:endParaRPr lang="en-US"/>
              </a:p>
            </p:txBody>
          </p:sp>
          <p:sp>
            <p:nvSpPr>
              <p:cNvPr id="253252" name="Freeform 3158"/>
              <p:cNvSpPr>
                <a:spLocks/>
              </p:cNvSpPr>
              <p:nvPr/>
            </p:nvSpPr>
            <p:spPr bwMode="auto">
              <a:xfrm>
                <a:off x="2388" y="2132"/>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333333"/>
                </a:solidFill>
                <a:prstDash val="solid"/>
                <a:round/>
                <a:headEnd/>
                <a:tailEnd/>
              </a:ln>
            </p:spPr>
            <p:txBody>
              <a:bodyPr/>
              <a:lstStyle/>
              <a:p>
                <a:endParaRPr lang="en-US"/>
              </a:p>
            </p:txBody>
          </p:sp>
          <p:sp>
            <p:nvSpPr>
              <p:cNvPr id="253253" name="Freeform 3159"/>
              <p:cNvSpPr>
                <a:spLocks/>
              </p:cNvSpPr>
              <p:nvPr/>
            </p:nvSpPr>
            <p:spPr bwMode="auto">
              <a:xfrm>
                <a:off x="2388" y="213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54" name="Freeform 3160"/>
              <p:cNvSpPr>
                <a:spLocks/>
              </p:cNvSpPr>
              <p:nvPr/>
            </p:nvSpPr>
            <p:spPr bwMode="auto">
              <a:xfrm>
                <a:off x="2396" y="2132"/>
                <a:ext cx="8" cy="24"/>
              </a:xfrm>
              <a:custGeom>
                <a:avLst/>
                <a:gdLst>
                  <a:gd name="T0" fmla="*/ 0 w 8"/>
                  <a:gd name="T1" fmla="*/ 0 h 24"/>
                  <a:gd name="T2" fmla="*/ 0 w 8"/>
                  <a:gd name="T3" fmla="*/ 8 h 24"/>
                  <a:gd name="T4" fmla="*/ 0 w 8"/>
                  <a:gd name="T5" fmla="*/ 16 h 24"/>
                  <a:gd name="T6" fmla="*/ 8 w 8"/>
                  <a:gd name="T7" fmla="*/ 24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0" y="16"/>
                    </a:lnTo>
                    <a:lnTo>
                      <a:pt x="8" y="24"/>
                    </a:lnTo>
                  </a:path>
                </a:pathLst>
              </a:custGeom>
              <a:noFill/>
              <a:ln w="5080">
                <a:solidFill>
                  <a:srgbClr val="333333"/>
                </a:solidFill>
                <a:prstDash val="solid"/>
                <a:round/>
                <a:headEnd/>
                <a:tailEnd/>
              </a:ln>
            </p:spPr>
            <p:txBody>
              <a:bodyPr/>
              <a:lstStyle/>
              <a:p>
                <a:endParaRPr lang="en-US"/>
              </a:p>
            </p:txBody>
          </p:sp>
          <p:sp>
            <p:nvSpPr>
              <p:cNvPr id="253255" name="Freeform 3161"/>
              <p:cNvSpPr>
                <a:spLocks/>
              </p:cNvSpPr>
              <p:nvPr/>
            </p:nvSpPr>
            <p:spPr bwMode="auto">
              <a:xfrm>
                <a:off x="2404" y="2124"/>
                <a:ext cx="7" cy="32"/>
              </a:xfrm>
              <a:custGeom>
                <a:avLst/>
                <a:gdLst>
                  <a:gd name="T0" fmla="*/ 0 w 7"/>
                  <a:gd name="T1" fmla="*/ 32 h 32"/>
                  <a:gd name="T2" fmla="*/ 0 w 7"/>
                  <a:gd name="T3" fmla="*/ 24 h 32"/>
                  <a:gd name="T4" fmla="*/ 7 w 7"/>
                  <a:gd name="T5" fmla="*/ 0 h 32"/>
                  <a:gd name="T6" fmla="*/ 0 60000 65536"/>
                  <a:gd name="T7" fmla="*/ 0 60000 65536"/>
                  <a:gd name="T8" fmla="*/ 0 60000 65536"/>
                  <a:gd name="T9" fmla="*/ 0 w 7"/>
                  <a:gd name="T10" fmla="*/ 0 h 32"/>
                  <a:gd name="T11" fmla="*/ 7 w 7"/>
                  <a:gd name="T12" fmla="*/ 32 h 32"/>
                </a:gdLst>
                <a:ahLst/>
                <a:cxnLst>
                  <a:cxn ang="T6">
                    <a:pos x="T0" y="T1"/>
                  </a:cxn>
                  <a:cxn ang="T7">
                    <a:pos x="T2" y="T3"/>
                  </a:cxn>
                  <a:cxn ang="T8">
                    <a:pos x="T4" y="T5"/>
                  </a:cxn>
                </a:cxnLst>
                <a:rect l="T9" t="T10" r="T11" b="T12"/>
                <a:pathLst>
                  <a:path w="7" h="32">
                    <a:moveTo>
                      <a:pt x="0" y="32"/>
                    </a:moveTo>
                    <a:lnTo>
                      <a:pt x="0" y="24"/>
                    </a:lnTo>
                    <a:lnTo>
                      <a:pt x="7" y="0"/>
                    </a:lnTo>
                  </a:path>
                </a:pathLst>
              </a:custGeom>
              <a:noFill/>
              <a:ln w="5080">
                <a:solidFill>
                  <a:srgbClr val="333333"/>
                </a:solidFill>
                <a:prstDash val="solid"/>
                <a:round/>
                <a:headEnd/>
                <a:tailEnd/>
              </a:ln>
            </p:spPr>
            <p:txBody>
              <a:bodyPr/>
              <a:lstStyle/>
              <a:p>
                <a:endParaRPr lang="en-US"/>
              </a:p>
            </p:txBody>
          </p:sp>
          <p:sp>
            <p:nvSpPr>
              <p:cNvPr id="253256" name="Freeform 3162"/>
              <p:cNvSpPr>
                <a:spLocks/>
              </p:cNvSpPr>
              <p:nvPr/>
            </p:nvSpPr>
            <p:spPr bwMode="auto">
              <a:xfrm>
                <a:off x="2411" y="2062"/>
                <a:ext cx="8" cy="62"/>
              </a:xfrm>
              <a:custGeom>
                <a:avLst/>
                <a:gdLst>
                  <a:gd name="T0" fmla="*/ 0 w 8"/>
                  <a:gd name="T1" fmla="*/ 62 h 62"/>
                  <a:gd name="T2" fmla="*/ 0 w 8"/>
                  <a:gd name="T3" fmla="*/ 47 h 62"/>
                  <a:gd name="T4" fmla="*/ 0 w 8"/>
                  <a:gd name="T5" fmla="*/ 24 h 62"/>
                  <a:gd name="T6" fmla="*/ 8 w 8"/>
                  <a:gd name="T7" fmla="*/ 8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7"/>
                    </a:lnTo>
                    <a:lnTo>
                      <a:pt x="0" y="24"/>
                    </a:lnTo>
                    <a:lnTo>
                      <a:pt x="8" y="8"/>
                    </a:lnTo>
                    <a:lnTo>
                      <a:pt x="8" y="0"/>
                    </a:lnTo>
                  </a:path>
                </a:pathLst>
              </a:custGeom>
              <a:noFill/>
              <a:ln w="5080">
                <a:solidFill>
                  <a:srgbClr val="333333"/>
                </a:solidFill>
                <a:prstDash val="solid"/>
                <a:round/>
                <a:headEnd/>
                <a:tailEnd/>
              </a:ln>
            </p:spPr>
            <p:txBody>
              <a:bodyPr/>
              <a:lstStyle/>
              <a:p>
                <a:endParaRPr lang="en-US"/>
              </a:p>
            </p:txBody>
          </p:sp>
          <p:sp>
            <p:nvSpPr>
              <p:cNvPr id="253257" name="Freeform 3163"/>
              <p:cNvSpPr>
                <a:spLocks/>
              </p:cNvSpPr>
              <p:nvPr/>
            </p:nvSpPr>
            <p:spPr bwMode="auto">
              <a:xfrm>
                <a:off x="2419" y="2062"/>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333333"/>
                </a:solidFill>
                <a:prstDash val="solid"/>
                <a:round/>
                <a:headEnd/>
                <a:tailEnd/>
              </a:ln>
            </p:spPr>
            <p:txBody>
              <a:bodyPr/>
              <a:lstStyle/>
              <a:p>
                <a:endParaRPr lang="en-US"/>
              </a:p>
            </p:txBody>
          </p:sp>
          <p:sp>
            <p:nvSpPr>
              <p:cNvPr id="253258" name="Freeform 3164"/>
              <p:cNvSpPr>
                <a:spLocks/>
              </p:cNvSpPr>
              <p:nvPr/>
            </p:nvSpPr>
            <p:spPr bwMode="auto">
              <a:xfrm>
                <a:off x="2427"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259" name="Freeform 3165"/>
              <p:cNvSpPr>
                <a:spLocks/>
              </p:cNvSpPr>
              <p:nvPr/>
            </p:nvSpPr>
            <p:spPr bwMode="auto">
              <a:xfrm>
                <a:off x="2435" y="214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260" name="Freeform 3166"/>
              <p:cNvSpPr>
                <a:spLocks/>
              </p:cNvSpPr>
              <p:nvPr/>
            </p:nvSpPr>
            <p:spPr bwMode="auto">
              <a:xfrm>
                <a:off x="2442"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261" name="Line 3167"/>
              <p:cNvSpPr>
                <a:spLocks noChangeShapeType="1"/>
              </p:cNvSpPr>
              <p:nvPr/>
            </p:nvSpPr>
            <p:spPr bwMode="auto">
              <a:xfrm>
                <a:off x="2450" y="2156"/>
                <a:ext cx="8" cy="7"/>
              </a:xfrm>
              <a:prstGeom prst="line">
                <a:avLst/>
              </a:prstGeom>
              <a:noFill/>
              <a:ln w="5080">
                <a:solidFill>
                  <a:srgbClr val="333333"/>
                </a:solidFill>
                <a:round/>
                <a:headEnd/>
                <a:tailEnd/>
              </a:ln>
            </p:spPr>
            <p:txBody>
              <a:bodyPr/>
              <a:lstStyle/>
              <a:p>
                <a:endParaRPr lang="en-US"/>
              </a:p>
            </p:txBody>
          </p:sp>
          <p:sp>
            <p:nvSpPr>
              <p:cNvPr id="253262" name="Freeform 3168"/>
              <p:cNvSpPr>
                <a:spLocks/>
              </p:cNvSpPr>
              <p:nvPr/>
            </p:nvSpPr>
            <p:spPr bwMode="auto">
              <a:xfrm>
                <a:off x="2458" y="216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63" name="Freeform 3169"/>
              <p:cNvSpPr>
                <a:spLocks/>
              </p:cNvSpPr>
              <p:nvPr/>
            </p:nvSpPr>
            <p:spPr bwMode="auto">
              <a:xfrm>
                <a:off x="2466" y="216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64" name="Line 3170"/>
              <p:cNvSpPr>
                <a:spLocks noChangeShapeType="1"/>
              </p:cNvSpPr>
              <p:nvPr/>
            </p:nvSpPr>
            <p:spPr bwMode="auto">
              <a:xfrm flipV="1">
                <a:off x="2474" y="2156"/>
                <a:ext cx="7" cy="7"/>
              </a:xfrm>
              <a:prstGeom prst="line">
                <a:avLst/>
              </a:prstGeom>
              <a:noFill/>
              <a:ln w="5080">
                <a:solidFill>
                  <a:srgbClr val="333333"/>
                </a:solidFill>
                <a:round/>
                <a:headEnd/>
                <a:tailEnd/>
              </a:ln>
            </p:spPr>
            <p:txBody>
              <a:bodyPr/>
              <a:lstStyle/>
              <a:p>
                <a:endParaRPr lang="en-US"/>
              </a:p>
            </p:txBody>
          </p:sp>
          <p:sp>
            <p:nvSpPr>
              <p:cNvPr id="253265" name="Line 3171"/>
              <p:cNvSpPr>
                <a:spLocks noChangeShapeType="1"/>
              </p:cNvSpPr>
              <p:nvPr/>
            </p:nvSpPr>
            <p:spPr bwMode="auto">
              <a:xfrm>
                <a:off x="2481" y="2156"/>
                <a:ext cx="8" cy="0"/>
              </a:xfrm>
              <a:prstGeom prst="line">
                <a:avLst/>
              </a:prstGeom>
              <a:noFill/>
              <a:ln w="5080">
                <a:solidFill>
                  <a:srgbClr val="333333"/>
                </a:solidFill>
                <a:round/>
                <a:headEnd/>
                <a:tailEnd/>
              </a:ln>
            </p:spPr>
            <p:txBody>
              <a:bodyPr/>
              <a:lstStyle/>
              <a:p>
                <a:endParaRPr lang="en-US"/>
              </a:p>
            </p:txBody>
          </p:sp>
          <p:sp>
            <p:nvSpPr>
              <p:cNvPr id="253266" name="Freeform 3172"/>
              <p:cNvSpPr>
                <a:spLocks/>
              </p:cNvSpPr>
              <p:nvPr/>
            </p:nvSpPr>
            <p:spPr bwMode="auto">
              <a:xfrm>
                <a:off x="2489" y="215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267" name="Freeform 3173"/>
              <p:cNvSpPr>
                <a:spLocks/>
              </p:cNvSpPr>
              <p:nvPr/>
            </p:nvSpPr>
            <p:spPr bwMode="auto">
              <a:xfrm>
                <a:off x="2497" y="217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268" name="Line 3174"/>
              <p:cNvSpPr>
                <a:spLocks noChangeShapeType="1"/>
              </p:cNvSpPr>
              <p:nvPr/>
            </p:nvSpPr>
            <p:spPr bwMode="auto">
              <a:xfrm>
                <a:off x="2505" y="2187"/>
                <a:ext cx="7" cy="0"/>
              </a:xfrm>
              <a:prstGeom prst="line">
                <a:avLst/>
              </a:prstGeom>
              <a:noFill/>
              <a:ln w="5080">
                <a:solidFill>
                  <a:srgbClr val="333333"/>
                </a:solidFill>
                <a:round/>
                <a:headEnd/>
                <a:tailEnd/>
              </a:ln>
            </p:spPr>
            <p:txBody>
              <a:bodyPr/>
              <a:lstStyle/>
              <a:p>
                <a:endParaRPr lang="en-US"/>
              </a:p>
            </p:txBody>
          </p:sp>
          <p:sp>
            <p:nvSpPr>
              <p:cNvPr id="253269" name="Freeform 3175"/>
              <p:cNvSpPr>
                <a:spLocks/>
              </p:cNvSpPr>
              <p:nvPr/>
            </p:nvSpPr>
            <p:spPr bwMode="auto">
              <a:xfrm>
                <a:off x="2512"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70" name="Freeform 3176"/>
              <p:cNvSpPr>
                <a:spLocks/>
              </p:cNvSpPr>
              <p:nvPr/>
            </p:nvSpPr>
            <p:spPr bwMode="auto">
              <a:xfrm>
                <a:off x="2520" y="217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271" name="Freeform 3177"/>
              <p:cNvSpPr>
                <a:spLocks/>
              </p:cNvSpPr>
              <p:nvPr/>
            </p:nvSpPr>
            <p:spPr bwMode="auto">
              <a:xfrm>
                <a:off x="2528"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72" name="Freeform 3178"/>
              <p:cNvSpPr>
                <a:spLocks/>
              </p:cNvSpPr>
              <p:nvPr/>
            </p:nvSpPr>
            <p:spPr bwMode="auto">
              <a:xfrm>
                <a:off x="2536" y="2117"/>
                <a:ext cx="8" cy="62"/>
              </a:xfrm>
              <a:custGeom>
                <a:avLst/>
                <a:gdLst>
                  <a:gd name="T0" fmla="*/ 0 w 8"/>
                  <a:gd name="T1" fmla="*/ 62 h 62"/>
                  <a:gd name="T2" fmla="*/ 0 w 8"/>
                  <a:gd name="T3" fmla="*/ 46 h 62"/>
                  <a:gd name="T4" fmla="*/ 0 w 8"/>
                  <a:gd name="T5" fmla="*/ 31 h 62"/>
                  <a:gd name="T6" fmla="*/ 8 w 8"/>
                  <a:gd name="T7" fmla="*/ 7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31"/>
                    </a:lnTo>
                    <a:lnTo>
                      <a:pt x="8" y="7"/>
                    </a:lnTo>
                    <a:lnTo>
                      <a:pt x="8" y="0"/>
                    </a:lnTo>
                  </a:path>
                </a:pathLst>
              </a:custGeom>
              <a:noFill/>
              <a:ln w="5080">
                <a:solidFill>
                  <a:srgbClr val="333333"/>
                </a:solidFill>
                <a:prstDash val="solid"/>
                <a:round/>
                <a:headEnd/>
                <a:tailEnd/>
              </a:ln>
            </p:spPr>
            <p:txBody>
              <a:bodyPr/>
              <a:lstStyle/>
              <a:p>
                <a:endParaRPr lang="en-US"/>
              </a:p>
            </p:txBody>
          </p:sp>
          <p:sp>
            <p:nvSpPr>
              <p:cNvPr id="253273" name="Freeform 3179"/>
              <p:cNvSpPr>
                <a:spLocks/>
              </p:cNvSpPr>
              <p:nvPr/>
            </p:nvSpPr>
            <p:spPr bwMode="auto">
              <a:xfrm>
                <a:off x="2544" y="2117"/>
                <a:ext cx="7" cy="54"/>
              </a:xfrm>
              <a:custGeom>
                <a:avLst/>
                <a:gdLst>
                  <a:gd name="T0" fmla="*/ 0 w 7"/>
                  <a:gd name="T1" fmla="*/ 0 h 54"/>
                  <a:gd name="T2" fmla="*/ 0 w 7"/>
                  <a:gd name="T3" fmla="*/ 7 h 54"/>
                  <a:gd name="T4" fmla="*/ 0 w 7"/>
                  <a:gd name="T5" fmla="*/ 23 h 54"/>
                  <a:gd name="T6" fmla="*/ 7 w 7"/>
                  <a:gd name="T7" fmla="*/ 39 h 54"/>
                  <a:gd name="T8" fmla="*/ 7 w 7"/>
                  <a:gd name="T9" fmla="*/ 54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0" y="0"/>
                    </a:moveTo>
                    <a:lnTo>
                      <a:pt x="0" y="7"/>
                    </a:lnTo>
                    <a:lnTo>
                      <a:pt x="0" y="23"/>
                    </a:lnTo>
                    <a:lnTo>
                      <a:pt x="7" y="39"/>
                    </a:lnTo>
                    <a:lnTo>
                      <a:pt x="7" y="54"/>
                    </a:lnTo>
                  </a:path>
                </a:pathLst>
              </a:custGeom>
              <a:noFill/>
              <a:ln w="5080">
                <a:solidFill>
                  <a:srgbClr val="333333"/>
                </a:solidFill>
                <a:prstDash val="solid"/>
                <a:round/>
                <a:headEnd/>
                <a:tailEnd/>
              </a:ln>
            </p:spPr>
            <p:txBody>
              <a:bodyPr/>
              <a:lstStyle/>
              <a:p>
                <a:endParaRPr lang="en-US"/>
              </a:p>
            </p:txBody>
          </p:sp>
          <p:sp>
            <p:nvSpPr>
              <p:cNvPr id="253274" name="Freeform 3180"/>
              <p:cNvSpPr>
                <a:spLocks/>
              </p:cNvSpPr>
              <p:nvPr/>
            </p:nvSpPr>
            <p:spPr bwMode="auto">
              <a:xfrm>
                <a:off x="2551" y="217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75" name="Freeform 3181"/>
              <p:cNvSpPr>
                <a:spLocks/>
              </p:cNvSpPr>
              <p:nvPr/>
            </p:nvSpPr>
            <p:spPr bwMode="auto">
              <a:xfrm>
                <a:off x="2559" y="217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76" name="Freeform 3182"/>
              <p:cNvSpPr>
                <a:spLocks/>
              </p:cNvSpPr>
              <p:nvPr/>
            </p:nvSpPr>
            <p:spPr bwMode="auto">
              <a:xfrm>
                <a:off x="2567" y="216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77" name="Freeform 3183"/>
              <p:cNvSpPr>
                <a:spLocks/>
              </p:cNvSpPr>
              <p:nvPr/>
            </p:nvSpPr>
            <p:spPr bwMode="auto">
              <a:xfrm>
                <a:off x="2575" y="216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278" name="Freeform 3184"/>
              <p:cNvSpPr>
                <a:spLocks/>
              </p:cNvSpPr>
              <p:nvPr/>
            </p:nvSpPr>
            <p:spPr bwMode="auto">
              <a:xfrm>
                <a:off x="2582" y="2148"/>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79" name="Freeform 3185"/>
              <p:cNvSpPr>
                <a:spLocks/>
              </p:cNvSpPr>
              <p:nvPr/>
            </p:nvSpPr>
            <p:spPr bwMode="auto">
              <a:xfrm>
                <a:off x="2590" y="2093"/>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333333"/>
                </a:solidFill>
                <a:prstDash val="solid"/>
                <a:round/>
                <a:headEnd/>
                <a:tailEnd/>
              </a:ln>
            </p:spPr>
            <p:txBody>
              <a:bodyPr/>
              <a:lstStyle/>
              <a:p>
                <a:endParaRPr lang="en-US"/>
              </a:p>
            </p:txBody>
          </p:sp>
          <p:sp>
            <p:nvSpPr>
              <p:cNvPr id="253280" name="Freeform 3186"/>
              <p:cNvSpPr>
                <a:spLocks/>
              </p:cNvSpPr>
              <p:nvPr/>
            </p:nvSpPr>
            <p:spPr bwMode="auto">
              <a:xfrm>
                <a:off x="2598" y="2093"/>
                <a:ext cx="8" cy="86"/>
              </a:xfrm>
              <a:custGeom>
                <a:avLst/>
                <a:gdLst>
                  <a:gd name="T0" fmla="*/ 0 w 8"/>
                  <a:gd name="T1" fmla="*/ 0 h 86"/>
                  <a:gd name="T2" fmla="*/ 0 w 8"/>
                  <a:gd name="T3" fmla="*/ 16 h 86"/>
                  <a:gd name="T4" fmla="*/ 0 w 8"/>
                  <a:gd name="T5" fmla="*/ 39 h 86"/>
                  <a:gd name="T6" fmla="*/ 8 w 8"/>
                  <a:gd name="T7" fmla="*/ 70 h 86"/>
                  <a:gd name="T8" fmla="*/ 8 w 8"/>
                  <a:gd name="T9" fmla="*/ 86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0"/>
                    </a:moveTo>
                    <a:lnTo>
                      <a:pt x="0" y="16"/>
                    </a:lnTo>
                    <a:lnTo>
                      <a:pt x="0" y="39"/>
                    </a:lnTo>
                    <a:lnTo>
                      <a:pt x="8" y="70"/>
                    </a:lnTo>
                    <a:lnTo>
                      <a:pt x="8" y="86"/>
                    </a:lnTo>
                  </a:path>
                </a:pathLst>
              </a:custGeom>
              <a:noFill/>
              <a:ln w="5080">
                <a:solidFill>
                  <a:srgbClr val="333333"/>
                </a:solidFill>
                <a:prstDash val="solid"/>
                <a:round/>
                <a:headEnd/>
                <a:tailEnd/>
              </a:ln>
            </p:spPr>
            <p:txBody>
              <a:bodyPr/>
              <a:lstStyle/>
              <a:p>
                <a:endParaRPr lang="en-US"/>
              </a:p>
            </p:txBody>
          </p:sp>
          <p:sp>
            <p:nvSpPr>
              <p:cNvPr id="253281" name="Freeform 3187"/>
              <p:cNvSpPr>
                <a:spLocks/>
              </p:cNvSpPr>
              <p:nvPr/>
            </p:nvSpPr>
            <p:spPr bwMode="auto">
              <a:xfrm>
                <a:off x="2606" y="217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82" name="Line 3188"/>
              <p:cNvSpPr>
                <a:spLocks noChangeShapeType="1"/>
              </p:cNvSpPr>
              <p:nvPr/>
            </p:nvSpPr>
            <p:spPr bwMode="auto">
              <a:xfrm>
                <a:off x="2614" y="2187"/>
                <a:ext cx="7" cy="0"/>
              </a:xfrm>
              <a:prstGeom prst="line">
                <a:avLst/>
              </a:prstGeom>
              <a:noFill/>
              <a:ln w="5080">
                <a:solidFill>
                  <a:srgbClr val="333333"/>
                </a:solidFill>
                <a:round/>
                <a:headEnd/>
                <a:tailEnd/>
              </a:ln>
            </p:spPr>
            <p:txBody>
              <a:bodyPr/>
              <a:lstStyle/>
              <a:p>
                <a:endParaRPr lang="en-US"/>
              </a:p>
            </p:txBody>
          </p:sp>
          <p:sp>
            <p:nvSpPr>
              <p:cNvPr id="253283" name="Line 3189"/>
              <p:cNvSpPr>
                <a:spLocks noChangeShapeType="1"/>
              </p:cNvSpPr>
              <p:nvPr/>
            </p:nvSpPr>
            <p:spPr bwMode="auto">
              <a:xfrm flipV="1">
                <a:off x="2621" y="2171"/>
                <a:ext cx="8" cy="16"/>
              </a:xfrm>
              <a:prstGeom prst="line">
                <a:avLst/>
              </a:prstGeom>
              <a:noFill/>
              <a:ln w="5080">
                <a:solidFill>
                  <a:srgbClr val="333333"/>
                </a:solidFill>
                <a:round/>
                <a:headEnd/>
                <a:tailEnd/>
              </a:ln>
            </p:spPr>
            <p:txBody>
              <a:bodyPr/>
              <a:lstStyle/>
              <a:p>
                <a:endParaRPr lang="en-US"/>
              </a:p>
            </p:txBody>
          </p:sp>
          <p:sp>
            <p:nvSpPr>
              <p:cNvPr id="253284" name="Freeform 3190"/>
              <p:cNvSpPr>
                <a:spLocks/>
              </p:cNvSpPr>
              <p:nvPr/>
            </p:nvSpPr>
            <p:spPr bwMode="auto">
              <a:xfrm>
                <a:off x="2629" y="2132"/>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285" name="Freeform 3191"/>
              <p:cNvSpPr>
                <a:spLocks/>
              </p:cNvSpPr>
              <p:nvPr/>
            </p:nvSpPr>
            <p:spPr bwMode="auto">
              <a:xfrm>
                <a:off x="2637" y="2132"/>
                <a:ext cx="8" cy="24"/>
              </a:xfrm>
              <a:custGeom>
                <a:avLst/>
                <a:gdLst>
                  <a:gd name="T0" fmla="*/ 0 w 8"/>
                  <a:gd name="T1" fmla="*/ 0 h 24"/>
                  <a:gd name="T2" fmla="*/ 0 w 8"/>
                  <a:gd name="T3" fmla="*/ 0 h 24"/>
                  <a:gd name="T4" fmla="*/ 0 w 8"/>
                  <a:gd name="T5" fmla="*/ 8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0"/>
                    </a:lnTo>
                    <a:lnTo>
                      <a:pt x="0" y="8"/>
                    </a:lnTo>
                    <a:lnTo>
                      <a:pt x="8" y="24"/>
                    </a:lnTo>
                  </a:path>
                </a:pathLst>
              </a:custGeom>
              <a:noFill/>
              <a:ln w="5080">
                <a:solidFill>
                  <a:srgbClr val="333333"/>
                </a:solidFill>
                <a:prstDash val="solid"/>
                <a:round/>
                <a:headEnd/>
                <a:tailEnd/>
              </a:ln>
            </p:spPr>
            <p:txBody>
              <a:bodyPr/>
              <a:lstStyle/>
              <a:p>
                <a:endParaRPr lang="en-US"/>
              </a:p>
            </p:txBody>
          </p:sp>
          <p:sp>
            <p:nvSpPr>
              <p:cNvPr id="253286" name="Freeform 3192"/>
              <p:cNvSpPr>
                <a:spLocks/>
              </p:cNvSpPr>
              <p:nvPr/>
            </p:nvSpPr>
            <p:spPr bwMode="auto">
              <a:xfrm>
                <a:off x="2645" y="2156"/>
                <a:ext cx="7" cy="31"/>
              </a:xfrm>
              <a:custGeom>
                <a:avLst/>
                <a:gdLst>
                  <a:gd name="T0" fmla="*/ 0 w 7"/>
                  <a:gd name="T1" fmla="*/ 0 h 31"/>
                  <a:gd name="T2" fmla="*/ 0 w 7"/>
                  <a:gd name="T3" fmla="*/ 15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5"/>
                    </a:lnTo>
                    <a:lnTo>
                      <a:pt x="7" y="31"/>
                    </a:lnTo>
                  </a:path>
                </a:pathLst>
              </a:custGeom>
              <a:noFill/>
              <a:ln w="5080">
                <a:solidFill>
                  <a:srgbClr val="333333"/>
                </a:solidFill>
                <a:prstDash val="solid"/>
                <a:round/>
                <a:headEnd/>
                <a:tailEnd/>
              </a:ln>
            </p:spPr>
            <p:txBody>
              <a:bodyPr/>
              <a:lstStyle/>
              <a:p>
                <a:endParaRPr lang="en-US"/>
              </a:p>
            </p:txBody>
          </p:sp>
          <p:sp>
            <p:nvSpPr>
              <p:cNvPr id="253287" name="Freeform 3193"/>
              <p:cNvSpPr>
                <a:spLocks/>
              </p:cNvSpPr>
              <p:nvPr/>
            </p:nvSpPr>
            <p:spPr bwMode="auto">
              <a:xfrm>
                <a:off x="2652" y="217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88" name="Line 3194"/>
              <p:cNvSpPr>
                <a:spLocks noChangeShapeType="1"/>
              </p:cNvSpPr>
              <p:nvPr/>
            </p:nvSpPr>
            <p:spPr bwMode="auto">
              <a:xfrm flipV="1">
                <a:off x="2660" y="2171"/>
                <a:ext cx="8" cy="8"/>
              </a:xfrm>
              <a:prstGeom prst="line">
                <a:avLst/>
              </a:prstGeom>
              <a:noFill/>
              <a:ln w="5080">
                <a:solidFill>
                  <a:srgbClr val="333333"/>
                </a:solidFill>
                <a:round/>
                <a:headEnd/>
                <a:tailEnd/>
              </a:ln>
            </p:spPr>
            <p:txBody>
              <a:bodyPr/>
              <a:lstStyle/>
              <a:p>
                <a:endParaRPr lang="en-US"/>
              </a:p>
            </p:txBody>
          </p:sp>
          <p:sp>
            <p:nvSpPr>
              <p:cNvPr id="253289" name="Line 3195"/>
              <p:cNvSpPr>
                <a:spLocks noChangeShapeType="1"/>
              </p:cNvSpPr>
              <p:nvPr/>
            </p:nvSpPr>
            <p:spPr bwMode="auto">
              <a:xfrm flipV="1">
                <a:off x="2668" y="2163"/>
                <a:ext cx="8" cy="8"/>
              </a:xfrm>
              <a:prstGeom prst="line">
                <a:avLst/>
              </a:prstGeom>
              <a:noFill/>
              <a:ln w="5080">
                <a:solidFill>
                  <a:srgbClr val="333333"/>
                </a:solidFill>
                <a:round/>
                <a:headEnd/>
                <a:tailEnd/>
              </a:ln>
            </p:spPr>
            <p:txBody>
              <a:bodyPr/>
              <a:lstStyle/>
              <a:p>
                <a:endParaRPr lang="en-US"/>
              </a:p>
            </p:txBody>
          </p:sp>
          <p:sp>
            <p:nvSpPr>
              <p:cNvPr id="253290" name="Line 3196"/>
              <p:cNvSpPr>
                <a:spLocks noChangeShapeType="1"/>
              </p:cNvSpPr>
              <p:nvPr/>
            </p:nvSpPr>
            <p:spPr bwMode="auto">
              <a:xfrm>
                <a:off x="2676" y="2163"/>
                <a:ext cx="8" cy="0"/>
              </a:xfrm>
              <a:prstGeom prst="line">
                <a:avLst/>
              </a:prstGeom>
              <a:noFill/>
              <a:ln w="5080">
                <a:solidFill>
                  <a:srgbClr val="333333"/>
                </a:solidFill>
                <a:round/>
                <a:headEnd/>
                <a:tailEnd/>
              </a:ln>
            </p:spPr>
            <p:txBody>
              <a:bodyPr/>
              <a:lstStyle/>
              <a:p>
                <a:endParaRPr lang="en-US"/>
              </a:p>
            </p:txBody>
          </p:sp>
          <p:sp>
            <p:nvSpPr>
              <p:cNvPr id="253291" name="Line 3197"/>
              <p:cNvSpPr>
                <a:spLocks noChangeShapeType="1"/>
              </p:cNvSpPr>
              <p:nvPr/>
            </p:nvSpPr>
            <p:spPr bwMode="auto">
              <a:xfrm>
                <a:off x="2684" y="2163"/>
                <a:ext cx="0" cy="0"/>
              </a:xfrm>
              <a:prstGeom prst="line">
                <a:avLst/>
              </a:prstGeom>
              <a:noFill/>
              <a:ln w="5080">
                <a:solidFill>
                  <a:srgbClr val="333333"/>
                </a:solidFill>
                <a:round/>
                <a:headEnd/>
                <a:tailEnd/>
              </a:ln>
            </p:spPr>
            <p:txBody>
              <a:bodyPr/>
              <a:lstStyle/>
              <a:p>
                <a:endParaRPr lang="en-US"/>
              </a:p>
            </p:txBody>
          </p:sp>
          <p:sp>
            <p:nvSpPr>
              <p:cNvPr id="253292" name="Freeform 3198"/>
              <p:cNvSpPr>
                <a:spLocks/>
              </p:cNvSpPr>
              <p:nvPr/>
            </p:nvSpPr>
            <p:spPr bwMode="auto">
              <a:xfrm>
                <a:off x="2684" y="216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293" name="Freeform 3199"/>
              <p:cNvSpPr>
                <a:spLocks/>
              </p:cNvSpPr>
              <p:nvPr/>
            </p:nvSpPr>
            <p:spPr bwMode="auto">
              <a:xfrm>
                <a:off x="2691" y="217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94" name="Freeform 3200"/>
              <p:cNvSpPr>
                <a:spLocks/>
              </p:cNvSpPr>
              <p:nvPr/>
            </p:nvSpPr>
            <p:spPr bwMode="auto">
              <a:xfrm>
                <a:off x="2699"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95" name="Freeform 3201"/>
              <p:cNvSpPr>
                <a:spLocks/>
              </p:cNvSpPr>
              <p:nvPr/>
            </p:nvSpPr>
            <p:spPr bwMode="auto">
              <a:xfrm>
                <a:off x="2707" y="216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96" name="Freeform 3202"/>
              <p:cNvSpPr>
                <a:spLocks/>
              </p:cNvSpPr>
              <p:nvPr/>
            </p:nvSpPr>
            <p:spPr bwMode="auto">
              <a:xfrm>
                <a:off x="2715" y="216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297" name="Freeform 3203"/>
              <p:cNvSpPr>
                <a:spLocks/>
              </p:cNvSpPr>
              <p:nvPr/>
            </p:nvSpPr>
            <p:spPr bwMode="auto">
              <a:xfrm>
                <a:off x="2722" y="2179"/>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298" name="Freeform 3204"/>
              <p:cNvSpPr>
                <a:spLocks/>
              </p:cNvSpPr>
              <p:nvPr/>
            </p:nvSpPr>
            <p:spPr bwMode="auto">
              <a:xfrm>
                <a:off x="2730" y="2202"/>
                <a:ext cx="8" cy="16"/>
              </a:xfrm>
              <a:custGeom>
                <a:avLst/>
                <a:gdLst>
                  <a:gd name="T0" fmla="*/ 0 w 8"/>
                  <a:gd name="T1" fmla="*/ 16 h 16"/>
                  <a:gd name="T2" fmla="*/ 0 w 8"/>
                  <a:gd name="T3" fmla="*/ 16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16"/>
                    </a:lnTo>
                    <a:lnTo>
                      <a:pt x="8" y="0"/>
                    </a:lnTo>
                  </a:path>
                </a:pathLst>
              </a:custGeom>
              <a:noFill/>
              <a:ln w="5080">
                <a:solidFill>
                  <a:srgbClr val="333333"/>
                </a:solidFill>
                <a:prstDash val="solid"/>
                <a:round/>
                <a:headEnd/>
                <a:tailEnd/>
              </a:ln>
            </p:spPr>
            <p:txBody>
              <a:bodyPr/>
              <a:lstStyle/>
              <a:p>
                <a:endParaRPr lang="en-US"/>
              </a:p>
            </p:txBody>
          </p:sp>
          <p:sp>
            <p:nvSpPr>
              <p:cNvPr id="253299" name="Freeform 3205"/>
              <p:cNvSpPr>
                <a:spLocks/>
              </p:cNvSpPr>
              <p:nvPr/>
            </p:nvSpPr>
            <p:spPr bwMode="auto">
              <a:xfrm>
                <a:off x="2738" y="2163"/>
                <a:ext cx="8" cy="39"/>
              </a:xfrm>
              <a:custGeom>
                <a:avLst/>
                <a:gdLst>
                  <a:gd name="T0" fmla="*/ 0 w 8"/>
                  <a:gd name="T1" fmla="*/ 39 h 39"/>
                  <a:gd name="T2" fmla="*/ 0 w 8"/>
                  <a:gd name="T3" fmla="*/ 16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0" y="16"/>
                    </a:lnTo>
                    <a:lnTo>
                      <a:pt x="8" y="0"/>
                    </a:lnTo>
                  </a:path>
                </a:pathLst>
              </a:custGeom>
              <a:noFill/>
              <a:ln w="5080">
                <a:solidFill>
                  <a:srgbClr val="333333"/>
                </a:solidFill>
                <a:prstDash val="solid"/>
                <a:round/>
                <a:headEnd/>
                <a:tailEnd/>
              </a:ln>
            </p:spPr>
            <p:txBody>
              <a:bodyPr/>
              <a:lstStyle/>
              <a:p>
                <a:endParaRPr lang="en-US"/>
              </a:p>
            </p:txBody>
          </p:sp>
          <p:sp>
            <p:nvSpPr>
              <p:cNvPr id="253300" name="Freeform 3206"/>
              <p:cNvSpPr>
                <a:spLocks/>
              </p:cNvSpPr>
              <p:nvPr/>
            </p:nvSpPr>
            <p:spPr bwMode="auto">
              <a:xfrm>
                <a:off x="2746"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301" name="Freeform 3207"/>
              <p:cNvSpPr>
                <a:spLocks/>
              </p:cNvSpPr>
              <p:nvPr/>
            </p:nvSpPr>
            <p:spPr bwMode="auto">
              <a:xfrm>
                <a:off x="2754" y="2156"/>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333333"/>
                </a:solidFill>
                <a:prstDash val="solid"/>
                <a:round/>
                <a:headEnd/>
                <a:tailEnd/>
              </a:ln>
            </p:spPr>
            <p:txBody>
              <a:bodyPr/>
              <a:lstStyle/>
              <a:p>
                <a:endParaRPr lang="en-US"/>
              </a:p>
            </p:txBody>
          </p:sp>
          <p:sp>
            <p:nvSpPr>
              <p:cNvPr id="253302" name="Freeform 3208"/>
              <p:cNvSpPr>
                <a:spLocks/>
              </p:cNvSpPr>
              <p:nvPr/>
            </p:nvSpPr>
            <p:spPr bwMode="auto">
              <a:xfrm>
                <a:off x="2761" y="218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303" name="Freeform 3209"/>
              <p:cNvSpPr>
                <a:spLocks/>
              </p:cNvSpPr>
              <p:nvPr/>
            </p:nvSpPr>
            <p:spPr bwMode="auto">
              <a:xfrm>
                <a:off x="2769"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304" name="Freeform 3210"/>
              <p:cNvSpPr>
                <a:spLocks/>
              </p:cNvSpPr>
              <p:nvPr/>
            </p:nvSpPr>
            <p:spPr bwMode="auto">
              <a:xfrm>
                <a:off x="2777"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305" name="Freeform 3211"/>
              <p:cNvSpPr>
                <a:spLocks/>
              </p:cNvSpPr>
              <p:nvPr/>
            </p:nvSpPr>
            <p:spPr bwMode="auto">
              <a:xfrm>
                <a:off x="2785" y="2156"/>
                <a:ext cx="7" cy="23"/>
              </a:xfrm>
              <a:custGeom>
                <a:avLst/>
                <a:gdLst>
                  <a:gd name="T0" fmla="*/ 0 w 7"/>
                  <a:gd name="T1" fmla="*/ 0 h 23"/>
                  <a:gd name="T2" fmla="*/ 0 w 7"/>
                  <a:gd name="T3" fmla="*/ 0 h 23"/>
                  <a:gd name="T4" fmla="*/ 0 w 7"/>
                  <a:gd name="T5" fmla="*/ 7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7"/>
                    </a:lnTo>
                    <a:lnTo>
                      <a:pt x="7" y="23"/>
                    </a:lnTo>
                  </a:path>
                </a:pathLst>
              </a:custGeom>
              <a:noFill/>
              <a:ln w="5080">
                <a:solidFill>
                  <a:srgbClr val="333333"/>
                </a:solidFill>
                <a:prstDash val="solid"/>
                <a:round/>
                <a:headEnd/>
                <a:tailEnd/>
              </a:ln>
            </p:spPr>
            <p:txBody>
              <a:bodyPr/>
              <a:lstStyle/>
              <a:p>
                <a:endParaRPr lang="en-US"/>
              </a:p>
            </p:txBody>
          </p:sp>
          <p:sp>
            <p:nvSpPr>
              <p:cNvPr id="253306" name="Line 3212"/>
              <p:cNvSpPr>
                <a:spLocks noChangeShapeType="1"/>
              </p:cNvSpPr>
              <p:nvPr/>
            </p:nvSpPr>
            <p:spPr bwMode="auto">
              <a:xfrm>
                <a:off x="2792" y="2179"/>
                <a:ext cx="8" cy="8"/>
              </a:xfrm>
              <a:prstGeom prst="line">
                <a:avLst/>
              </a:prstGeom>
              <a:noFill/>
              <a:ln w="5080">
                <a:solidFill>
                  <a:srgbClr val="333333"/>
                </a:solidFill>
                <a:round/>
                <a:headEnd/>
                <a:tailEnd/>
              </a:ln>
            </p:spPr>
            <p:txBody>
              <a:bodyPr/>
              <a:lstStyle/>
              <a:p>
                <a:endParaRPr lang="en-US"/>
              </a:p>
            </p:txBody>
          </p:sp>
          <p:sp>
            <p:nvSpPr>
              <p:cNvPr id="253307" name="Line 3213"/>
              <p:cNvSpPr>
                <a:spLocks noChangeShapeType="1"/>
              </p:cNvSpPr>
              <p:nvPr/>
            </p:nvSpPr>
            <p:spPr bwMode="auto">
              <a:xfrm>
                <a:off x="2800" y="2187"/>
                <a:ext cx="8" cy="0"/>
              </a:xfrm>
              <a:prstGeom prst="line">
                <a:avLst/>
              </a:prstGeom>
              <a:noFill/>
              <a:ln w="5080">
                <a:solidFill>
                  <a:srgbClr val="333333"/>
                </a:solidFill>
                <a:round/>
                <a:headEnd/>
                <a:tailEnd/>
              </a:ln>
            </p:spPr>
            <p:txBody>
              <a:bodyPr/>
              <a:lstStyle/>
              <a:p>
                <a:endParaRPr lang="en-US"/>
              </a:p>
            </p:txBody>
          </p:sp>
          <p:sp>
            <p:nvSpPr>
              <p:cNvPr id="253308" name="Line 3214"/>
              <p:cNvSpPr>
                <a:spLocks noChangeShapeType="1"/>
              </p:cNvSpPr>
              <p:nvPr/>
            </p:nvSpPr>
            <p:spPr bwMode="auto">
              <a:xfrm>
                <a:off x="2808" y="2187"/>
                <a:ext cx="8" cy="0"/>
              </a:xfrm>
              <a:prstGeom prst="line">
                <a:avLst/>
              </a:prstGeom>
              <a:noFill/>
              <a:ln w="5080">
                <a:solidFill>
                  <a:srgbClr val="333333"/>
                </a:solidFill>
                <a:round/>
                <a:headEnd/>
                <a:tailEnd/>
              </a:ln>
            </p:spPr>
            <p:txBody>
              <a:bodyPr/>
              <a:lstStyle/>
              <a:p>
                <a:endParaRPr lang="en-US"/>
              </a:p>
            </p:txBody>
          </p:sp>
          <p:sp>
            <p:nvSpPr>
              <p:cNvPr id="253309" name="Line 3215"/>
              <p:cNvSpPr>
                <a:spLocks noChangeShapeType="1"/>
              </p:cNvSpPr>
              <p:nvPr/>
            </p:nvSpPr>
            <p:spPr bwMode="auto">
              <a:xfrm flipV="1">
                <a:off x="2816" y="2179"/>
                <a:ext cx="8" cy="8"/>
              </a:xfrm>
              <a:prstGeom prst="line">
                <a:avLst/>
              </a:prstGeom>
              <a:noFill/>
              <a:ln w="5080">
                <a:solidFill>
                  <a:srgbClr val="333333"/>
                </a:solidFill>
                <a:round/>
                <a:headEnd/>
                <a:tailEnd/>
              </a:ln>
            </p:spPr>
            <p:txBody>
              <a:bodyPr/>
              <a:lstStyle/>
              <a:p>
                <a:endParaRPr lang="en-US"/>
              </a:p>
            </p:txBody>
          </p:sp>
          <p:sp>
            <p:nvSpPr>
              <p:cNvPr id="253310" name="Line 3216"/>
              <p:cNvSpPr>
                <a:spLocks noChangeShapeType="1"/>
              </p:cNvSpPr>
              <p:nvPr/>
            </p:nvSpPr>
            <p:spPr bwMode="auto">
              <a:xfrm flipV="1">
                <a:off x="2824" y="2171"/>
                <a:ext cx="7" cy="8"/>
              </a:xfrm>
              <a:prstGeom prst="line">
                <a:avLst/>
              </a:prstGeom>
              <a:noFill/>
              <a:ln w="5080">
                <a:solidFill>
                  <a:srgbClr val="333333"/>
                </a:solidFill>
                <a:round/>
                <a:headEnd/>
                <a:tailEnd/>
              </a:ln>
            </p:spPr>
            <p:txBody>
              <a:bodyPr/>
              <a:lstStyle/>
              <a:p>
                <a:endParaRPr lang="en-US"/>
              </a:p>
            </p:txBody>
          </p:sp>
          <p:sp>
            <p:nvSpPr>
              <p:cNvPr id="253311" name="Freeform 3217"/>
              <p:cNvSpPr>
                <a:spLocks/>
              </p:cNvSpPr>
              <p:nvPr/>
            </p:nvSpPr>
            <p:spPr bwMode="auto">
              <a:xfrm>
                <a:off x="2831" y="2140"/>
                <a:ext cx="8" cy="31"/>
              </a:xfrm>
              <a:custGeom>
                <a:avLst/>
                <a:gdLst>
                  <a:gd name="T0" fmla="*/ 0 w 8"/>
                  <a:gd name="T1" fmla="*/ 31 h 31"/>
                  <a:gd name="T2" fmla="*/ 0 w 8"/>
                  <a:gd name="T3" fmla="*/ 23 h 31"/>
                  <a:gd name="T4" fmla="*/ 0 w 8"/>
                  <a:gd name="T5" fmla="*/ 16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0"/>
                    </a:lnTo>
                  </a:path>
                </a:pathLst>
              </a:custGeom>
              <a:noFill/>
              <a:ln w="5080">
                <a:solidFill>
                  <a:srgbClr val="333333"/>
                </a:solidFill>
                <a:prstDash val="solid"/>
                <a:round/>
                <a:headEnd/>
                <a:tailEnd/>
              </a:ln>
            </p:spPr>
            <p:txBody>
              <a:bodyPr/>
              <a:lstStyle/>
              <a:p>
                <a:endParaRPr lang="en-US"/>
              </a:p>
            </p:txBody>
          </p:sp>
          <p:sp>
            <p:nvSpPr>
              <p:cNvPr id="253312" name="Freeform 3218"/>
              <p:cNvSpPr>
                <a:spLocks/>
              </p:cNvSpPr>
              <p:nvPr/>
            </p:nvSpPr>
            <p:spPr bwMode="auto">
              <a:xfrm>
                <a:off x="2839" y="2140"/>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313" name="Freeform 3219"/>
              <p:cNvSpPr>
                <a:spLocks/>
              </p:cNvSpPr>
              <p:nvPr/>
            </p:nvSpPr>
            <p:spPr bwMode="auto">
              <a:xfrm>
                <a:off x="2847"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314" name="Freeform 3220"/>
              <p:cNvSpPr>
                <a:spLocks/>
              </p:cNvSpPr>
              <p:nvPr/>
            </p:nvSpPr>
            <p:spPr bwMode="auto">
              <a:xfrm>
                <a:off x="2855" y="2117"/>
                <a:ext cx="8" cy="62"/>
              </a:xfrm>
              <a:custGeom>
                <a:avLst/>
                <a:gdLst>
                  <a:gd name="T0" fmla="*/ 0 w 8"/>
                  <a:gd name="T1" fmla="*/ 62 h 62"/>
                  <a:gd name="T2" fmla="*/ 0 w 8"/>
                  <a:gd name="T3" fmla="*/ 46 h 62"/>
                  <a:gd name="T4" fmla="*/ 0 w 8"/>
                  <a:gd name="T5" fmla="*/ 31 h 62"/>
                  <a:gd name="T6" fmla="*/ 8 w 8"/>
                  <a:gd name="T7" fmla="*/ 15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31"/>
                    </a:lnTo>
                    <a:lnTo>
                      <a:pt x="8" y="15"/>
                    </a:lnTo>
                    <a:lnTo>
                      <a:pt x="8" y="0"/>
                    </a:lnTo>
                  </a:path>
                </a:pathLst>
              </a:custGeom>
              <a:noFill/>
              <a:ln w="5080">
                <a:solidFill>
                  <a:srgbClr val="333333"/>
                </a:solidFill>
                <a:prstDash val="solid"/>
                <a:round/>
                <a:headEnd/>
                <a:tailEnd/>
              </a:ln>
            </p:spPr>
            <p:txBody>
              <a:bodyPr/>
              <a:lstStyle/>
              <a:p>
                <a:endParaRPr lang="en-US"/>
              </a:p>
            </p:txBody>
          </p:sp>
          <p:sp>
            <p:nvSpPr>
              <p:cNvPr id="253315" name="Freeform 3221"/>
              <p:cNvSpPr>
                <a:spLocks/>
              </p:cNvSpPr>
              <p:nvPr/>
            </p:nvSpPr>
            <p:spPr bwMode="auto">
              <a:xfrm>
                <a:off x="2863" y="2117"/>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333333"/>
                </a:solidFill>
                <a:prstDash val="solid"/>
                <a:round/>
                <a:headEnd/>
                <a:tailEnd/>
              </a:ln>
            </p:spPr>
            <p:txBody>
              <a:bodyPr/>
              <a:lstStyle/>
              <a:p>
                <a:endParaRPr lang="en-US"/>
              </a:p>
            </p:txBody>
          </p:sp>
          <p:sp>
            <p:nvSpPr>
              <p:cNvPr id="253316" name="Freeform 3222"/>
              <p:cNvSpPr>
                <a:spLocks/>
              </p:cNvSpPr>
              <p:nvPr/>
            </p:nvSpPr>
            <p:spPr bwMode="auto">
              <a:xfrm>
                <a:off x="2870" y="2124"/>
                <a:ext cx="8" cy="63"/>
              </a:xfrm>
              <a:custGeom>
                <a:avLst/>
                <a:gdLst>
                  <a:gd name="T0" fmla="*/ 0 w 8"/>
                  <a:gd name="T1" fmla="*/ 0 h 63"/>
                  <a:gd name="T2" fmla="*/ 0 w 8"/>
                  <a:gd name="T3" fmla="*/ 16 h 63"/>
                  <a:gd name="T4" fmla="*/ 0 w 8"/>
                  <a:gd name="T5" fmla="*/ 32 h 63"/>
                  <a:gd name="T6" fmla="*/ 8 w 8"/>
                  <a:gd name="T7" fmla="*/ 55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16"/>
                    </a:lnTo>
                    <a:lnTo>
                      <a:pt x="0" y="32"/>
                    </a:lnTo>
                    <a:lnTo>
                      <a:pt x="8" y="55"/>
                    </a:lnTo>
                    <a:lnTo>
                      <a:pt x="8" y="63"/>
                    </a:lnTo>
                  </a:path>
                </a:pathLst>
              </a:custGeom>
              <a:noFill/>
              <a:ln w="5080">
                <a:solidFill>
                  <a:srgbClr val="333333"/>
                </a:solidFill>
                <a:prstDash val="solid"/>
                <a:round/>
                <a:headEnd/>
                <a:tailEnd/>
              </a:ln>
            </p:spPr>
            <p:txBody>
              <a:bodyPr/>
              <a:lstStyle/>
              <a:p>
                <a:endParaRPr lang="en-US"/>
              </a:p>
            </p:txBody>
          </p:sp>
          <p:sp>
            <p:nvSpPr>
              <p:cNvPr id="253317" name="Freeform 3223"/>
              <p:cNvSpPr>
                <a:spLocks/>
              </p:cNvSpPr>
              <p:nvPr/>
            </p:nvSpPr>
            <p:spPr bwMode="auto">
              <a:xfrm>
                <a:off x="2878" y="2148"/>
                <a:ext cx="8" cy="39"/>
              </a:xfrm>
              <a:custGeom>
                <a:avLst/>
                <a:gdLst>
                  <a:gd name="T0" fmla="*/ 0 w 8"/>
                  <a:gd name="T1" fmla="*/ 39 h 39"/>
                  <a:gd name="T2" fmla="*/ 0 w 8"/>
                  <a:gd name="T3" fmla="*/ 39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9"/>
                    </a:lnTo>
                    <a:lnTo>
                      <a:pt x="0" y="23"/>
                    </a:lnTo>
                    <a:lnTo>
                      <a:pt x="8" y="8"/>
                    </a:lnTo>
                    <a:lnTo>
                      <a:pt x="8" y="0"/>
                    </a:lnTo>
                  </a:path>
                </a:pathLst>
              </a:custGeom>
              <a:noFill/>
              <a:ln w="5080">
                <a:solidFill>
                  <a:srgbClr val="333333"/>
                </a:solidFill>
                <a:prstDash val="solid"/>
                <a:round/>
                <a:headEnd/>
                <a:tailEnd/>
              </a:ln>
            </p:spPr>
            <p:txBody>
              <a:bodyPr/>
              <a:lstStyle/>
              <a:p>
                <a:endParaRPr lang="en-US"/>
              </a:p>
            </p:txBody>
          </p:sp>
          <p:sp>
            <p:nvSpPr>
              <p:cNvPr id="253318" name="Freeform 3224"/>
              <p:cNvSpPr>
                <a:spLocks/>
              </p:cNvSpPr>
              <p:nvPr/>
            </p:nvSpPr>
            <p:spPr bwMode="auto">
              <a:xfrm>
                <a:off x="2886" y="214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319" name="Freeform 3225"/>
              <p:cNvSpPr>
                <a:spLocks/>
              </p:cNvSpPr>
              <p:nvPr/>
            </p:nvSpPr>
            <p:spPr bwMode="auto">
              <a:xfrm>
                <a:off x="2894" y="2140"/>
                <a:ext cx="7" cy="47"/>
              </a:xfrm>
              <a:custGeom>
                <a:avLst/>
                <a:gdLst>
                  <a:gd name="T0" fmla="*/ 0 w 7"/>
                  <a:gd name="T1" fmla="*/ 0 h 47"/>
                  <a:gd name="T2" fmla="*/ 0 w 7"/>
                  <a:gd name="T3" fmla="*/ 8 h 47"/>
                  <a:gd name="T4" fmla="*/ 0 w 7"/>
                  <a:gd name="T5" fmla="*/ 23 h 47"/>
                  <a:gd name="T6" fmla="*/ 7 w 7"/>
                  <a:gd name="T7" fmla="*/ 39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23"/>
                    </a:lnTo>
                    <a:lnTo>
                      <a:pt x="7" y="39"/>
                    </a:lnTo>
                    <a:lnTo>
                      <a:pt x="7" y="47"/>
                    </a:lnTo>
                  </a:path>
                </a:pathLst>
              </a:custGeom>
              <a:noFill/>
              <a:ln w="5080">
                <a:solidFill>
                  <a:srgbClr val="333333"/>
                </a:solidFill>
                <a:prstDash val="solid"/>
                <a:round/>
                <a:headEnd/>
                <a:tailEnd/>
              </a:ln>
            </p:spPr>
            <p:txBody>
              <a:bodyPr/>
              <a:lstStyle/>
              <a:p>
                <a:endParaRPr lang="en-US"/>
              </a:p>
            </p:txBody>
          </p:sp>
          <p:sp>
            <p:nvSpPr>
              <p:cNvPr id="253320" name="Freeform 3226"/>
              <p:cNvSpPr>
                <a:spLocks/>
              </p:cNvSpPr>
              <p:nvPr/>
            </p:nvSpPr>
            <p:spPr bwMode="auto">
              <a:xfrm>
                <a:off x="2901" y="2179"/>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321" name="Line 3227"/>
              <p:cNvSpPr>
                <a:spLocks noChangeShapeType="1"/>
              </p:cNvSpPr>
              <p:nvPr/>
            </p:nvSpPr>
            <p:spPr bwMode="auto">
              <a:xfrm>
                <a:off x="2909" y="2179"/>
                <a:ext cx="8" cy="0"/>
              </a:xfrm>
              <a:prstGeom prst="line">
                <a:avLst/>
              </a:prstGeom>
              <a:noFill/>
              <a:ln w="5080">
                <a:solidFill>
                  <a:srgbClr val="333333"/>
                </a:solidFill>
                <a:round/>
                <a:headEnd/>
                <a:tailEnd/>
              </a:ln>
            </p:spPr>
            <p:txBody>
              <a:bodyPr/>
              <a:lstStyle/>
              <a:p>
                <a:endParaRPr lang="en-US"/>
              </a:p>
            </p:txBody>
          </p:sp>
          <p:sp>
            <p:nvSpPr>
              <p:cNvPr id="253322" name="Freeform 3228"/>
              <p:cNvSpPr>
                <a:spLocks/>
              </p:cNvSpPr>
              <p:nvPr/>
            </p:nvSpPr>
            <p:spPr bwMode="auto">
              <a:xfrm>
                <a:off x="2917" y="217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333333"/>
                </a:solidFill>
                <a:prstDash val="solid"/>
                <a:round/>
                <a:headEnd/>
                <a:tailEnd/>
              </a:ln>
            </p:spPr>
            <p:txBody>
              <a:bodyPr/>
              <a:lstStyle/>
              <a:p>
                <a:endParaRPr lang="en-US"/>
              </a:p>
            </p:txBody>
          </p:sp>
          <p:sp>
            <p:nvSpPr>
              <p:cNvPr id="253323" name="Freeform 3229"/>
              <p:cNvSpPr>
                <a:spLocks/>
              </p:cNvSpPr>
              <p:nvPr/>
            </p:nvSpPr>
            <p:spPr bwMode="auto">
              <a:xfrm>
                <a:off x="2925" y="219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grpSp>
        <p:grpSp>
          <p:nvGrpSpPr>
            <p:cNvPr id="226328" name="Group 3230"/>
            <p:cNvGrpSpPr>
              <a:grpSpLocks/>
            </p:cNvGrpSpPr>
            <p:nvPr/>
          </p:nvGrpSpPr>
          <p:grpSpPr bwMode="auto">
            <a:xfrm>
              <a:off x="2933" y="2179"/>
              <a:ext cx="1509" cy="280"/>
              <a:chOff x="2933" y="2179"/>
              <a:chExt cx="1509" cy="280"/>
            </a:xfrm>
          </p:grpSpPr>
          <p:sp>
            <p:nvSpPr>
              <p:cNvPr id="227324" name="Freeform 3231"/>
              <p:cNvSpPr>
                <a:spLocks/>
              </p:cNvSpPr>
              <p:nvPr/>
            </p:nvSpPr>
            <p:spPr bwMode="auto">
              <a:xfrm>
                <a:off x="2933" y="220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27325" name="Line 3232"/>
              <p:cNvSpPr>
                <a:spLocks noChangeShapeType="1"/>
              </p:cNvSpPr>
              <p:nvPr/>
            </p:nvSpPr>
            <p:spPr bwMode="auto">
              <a:xfrm>
                <a:off x="2940" y="2202"/>
                <a:ext cx="8" cy="0"/>
              </a:xfrm>
              <a:prstGeom prst="line">
                <a:avLst/>
              </a:prstGeom>
              <a:noFill/>
              <a:ln w="5080">
                <a:solidFill>
                  <a:srgbClr val="333333"/>
                </a:solidFill>
                <a:round/>
                <a:headEnd/>
                <a:tailEnd/>
              </a:ln>
            </p:spPr>
            <p:txBody>
              <a:bodyPr/>
              <a:lstStyle/>
              <a:p>
                <a:endParaRPr lang="en-US"/>
              </a:p>
            </p:txBody>
          </p:sp>
          <p:sp>
            <p:nvSpPr>
              <p:cNvPr id="227326" name="Freeform 3233"/>
              <p:cNvSpPr>
                <a:spLocks/>
              </p:cNvSpPr>
              <p:nvPr/>
            </p:nvSpPr>
            <p:spPr bwMode="auto">
              <a:xfrm>
                <a:off x="2948" y="219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327" name="Freeform 3234"/>
              <p:cNvSpPr>
                <a:spLocks/>
              </p:cNvSpPr>
              <p:nvPr/>
            </p:nvSpPr>
            <p:spPr bwMode="auto">
              <a:xfrm>
                <a:off x="2956" y="219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2928" name="Line 3235"/>
              <p:cNvSpPr>
                <a:spLocks noChangeShapeType="1"/>
              </p:cNvSpPr>
              <p:nvPr/>
            </p:nvSpPr>
            <p:spPr bwMode="auto">
              <a:xfrm>
                <a:off x="2964" y="2210"/>
                <a:ext cx="7" cy="0"/>
              </a:xfrm>
              <a:prstGeom prst="line">
                <a:avLst/>
              </a:prstGeom>
              <a:noFill/>
              <a:ln w="5080">
                <a:solidFill>
                  <a:srgbClr val="333333"/>
                </a:solidFill>
                <a:round/>
                <a:headEnd/>
                <a:tailEnd/>
              </a:ln>
            </p:spPr>
            <p:txBody>
              <a:bodyPr/>
              <a:lstStyle/>
              <a:p>
                <a:endParaRPr lang="en-US"/>
              </a:p>
            </p:txBody>
          </p:sp>
          <p:sp>
            <p:nvSpPr>
              <p:cNvPr id="252929" name="Freeform 3236"/>
              <p:cNvSpPr>
                <a:spLocks/>
              </p:cNvSpPr>
              <p:nvPr/>
            </p:nvSpPr>
            <p:spPr bwMode="auto">
              <a:xfrm>
                <a:off x="2971" y="2187"/>
                <a:ext cx="8" cy="23"/>
              </a:xfrm>
              <a:custGeom>
                <a:avLst/>
                <a:gdLst>
                  <a:gd name="T0" fmla="*/ 0 w 8"/>
                  <a:gd name="T1" fmla="*/ 23 h 23"/>
                  <a:gd name="T2" fmla="*/ 0 w 8"/>
                  <a:gd name="T3" fmla="*/ 15 h 23"/>
                  <a:gd name="T4" fmla="*/ 8 w 8"/>
                  <a:gd name="T5" fmla="*/ 7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8" y="7"/>
                    </a:lnTo>
                    <a:lnTo>
                      <a:pt x="8" y="0"/>
                    </a:lnTo>
                  </a:path>
                </a:pathLst>
              </a:custGeom>
              <a:noFill/>
              <a:ln w="5080">
                <a:solidFill>
                  <a:srgbClr val="333333"/>
                </a:solidFill>
                <a:prstDash val="solid"/>
                <a:round/>
                <a:headEnd/>
                <a:tailEnd/>
              </a:ln>
            </p:spPr>
            <p:txBody>
              <a:bodyPr/>
              <a:lstStyle/>
              <a:p>
                <a:endParaRPr lang="en-US"/>
              </a:p>
            </p:txBody>
          </p:sp>
          <p:sp>
            <p:nvSpPr>
              <p:cNvPr id="252930" name="Freeform 3237"/>
              <p:cNvSpPr>
                <a:spLocks/>
              </p:cNvSpPr>
              <p:nvPr/>
            </p:nvSpPr>
            <p:spPr bwMode="auto">
              <a:xfrm>
                <a:off x="2979" y="2187"/>
                <a:ext cx="0" cy="31"/>
              </a:xfrm>
              <a:custGeom>
                <a:avLst/>
                <a:gdLst>
                  <a:gd name="T0" fmla="*/ 0 h 31"/>
                  <a:gd name="T1" fmla="*/ 7 h 31"/>
                  <a:gd name="T2" fmla="*/ 15 h 31"/>
                  <a:gd name="T3" fmla="*/ 23 h 31"/>
                  <a:gd name="T4" fmla="*/ 31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0"/>
                    </a:moveTo>
                    <a:lnTo>
                      <a:pt x="0" y="7"/>
                    </a:lnTo>
                    <a:lnTo>
                      <a:pt x="0" y="15"/>
                    </a:lnTo>
                    <a:lnTo>
                      <a:pt x="0" y="23"/>
                    </a:lnTo>
                    <a:lnTo>
                      <a:pt x="0" y="31"/>
                    </a:lnTo>
                  </a:path>
                </a:pathLst>
              </a:custGeom>
              <a:noFill/>
              <a:ln w="5080">
                <a:solidFill>
                  <a:srgbClr val="333333"/>
                </a:solidFill>
                <a:prstDash val="solid"/>
                <a:round/>
                <a:headEnd/>
                <a:tailEnd/>
              </a:ln>
            </p:spPr>
            <p:txBody>
              <a:bodyPr/>
              <a:lstStyle/>
              <a:p>
                <a:endParaRPr lang="en-US"/>
              </a:p>
            </p:txBody>
          </p:sp>
          <p:sp>
            <p:nvSpPr>
              <p:cNvPr id="252931" name="Freeform 3238"/>
              <p:cNvSpPr>
                <a:spLocks/>
              </p:cNvSpPr>
              <p:nvPr/>
            </p:nvSpPr>
            <p:spPr bwMode="auto">
              <a:xfrm>
                <a:off x="2979" y="2179"/>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333333"/>
                </a:solidFill>
                <a:prstDash val="solid"/>
                <a:round/>
                <a:headEnd/>
                <a:tailEnd/>
              </a:ln>
            </p:spPr>
            <p:txBody>
              <a:bodyPr/>
              <a:lstStyle/>
              <a:p>
                <a:endParaRPr lang="en-US"/>
              </a:p>
            </p:txBody>
          </p:sp>
          <p:sp>
            <p:nvSpPr>
              <p:cNvPr id="252932" name="Freeform 3239"/>
              <p:cNvSpPr>
                <a:spLocks/>
              </p:cNvSpPr>
              <p:nvPr/>
            </p:nvSpPr>
            <p:spPr bwMode="auto">
              <a:xfrm>
                <a:off x="2987" y="2179"/>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333333"/>
                </a:solidFill>
                <a:prstDash val="solid"/>
                <a:round/>
                <a:headEnd/>
                <a:tailEnd/>
              </a:ln>
            </p:spPr>
            <p:txBody>
              <a:bodyPr/>
              <a:lstStyle/>
              <a:p>
                <a:endParaRPr lang="en-US"/>
              </a:p>
            </p:txBody>
          </p:sp>
          <p:sp>
            <p:nvSpPr>
              <p:cNvPr id="252933" name="Freeform 3240"/>
              <p:cNvSpPr>
                <a:spLocks/>
              </p:cNvSpPr>
              <p:nvPr/>
            </p:nvSpPr>
            <p:spPr bwMode="auto">
              <a:xfrm>
                <a:off x="2995" y="220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2934" name="Freeform 3241"/>
              <p:cNvSpPr>
                <a:spLocks/>
              </p:cNvSpPr>
              <p:nvPr/>
            </p:nvSpPr>
            <p:spPr bwMode="auto">
              <a:xfrm>
                <a:off x="3003" y="2187"/>
                <a:ext cx="7" cy="31"/>
              </a:xfrm>
              <a:custGeom>
                <a:avLst/>
                <a:gdLst>
                  <a:gd name="T0" fmla="*/ 0 w 7"/>
                  <a:gd name="T1" fmla="*/ 31 h 31"/>
                  <a:gd name="T2" fmla="*/ 0 w 7"/>
                  <a:gd name="T3" fmla="*/ 23 h 31"/>
                  <a:gd name="T4" fmla="*/ 0 w 7"/>
                  <a:gd name="T5" fmla="*/ 15 h 31"/>
                  <a:gd name="T6" fmla="*/ 7 w 7"/>
                  <a:gd name="T7" fmla="*/ 0 h 31"/>
                  <a:gd name="T8" fmla="*/ 7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31"/>
                    </a:moveTo>
                    <a:lnTo>
                      <a:pt x="0" y="23"/>
                    </a:lnTo>
                    <a:lnTo>
                      <a:pt x="0" y="15"/>
                    </a:lnTo>
                    <a:lnTo>
                      <a:pt x="7" y="0"/>
                    </a:lnTo>
                  </a:path>
                </a:pathLst>
              </a:custGeom>
              <a:noFill/>
              <a:ln w="5080">
                <a:solidFill>
                  <a:srgbClr val="333333"/>
                </a:solidFill>
                <a:prstDash val="solid"/>
                <a:round/>
                <a:headEnd/>
                <a:tailEnd/>
              </a:ln>
            </p:spPr>
            <p:txBody>
              <a:bodyPr/>
              <a:lstStyle/>
              <a:p>
                <a:endParaRPr lang="en-US"/>
              </a:p>
            </p:txBody>
          </p:sp>
          <p:sp>
            <p:nvSpPr>
              <p:cNvPr id="252935" name="Freeform 3242"/>
              <p:cNvSpPr>
                <a:spLocks/>
              </p:cNvSpPr>
              <p:nvPr/>
            </p:nvSpPr>
            <p:spPr bwMode="auto">
              <a:xfrm>
                <a:off x="3010" y="2187"/>
                <a:ext cx="8" cy="46"/>
              </a:xfrm>
              <a:custGeom>
                <a:avLst/>
                <a:gdLst>
                  <a:gd name="T0" fmla="*/ 0 w 8"/>
                  <a:gd name="T1" fmla="*/ 0 h 46"/>
                  <a:gd name="T2" fmla="*/ 0 w 8"/>
                  <a:gd name="T3" fmla="*/ 7 h 46"/>
                  <a:gd name="T4" fmla="*/ 0 w 8"/>
                  <a:gd name="T5" fmla="*/ 23 h 46"/>
                  <a:gd name="T6" fmla="*/ 8 w 8"/>
                  <a:gd name="T7" fmla="*/ 39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9"/>
                    </a:lnTo>
                    <a:lnTo>
                      <a:pt x="8" y="46"/>
                    </a:lnTo>
                  </a:path>
                </a:pathLst>
              </a:custGeom>
              <a:noFill/>
              <a:ln w="5080">
                <a:solidFill>
                  <a:srgbClr val="333333"/>
                </a:solidFill>
                <a:prstDash val="solid"/>
                <a:round/>
                <a:headEnd/>
                <a:tailEnd/>
              </a:ln>
            </p:spPr>
            <p:txBody>
              <a:bodyPr/>
              <a:lstStyle/>
              <a:p>
                <a:endParaRPr lang="en-US"/>
              </a:p>
            </p:txBody>
          </p:sp>
          <p:sp>
            <p:nvSpPr>
              <p:cNvPr id="252936" name="Freeform 3243"/>
              <p:cNvSpPr>
                <a:spLocks/>
              </p:cNvSpPr>
              <p:nvPr/>
            </p:nvSpPr>
            <p:spPr bwMode="auto">
              <a:xfrm>
                <a:off x="3018" y="2218"/>
                <a:ext cx="8" cy="15"/>
              </a:xfrm>
              <a:custGeom>
                <a:avLst/>
                <a:gdLst>
                  <a:gd name="T0" fmla="*/ 0 w 8"/>
                  <a:gd name="T1" fmla="*/ 15 h 15"/>
                  <a:gd name="T2" fmla="*/ 0 w 8"/>
                  <a:gd name="T3" fmla="*/ 15 h 15"/>
                  <a:gd name="T4" fmla="*/ 0 w 8"/>
                  <a:gd name="T5" fmla="*/ 8 h 15"/>
                  <a:gd name="T6" fmla="*/ 8 w 8"/>
                  <a:gd name="T7" fmla="*/ 0 h 15"/>
                  <a:gd name="T8" fmla="*/ 8 w 8"/>
                  <a:gd name="T9" fmla="*/ 0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15"/>
                    </a:moveTo>
                    <a:lnTo>
                      <a:pt x="0" y="15"/>
                    </a:lnTo>
                    <a:lnTo>
                      <a:pt x="0" y="8"/>
                    </a:lnTo>
                    <a:lnTo>
                      <a:pt x="8" y="0"/>
                    </a:lnTo>
                  </a:path>
                </a:pathLst>
              </a:custGeom>
              <a:noFill/>
              <a:ln w="5080">
                <a:solidFill>
                  <a:srgbClr val="333333"/>
                </a:solidFill>
                <a:prstDash val="solid"/>
                <a:round/>
                <a:headEnd/>
                <a:tailEnd/>
              </a:ln>
            </p:spPr>
            <p:txBody>
              <a:bodyPr/>
              <a:lstStyle/>
              <a:p>
                <a:endParaRPr lang="en-US"/>
              </a:p>
            </p:txBody>
          </p:sp>
          <p:sp>
            <p:nvSpPr>
              <p:cNvPr id="252937" name="Freeform 3244"/>
              <p:cNvSpPr>
                <a:spLocks/>
              </p:cNvSpPr>
              <p:nvPr/>
            </p:nvSpPr>
            <p:spPr bwMode="auto">
              <a:xfrm>
                <a:off x="3026" y="2218"/>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333333"/>
                </a:solidFill>
                <a:prstDash val="solid"/>
                <a:round/>
                <a:headEnd/>
                <a:tailEnd/>
              </a:ln>
            </p:spPr>
            <p:txBody>
              <a:bodyPr/>
              <a:lstStyle/>
              <a:p>
                <a:endParaRPr lang="en-US"/>
              </a:p>
            </p:txBody>
          </p:sp>
          <p:sp>
            <p:nvSpPr>
              <p:cNvPr id="252938" name="Freeform 3245"/>
              <p:cNvSpPr>
                <a:spLocks/>
              </p:cNvSpPr>
              <p:nvPr/>
            </p:nvSpPr>
            <p:spPr bwMode="auto">
              <a:xfrm>
                <a:off x="3034" y="2249"/>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2939" name="Freeform 3246"/>
              <p:cNvSpPr>
                <a:spLocks/>
              </p:cNvSpPr>
              <p:nvPr/>
            </p:nvSpPr>
            <p:spPr bwMode="auto">
              <a:xfrm>
                <a:off x="3041" y="224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2940" name="Freeform 3247"/>
              <p:cNvSpPr>
                <a:spLocks/>
              </p:cNvSpPr>
              <p:nvPr/>
            </p:nvSpPr>
            <p:spPr bwMode="auto">
              <a:xfrm>
                <a:off x="3049" y="224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41" name="Freeform 3248"/>
              <p:cNvSpPr>
                <a:spLocks/>
              </p:cNvSpPr>
              <p:nvPr/>
            </p:nvSpPr>
            <p:spPr bwMode="auto">
              <a:xfrm>
                <a:off x="3057" y="22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42" name="Freeform 3249"/>
              <p:cNvSpPr>
                <a:spLocks/>
              </p:cNvSpPr>
              <p:nvPr/>
            </p:nvSpPr>
            <p:spPr bwMode="auto">
              <a:xfrm>
                <a:off x="3065" y="225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43" name="Freeform 3250"/>
              <p:cNvSpPr>
                <a:spLocks/>
              </p:cNvSpPr>
              <p:nvPr/>
            </p:nvSpPr>
            <p:spPr bwMode="auto">
              <a:xfrm>
                <a:off x="3073" y="2257"/>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333333"/>
                </a:solidFill>
                <a:prstDash val="solid"/>
                <a:round/>
                <a:headEnd/>
                <a:tailEnd/>
              </a:ln>
            </p:spPr>
            <p:txBody>
              <a:bodyPr/>
              <a:lstStyle/>
              <a:p>
                <a:endParaRPr lang="en-US"/>
              </a:p>
            </p:txBody>
          </p:sp>
          <p:sp>
            <p:nvSpPr>
              <p:cNvPr id="252944" name="Freeform 3251"/>
              <p:cNvSpPr>
                <a:spLocks/>
              </p:cNvSpPr>
              <p:nvPr/>
            </p:nvSpPr>
            <p:spPr bwMode="auto">
              <a:xfrm>
                <a:off x="3080" y="2265"/>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333333"/>
                </a:solidFill>
                <a:prstDash val="solid"/>
                <a:round/>
                <a:headEnd/>
                <a:tailEnd/>
              </a:ln>
            </p:spPr>
            <p:txBody>
              <a:bodyPr/>
              <a:lstStyle/>
              <a:p>
                <a:endParaRPr lang="en-US"/>
              </a:p>
            </p:txBody>
          </p:sp>
          <p:sp>
            <p:nvSpPr>
              <p:cNvPr id="252945" name="Freeform 3252"/>
              <p:cNvSpPr>
                <a:spLocks/>
              </p:cNvSpPr>
              <p:nvPr/>
            </p:nvSpPr>
            <p:spPr bwMode="auto">
              <a:xfrm>
                <a:off x="3088" y="226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52946" name="Line 3253"/>
              <p:cNvSpPr>
                <a:spLocks noChangeShapeType="1"/>
              </p:cNvSpPr>
              <p:nvPr/>
            </p:nvSpPr>
            <p:spPr bwMode="auto">
              <a:xfrm>
                <a:off x="3096" y="2272"/>
                <a:ext cx="8" cy="8"/>
              </a:xfrm>
              <a:prstGeom prst="line">
                <a:avLst/>
              </a:prstGeom>
              <a:noFill/>
              <a:ln w="5080">
                <a:solidFill>
                  <a:srgbClr val="333333"/>
                </a:solidFill>
                <a:round/>
                <a:headEnd/>
                <a:tailEnd/>
              </a:ln>
            </p:spPr>
            <p:txBody>
              <a:bodyPr/>
              <a:lstStyle/>
              <a:p>
                <a:endParaRPr lang="en-US"/>
              </a:p>
            </p:txBody>
          </p:sp>
          <p:sp>
            <p:nvSpPr>
              <p:cNvPr id="252947" name="Line 3254"/>
              <p:cNvSpPr>
                <a:spLocks noChangeShapeType="1"/>
              </p:cNvSpPr>
              <p:nvPr/>
            </p:nvSpPr>
            <p:spPr bwMode="auto">
              <a:xfrm>
                <a:off x="3104" y="2280"/>
                <a:ext cx="7" cy="0"/>
              </a:xfrm>
              <a:prstGeom prst="line">
                <a:avLst/>
              </a:prstGeom>
              <a:noFill/>
              <a:ln w="5080">
                <a:solidFill>
                  <a:srgbClr val="333333"/>
                </a:solidFill>
                <a:round/>
                <a:headEnd/>
                <a:tailEnd/>
              </a:ln>
            </p:spPr>
            <p:txBody>
              <a:bodyPr/>
              <a:lstStyle/>
              <a:p>
                <a:endParaRPr lang="en-US"/>
              </a:p>
            </p:txBody>
          </p:sp>
          <p:sp>
            <p:nvSpPr>
              <p:cNvPr id="252948" name="Freeform 3255"/>
              <p:cNvSpPr>
                <a:spLocks/>
              </p:cNvSpPr>
              <p:nvPr/>
            </p:nvSpPr>
            <p:spPr bwMode="auto">
              <a:xfrm>
                <a:off x="3111" y="22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2949" name="Freeform 3256"/>
              <p:cNvSpPr>
                <a:spLocks/>
              </p:cNvSpPr>
              <p:nvPr/>
            </p:nvSpPr>
            <p:spPr bwMode="auto">
              <a:xfrm>
                <a:off x="3119" y="22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2950" name="Freeform 3257"/>
              <p:cNvSpPr>
                <a:spLocks/>
              </p:cNvSpPr>
              <p:nvPr/>
            </p:nvSpPr>
            <p:spPr bwMode="auto">
              <a:xfrm>
                <a:off x="3127"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51" name="Freeform 3258"/>
              <p:cNvSpPr>
                <a:spLocks/>
              </p:cNvSpPr>
              <p:nvPr/>
            </p:nvSpPr>
            <p:spPr bwMode="auto">
              <a:xfrm>
                <a:off x="3135"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52" name="Freeform 3259"/>
              <p:cNvSpPr>
                <a:spLocks/>
              </p:cNvSpPr>
              <p:nvPr/>
            </p:nvSpPr>
            <p:spPr bwMode="auto">
              <a:xfrm>
                <a:off x="3143" y="227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2953" name="Line 3260"/>
              <p:cNvSpPr>
                <a:spLocks noChangeShapeType="1"/>
              </p:cNvSpPr>
              <p:nvPr/>
            </p:nvSpPr>
            <p:spPr bwMode="auto">
              <a:xfrm>
                <a:off x="3150" y="2272"/>
                <a:ext cx="8" cy="0"/>
              </a:xfrm>
              <a:prstGeom prst="line">
                <a:avLst/>
              </a:prstGeom>
              <a:noFill/>
              <a:ln w="5080">
                <a:solidFill>
                  <a:srgbClr val="333333"/>
                </a:solidFill>
                <a:round/>
                <a:headEnd/>
                <a:tailEnd/>
              </a:ln>
            </p:spPr>
            <p:txBody>
              <a:bodyPr/>
              <a:lstStyle/>
              <a:p>
                <a:endParaRPr lang="en-US"/>
              </a:p>
            </p:txBody>
          </p:sp>
          <p:sp>
            <p:nvSpPr>
              <p:cNvPr id="252954" name="Freeform 3261"/>
              <p:cNvSpPr>
                <a:spLocks/>
              </p:cNvSpPr>
              <p:nvPr/>
            </p:nvSpPr>
            <p:spPr bwMode="auto">
              <a:xfrm>
                <a:off x="3158"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55" name="Line 3262"/>
              <p:cNvSpPr>
                <a:spLocks noChangeShapeType="1"/>
              </p:cNvSpPr>
              <p:nvPr/>
            </p:nvSpPr>
            <p:spPr bwMode="auto">
              <a:xfrm>
                <a:off x="3166" y="2280"/>
                <a:ext cx="8" cy="0"/>
              </a:xfrm>
              <a:prstGeom prst="line">
                <a:avLst/>
              </a:prstGeom>
              <a:noFill/>
              <a:ln w="5080">
                <a:solidFill>
                  <a:srgbClr val="333333"/>
                </a:solidFill>
                <a:round/>
                <a:headEnd/>
                <a:tailEnd/>
              </a:ln>
            </p:spPr>
            <p:txBody>
              <a:bodyPr/>
              <a:lstStyle/>
              <a:p>
                <a:endParaRPr lang="en-US"/>
              </a:p>
            </p:txBody>
          </p:sp>
          <p:sp>
            <p:nvSpPr>
              <p:cNvPr id="252956" name="Freeform 3263"/>
              <p:cNvSpPr>
                <a:spLocks/>
              </p:cNvSpPr>
              <p:nvPr/>
            </p:nvSpPr>
            <p:spPr bwMode="auto">
              <a:xfrm>
                <a:off x="3174" y="22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2957" name="Line 3264"/>
              <p:cNvSpPr>
                <a:spLocks noChangeShapeType="1"/>
              </p:cNvSpPr>
              <p:nvPr/>
            </p:nvSpPr>
            <p:spPr bwMode="auto">
              <a:xfrm>
                <a:off x="3181" y="2288"/>
                <a:ext cx="8" cy="0"/>
              </a:xfrm>
              <a:prstGeom prst="line">
                <a:avLst/>
              </a:prstGeom>
              <a:noFill/>
              <a:ln w="5080">
                <a:solidFill>
                  <a:srgbClr val="333333"/>
                </a:solidFill>
                <a:round/>
                <a:headEnd/>
                <a:tailEnd/>
              </a:ln>
            </p:spPr>
            <p:txBody>
              <a:bodyPr/>
              <a:lstStyle/>
              <a:p>
                <a:endParaRPr lang="en-US"/>
              </a:p>
            </p:txBody>
          </p:sp>
          <p:sp>
            <p:nvSpPr>
              <p:cNvPr id="252958" name="Freeform 3265"/>
              <p:cNvSpPr>
                <a:spLocks/>
              </p:cNvSpPr>
              <p:nvPr/>
            </p:nvSpPr>
            <p:spPr bwMode="auto">
              <a:xfrm>
                <a:off x="3189" y="227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2959" name="Freeform 3266"/>
              <p:cNvSpPr>
                <a:spLocks/>
              </p:cNvSpPr>
              <p:nvPr/>
            </p:nvSpPr>
            <p:spPr bwMode="auto">
              <a:xfrm>
                <a:off x="3197"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60" name="Line 3267"/>
              <p:cNvSpPr>
                <a:spLocks noChangeShapeType="1"/>
              </p:cNvSpPr>
              <p:nvPr/>
            </p:nvSpPr>
            <p:spPr bwMode="auto">
              <a:xfrm>
                <a:off x="3205" y="2280"/>
                <a:ext cx="8" cy="8"/>
              </a:xfrm>
              <a:prstGeom prst="line">
                <a:avLst/>
              </a:prstGeom>
              <a:noFill/>
              <a:ln w="5080">
                <a:solidFill>
                  <a:srgbClr val="333333"/>
                </a:solidFill>
                <a:round/>
                <a:headEnd/>
                <a:tailEnd/>
              </a:ln>
            </p:spPr>
            <p:txBody>
              <a:bodyPr/>
              <a:lstStyle/>
              <a:p>
                <a:endParaRPr lang="en-US"/>
              </a:p>
            </p:txBody>
          </p:sp>
          <p:sp>
            <p:nvSpPr>
              <p:cNvPr id="252961" name="Line 3268"/>
              <p:cNvSpPr>
                <a:spLocks noChangeShapeType="1"/>
              </p:cNvSpPr>
              <p:nvPr/>
            </p:nvSpPr>
            <p:spPr bwMode="auto">
              <a:xfrm>
                <a:off x="3213" y="2288"/>
                <a:ext cx="7" cy="0"/>
              </a:xfrm>
              <a:prstGeom prst="line">
                <a:avLst/>
              </a:prstGeom>
              <a:noFill/>
              <a:ln w="5080">
                <a:solidFill>
                  <a:srgbClr val="333333"/>
                </a:solidFill>
                <a:round/>
                <a:headEnd/>
                <a:tailEnd/>
              </a:ln>
            </p:spPr>
            <p:txBody>
              <a:bodyPr/>
              <a:lstStyle/>
              <a:p>
                <a:endParaRPr lang="en-US"/>
              </a:p>
            </p:txBody>
          </p:sp>
          <p:sp>
            <p:nvSpPr>
              <p:cNvPr id="252962" name="Line 3269"/>
              <p:cNvSpPr>
                <a:spLocks noChangeShapeType="1"/>
              </p:cNvSpPr>
              <p:nvPr/>
            </p:nvSpPr>
            <p:spPr bwMode="auto">
              <a:xfrm>
                <a:off x="3220" y="2288"/>
                <a:ext cx="8" cy="0"/>
              </a:xfrm>
              <a:prstGeom prst="line">
                <a:avLst/>
              </a:prstGeom>
              <a:noFill/>
              <a:ln w="5080">
                <a:solidFill>
                  <a:srgbClr val="333333"/>
                </a:solidFill>
                <a:round/>
                <a:headEnd/>
                <a:tailEnd/>
              </a:ln>
            </p:spPr>
            <p:txBody>
              <a:bodyPr/>
              <a:lstStyle/>
              <a:p>
                <a:endParaRPr lang="en-US"/>
              </a:p>
            </p:txBody>
          </p:sp>
          <p:sp>
            <p:nvSpPr>
              <p:cNvPr id="252963" name="Line 3270"/>
              <p:cNvSpPr>
                <a:spLocks noChangeShapeType="1"/>
              </p:cNvSpPr>
              <p:nvPr/>
            </p:nvSpPr>
            <p:spPr bwMode="auto">
              <a:xfrm>
                <a:off x="3228" y="2288"/>
                <a:ext cx="8" cy="0"/>
              </a:xfrm>
              <a:prstGeom prst="line">
                <a:avLst/>
              </a:prstGeom>
              <a:noFill/>
              <a:ln w="5080">
                <a:solidFill>
                  <a:srgbClr val="333333"/>
                </a:solidFill>
                <a:round/>
                <a:headEnd/>
                <a:tailEnd/>
              </a:ln>
            </p:spPr>
            <p:txBody>
              <a:bodyPr/>
              <a:lstStyle/>
              <a:p>
                <a:endParaRPr lang="en-US"/>
              </a:p>
            </p:txBody>
          </p:sp>
          <p:sp>
            <p:nvSpPr>
              <p:cNvPr id="252964" name="Line 3271"/>
              <p:cNvSpPr>
                <a:spLocks noChangeShapeType="1"/>
              </p:cNvSpPr>
              <p:nvPr/>
            </p:nvSpPr>
            <p:spPr bwMode="auto">
              <a:xfrm>
                <a:off x="3236" y="2288"/>
                <a:ext cx="8" cy="0"/>
              </a:xfrm>
              <a:prstGeom prst="line">
                <a:avLst/>
              </a:prstGeom>
              <a:noFill/>
              <a:ln w="5080">
                <a:solidFill>
                  <a:srgbClr val="333333"/>
                </a:solidFill>
                <a:round/>
                <a:headEnd/>
                <a:tailEnd/>
              </a:ln>
            </p:spPr>
            <p:txBody>
              <a:bodyPr/>
              <a:lstStyle/>
              <a:p>
                <a:endParaRPr lang="en-US"/>
              </a:p>
            </p:txBody>
          </p:sp>
          <p:sp>
            <p:nvSpPr>
              <p:cNvPr id="252965" name="Line 3272"/>
              <p:cNvSpPr>
                <a:spLocks noChangeShapeType="1"/>
              </p:cNvSpPr>
              <p:nvPr/>
            </p:nvSpPr>
            <p:spPr bwMode="auto">
              <a:xfrm>
                <a:off x="3244" y="2288"/>
                <a:ext cx="7" cy="0"/>
              </a:xfrm>
              <a:prstGeom prst="line">
                <a:avLst/>
              </a:prstGeom>
              <a:noFill/>
              <a:ln w="5080">
                <a:solidFill>
                  <a:srgbClr val="333333"/>
                </a:solidFill>
                <a:round/>
                <a:headEnd/>
                <a:tailEnd/>
              </a:ln>
            </p:spPr>
            <p:txBody>
              <a:bodyPr/>
              <a:lstStyle/>
              <a:p>
                <a:endParaRPr lang="en-US"/>
              </a:p>
            </p:txBody>
          </p:sp>
          <p:sp>
            <p:nvSpPr>
              <p:cNvPr id="252966" name="Line 3273"/>
              <p:cNvSpPr>
                <a:spLocks noChangeShapeType="1"/>
              </p:cNvSpPr>
              <p:nvPr/>
            </p:nvSpPr>
            <p:spPr bwMode="auto">
              <a:xfrm>
                <a:off x="3251" y="2288"/>
                <a:ext cx="8" cy="0"/>
              </a:xfrm>
              <a:prstGeom prst="line">
                <a:avLst/>
              </a:prstGeom>
              <a:noFill/>
              <a:ln w="5080">
                <a:solidFill>
                  <a:srgbClr val="333333"/>
                </a:solidFill>
                <a:round/>
                <a:headEnd/>
                <a:tailEnd/>
              </a:ln>
            </p:spPr>
            <p:txBody>
              <a:bodyPr/>
              <a:lstStyle/>
              <a:p>
                <a:endParaRPr lang="en-US"/>
              </a:p>
            </p:txBody>
          </p:sp>
          <p:sp>
            <p:nvSpPr>
              <p:cNvPr id="252967" name="Line 3274"/>
              <p:cNvSpPr>
                <a:spLocks noChangeShapeType="1"/>
              </p:cNvSpPr>
              <p:nvPr/>
            </p:nvSpPr>
            <p:spPr bwMode="auto">
              <a:xfrm>
                <a:off x="3259" y="2288"/>
                <a:ext cx="8" cy="0"/>
              </a:xfrm>
              <a:prstGeom prst="line">
                <a:avLst/>
              </a:prstGeom>
              <a:noFill/>
              <a:ln w="5080">
                <a:solidFill>
                  <a:srgbClr val="333333"/>
                </a:solidFill>
                <a:round/>
                <a:headEnd/>
                <a:tailEnd/>
              </a:ln>
            </p:spPr>
            <p:txBody>
              <a:bodyPr/>
              <a:lstStyle/>
              <a:p>
                <a:endParaRPr lang="en-US"/>
              </a:p>
            </p:txBody>
          </p:sp>
          <p:sp>
            <p:nvSpPr>
              <p:cNvPr id="252968" name="Freeform 3275"/>
              <p:cNvSpPr>
                <a:spLocks/>
              </p:cNvSpPr>
              <p:nvPr/>
            </p:nvSpPr>
            <p:spPr bwMode="auto">
              <a:xfrm>
                <a:off x="3267" y="2288"/>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333333"/>
                </a:solidFill>
                <a:prstDash val="solid"/>
                <a:round/>
                <a:headEnd/>
                <a:tailEnd/>
              </a:ln>
            </p:spPr>
            <p:txBody>
              <a:bodyPr/>
              <a:lstStyle/>
              <a:p>
                <a:endParaRPr lang="en-US"/>
              </a:p>
            </p:txBody>
          </p:sp>
          <p:sp>
            <p:nvSpPr>
              <p:cNvPr id="252969" name="Line 3276"/>
              <p:cNvSpPr>
                <a:spLocks noChangeShapeType="1"/>
              </p:cNvSpPr>
              <p:nvPr/>
            </p:nvSpPr>
            <p:spPr bwMode="auto">
              <a:xfrm>
                <a:off x="3267" y="2296"/>
                <a:ext cx="8" cy="0"/>
              </a:xfrm>
              <a:prstGeom prst="line">
                <a:avLst/>
              </a:prstGeom>
              <a:noFill/>
              <a:ln w="5080">
                <a:solidFill>
                  <a:srgbClr val="333333"/>
                </a:solidFill>
                <a:round/>
                <a:headEnd/>
                <a:tailEnd/>
              </a:ln>
            </p:spPr>
            <p:txBody>
              <a:bodyPr/>
              <a:lstStyle/>
              <a:p>
                <a:endParaRPr lang="en-US"/>
              </a:p>
            </p:txBody>
          </p:sp>
          <p:sp>
            <p:nvSpPr>
              <p:cNvPr id="252970" name="Line 3277"/>
              <p:cNvSpPr>
                <a:spLocks noChangeShapeType="1"/>
              </p:cNvSpPr>
              <p:nvPr/>
            </p:nvSpPr>
            <p:spPr bwMode="auto">
              <a:xfrm>
                <a:off x="3275" y="2296"/>
                <a:ext cx="8" cy="0"/>
              </a:xfrm>
              <a:prstGeom prst="line">
                <a:avLst/>
              </a:prstGeom>
              <a:noFill/>
              <a:ln w="5080">
                <a:solidFill>
                  <a:srgbClr val="333333"/>
                </a:solidFill>
                <a:round/>
                <a:headEnd/>
                <a:tailEnd/>
              </a:ln>
            </p:spPr>
            <p:txBody>
              <a:bodyPr/>
              <a:lstStyle/>
              <a:p>
                <a:endParaRPr lang="en-US"/>
              </a:p>
            </p:txBody>
          </p:sp>
          <p:sp>
            <p:nvSpPr>
              <p:cNvPr id="252971" name="Line 3278"/>
              <p:cNvSpPr>
                <a:spLocks noChangeShapeType="1"/>
              </p:cNvSpPr>
              <p:nvPr/>
            </p:nvSpPr>
            <p:spPr bwMode="auto">
              <a:xfrm>
                <a:off x="3283" y="2296"/>
                <a:ext cx="7" cy="0"/>
              </a:xfrm>
              <a:prstGeom prst="line">
                <a:avLst/>
              </a:prstGeom>
              <a:noFill/>
              <a:ln w="5080">
                <a:solidFill>
                  <a:srgbClr val="333333"/>
                </a:solidFill>
                <a:round/>
                <a:headEnd/>
                <a:tailEnd/>
              </a:ln>
            </p:spPr>
            <p:txBody>
              <a:bodyPr/>
              <a:lstStyle/>
              <a:p>
                <a:endParaRPr lang="en-US"/>
              </a:p>
            </p:txBody>
          </p:sp>
          <p:sp>
            <p:nvSpPr>
              <p:cNvPr id="252972" name="Freeform 3279"/>
              <p:cNvSpPr>
                <a:spLocks/>
              </p:cNvSpPr>
              <p:nvPr/>
            </p:nvSpPr>
            <p:spPr bwMode="auto">
              <a:xfrm>
                <a:off x="3290"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73" name="Freeform 3280"/>
              <p:cNvSpPr>
                <a:spLocks/>
              </p:cNvSpPr>
              <p:nvPr/>
            </p:nvSpPr>
            <p:spPr bwMode="auto">
              <a:xfrm>
                <a:off x="3298"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74" name="Freeform 3281"/>
              <p:cNvSpPr>
                <a:spLocks/>
              </p:cNvSpPr>
              <p:nvPr/>
            </p:nvSpPr>
            <p:spPr bwMode="auto">
              <a:xfrm>
                <a:off x="3306"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75" name="Freeform 3282"/>
              <p:cNvSpPr>
                <a:spLocks/>
              </p:cNvSpPr>
              <p:nvPr/>
            </p:nvSpPr>
            <p:spPr bwMode="auto">
              <a:xfrm>
                <a:off x="3314" y="228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2976" name="Line 3283"/>
              <p:cNvSpPr>
                <a:spLocks noChangeShapeType="1"/>
              </p:cNvSpPr>
              <p:nvPr/>
            </p:nvSpPr>
            <p:spPr bwMode="auto">
              <a:xfrm>
                <a:off x="3321" y="2296"/>
                <a:ext cx="8" cy="0"/>
              </a:xfrm>
              <a:prstGeom prst="line">
                <a:avLst/>
              </a:prstGeom>
              <a:noFill/>
              <a:ln w="5080">
                <a:solidFill>
                  <a:srgbClr val="333333"/>
                </a:solidFill>
                <a:round/>
                <a:headEnd/>
                <a:tailEnd/>
              </a:ln>
            </p:spPr>
            <p:txBody>
              <a:bodyPr/>
              <a:lstStyle/>
              <a:p>
                <a:endParaRPr lang="en-US"/>
              </a:p>
            </p:txBody>
          </p:sp>
          <p:sp>
            <p:nvSpPr>
              <p:cNvPr id="252977" name="Line 3284"/>
              <p:cNvSpPr>
                <a:spLocks noChangeShapeType="1"/>
              </p:cNvSpPr>
              <p:nvPr/>
            </p:nvSpPr>
            <p:spPr bwMode="auto">
              <a:xfrm flipV="1">
                <a:off x="3329" y="2288"/>
                <a:ext cx="8" cy="8"/>
              </a:xfrm>
              <a:prstGeom prst="line">
                <a:avLst/>
              </a:prstGeom>
              <a:noFill/>
              <a:ln w="5080">
                <a:solidFill>
                  <a:srgbClr val="333333"/>
                </a:solidFill>
                <a:round/>
                <a:headEnd/>
                <a:tailEnd/>
              </a:ln>
            </p:spPr>
            <p:txBody>
              <a:bodyPr/>
              <a:lstStyle/>
              <a:p>
                <a:endParaRPr lang="en-US"/>
              </a:p>
            </p:txBody>
          </p:sp>
          <p:sp>
            <p:nvSpPr>
              <p:cNvPr id="252978" name="Line 3285"/>
              <p:cNvSpPr>
                <a:spLocks noChangeShapeType="1"/>
              </p:cNvSpPr>
              <p:nvPr/>
            </p:nvSpPr>
            <p:spPr bwMode="auto">
              <a:xfrm flipV="1">
                <a:off x="3337" y="2280"/>
                <a:ext cx="8" cy="8"/>
              </a:xfrm>
              <a:prstGeom prst="line">
                <a:avLst/>
              </a:prstGeom>
              <a:noFill/>
              <a:ln w="5080">
                <a:solidFill>
                  <a:srgbClr val="333333"/>
                </a:solidFill>
                <a:round/>
                <a:headEnd/>
                <a:tailEnd/>
              </a:ln>
            </p:spPr>
            <p:txBody>
              <a:bodyPr/>
              <a:lstStyle/>
              <a:p>
                <a:endParaRPr lang="en-US"/>
              </a:p>
            </p:txBody>
          </p:sp>
          <p:sp>
            <p:nvSpPr>
              <p:cNvPr id="252979" name="Freeform 3286"/>
              <p:cNvSpPr>
                <a:spLocks/>
              </p:cNvSpPr>
              <p:nvPr/>
            </p:nvSpPr>
            <p:spPr bwMode="auto">
              <a:xfrm>
                <a:off x="3345" y="2265"/>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333333"/>
                </a:solidFill>
                <a:prstDash val="solid"/>
                <a:round/>
                <a:headEnd/>
                <a:tailEnd/>
              </a:ln>
            </p:spPr>
            <p:txBody>
              <a:bodyPr/>
              <a:lstStyle/>
              <a:p>
                <a:endParaRPr lang="en-US"/>
              </a:p>
            </p:txBody>
          </p:sp>
          <p:sp>
            <p:nvSpPr>
              <p:cNvPr id="252980" name="Freeform 3287"/>
              <p:cNvSpPr>
                <a:spLocks/>
              </p:cNvSpPr>
              <p:nvPr/>
            </p:nvSpPr>
            <p:spPr bwMode="auto">
              <a:xfrm>
                <a:off x="3353" y="2265"/>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333333"/>
                </a:solidFill>
                <a:prstDash val="solid"/>
                <a:round/>
                <a:headEnd/>
                <a:tailEnd/>
              </a:ln>
            </p:spPr>
            <p:txBody>
              <a:bodyPr/>
              <a:lstStyle/>
              <a:p>
                <a:endParaRPr lang="en-US"/>
              </a:p>
            </p:txBody>
          </p:sp>
          <p:sp>
            <p:nvSpPr>
              <p:cNvPr id="252981" name="Freeform 3288"/>
              <p:cNvSpPr>
                <a:spLocks/>
              </p:cNvSpPr>
              <p:nvPr/>
            </p:nvSpPr>
            <p:spPr bwMode="auto">
              <a:xfrm>
                <a:off x="3360" y="22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82" name="Line 3289"/>
              <p:cNvSpPr>
                <a:spLocks noChangeShapeType="1"/>
              </p:cNvSpPr>
              <p:nvPr/>
            </p:nvSpPr>
            <p:spPr bwMode="auto">
              <a:xfrm>
                <a:off x="3368" y="2296"/>
                <a:ext cx="8" cy="0"/>
              </a:xfrm>
              <a:prstGeom prst="line">
                <a:avLst/>
              </a:prstGeom>
              <a:noFill/>
              <a:ln w="5080">
                <a:solidFill>
                  <a:srgbClr val="333333"/>
                </a:solidFill>
                <a:round/>
                <a:headEnd/>
                <a:tailEnd/>
              </a:ln>
            </p:spPr>
            <p:txBody>
              <a:bodyPr/>
              <a:lstStyle/>
              <a:p>
                <a:endParaRPr lang="en-US"/>
              </a:p>
            </p:txBody>
          </p:sp>
          <p:sp>
            <p:nvSpPr>
              <p:cNvPr id="252983" name="Line 3290"/>
              <p:cNvSpPr>
                <a:spLocks noChangeShapeType="1"/>
              </p:cNvSpPr>
              <p:nvPr/>
            </p:nvSpPr>
            <p:spPr bwMode="auto">
              <a:xfrm>
                <a:off x="3376" y="2296"/>
                <a:ext cx="8" cy="0"/>
              </a:xfrm>
              <a:prstGeom prst="line">
                <a:avLst/>
              </a:prstGeom>
              <a:noFill/>
              <a:ln w="5080">
                <a:solidFill>
                  <a:srgbClr val="333333"/>
                </a:solidFill>
                <a:round/>
                <a:headEnd/>
                <a:tailEnd/>
              </a:ln>
            </p:spPr>
            <p:txBody>
              <a:bodyPr/>
              <a:lstStyle/>
              <a:p>
                <a:endParaRPr lang="en-US"/>
              </a:p>
            </p:txBody>
          </p:sp>
          <p:sp>
            <p:nvSpPr>
              <p:cNvPr id="252984" name="Line 3291"/>
              <p:cNvSpPr>
                <a:spLocks noChangeShapeType="1"/>
              </p:cNvSpPr>
              <p:nvPr/>
            </p:nvSpPr>
            <p:spPr bwMode="auto">
              <a:xfrm>
                <a:off x="3384" y="2296"/>
                <a:ext cx="7" cy="0"/>
              </a:xfrm>
              <a:prstGeom prst="line">
                <a:avLst/>
              </a:prstGeom>
              <a:noFill/>
              <a:ln w="5080">
                <a:solidFill>
                  <a:srgbClr val="333333"/>
                </a:solidFill>
                <a:round/>
                <a:headEnd/>
                <a:tailEnd/>
              </a:ln>
            </p:spPr>
            <p:txBody>
              <a:bodyPr/>
              <a:lstStyle/>
              <a:p>
                <a:endParaRPr lang="en-US"/>
              </a:p>
            </p:txBody>
          </p:sp>
          <p:sp>
            <p:nvSpPr>
              <p:cNvPr id="252985" name="Freeform 3292"/>
              <p:cNvSpPr>
                <a:spLocks/>
              </p:cNvSpPr>
              <p:nvPr/>
            </p:nvSpPr>
            <p:spPr bwMode="auto">
              <a:xfrm>
                <a:off x="3391"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86" name="Freeform 3293"/>
              <p:cNvSpPr>
                <a:spLocks/>
              </p:cNvSpPr>
              <p:nvPr/>
            </p:nvSpPr>
            <p:spPr bwMode="auto">
              <a:xfrm>
                <a:off x="3399"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87" name="Freeform 3294"/>
              <p:cNvSpPr>
                <a:spLocks/>
              </p:cNvSpPr>
              <p:nvPr/>
            </p:nvSpPr>
            <p:spPr bwMode="auto">
              <a:xfrm>
                <a:off x="3407" y="22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2988" name="Line 3295"/>
              <p:cNvSpPr>
                <a:spLocks noChangeShapeType="1"/>
              </p:cNvSpPr>
              <p:nvPr/>
            </p:nvSpPr>
            <p:spPr bwMode="auto">
              <a:xfrm>
                <a:off x="3415" y="2288"/>
                <a:ext cx="8" cy="0"/>
              </a:xfrm>
              <a:prstGeom prst="line">
                <a:avLst/>
              </a:prstGeom>
              <a:noFill/>
              <a:ln w="5080">
                <a:solidFill>
                  <a:srgbClr val="333333"/>
                </a:solidFill>
                <a:round/>
                <a:headEnd/>
                <a:tailEnd/>
              </a:ln>
            </p:spPr>
            <p:txBody>
              <a:bodyPr/>
              <a:lstStyle/>
              <a:p>
                <a:endParaRPr lang="en-US"/>
              </a:p>
            </p:txBody>
          </p:sp>
          <p:sp>
            <p:nvSpPr>
              <p:cNvPr id="252989" name="Line 3296"/>
              <p:cNvSpPr>
                <a:spLocks noChangeShapeType="1"/>
              </p:cNvSpPr>
              <p:nvPr/>
            </p:nvSpPr>
            <p:spPr bwMode="auto">
              <a:xfrm>
                <a:off x="3423" y="2288"/>
                <a:ext cx="7" cy="0"/>
              </a:xfrm>
              <a:prstGeom prst="line">
                <a:avLst/>
              </a:prstGeom>
              <a:noFill/>
              <a:ln w="5080">
                <a:solidFill>
                  <a:srgbClr val="333333"/>
                </a:solidFill>
                <a:round/>
                <a:headEnd/>
                <a:tailEnd/>
              </a:ln>
            </p:spPr>
            <p:txBody>
              <a:bodyPr/>
              <a:lstStyle/>
              <a:p>
                <a:endParaRPr lang="en-US"/>
              </a:p>
            </p:txBody>
          </p:sp>
          <p:sp>
            <p:nvSpPr>
              <p:cNvPr id="252990" name="Freeform 3297"/>
              <p:cNvSpPr>
                <a:spLocks/>
              </p:cNvSpPr>
              <p:nvPr/>
            </p:nvSpPr>
            <p:spPr bwMode="auto">
              <a:xfrm>
                <a:off x="3430" y="22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91" name="Line 3298"/>
              <p:cNvSpPr>
                <a:spLocks noChangeShapeType="1"/>
              </p:cNvSpPr>
              <p:nvPr/>
            </p:nvSpPr>
            <p:spPr bwMode="auto">
              <a:xfrm>
                <a:off x="3438" y="2280"/>
                <a:ext cx="8" cy="0"/>
              </a:xfrm>
              <a:prstGeom prst="line">
                <a:avLst/>
              </a:prstGeom>
              <a:noFill/>
              <a:ln w="5080">
                <a:solidFill>
                  <a:srgbClr val="333333"/>
                </a:solidFill>
                <a:round/>
                <a:headEnd/>
                <a:tailEnd/>
              </a:ln>
            </p:spPr>
            <p:txBody>
              <a:bodyPr/>
              <a:lstStyle/>
              <a:p>
                <a:endParaRPr lang="en-US"/>
              </a:p>
            </p:txBody>
          </p:sp>
          <p:sp>
            <p:nvSpPr>
              <p:cNvPr id="252992" name="Freeform 3299"/>
              <p:cNvSpPr>
                <a:spLocks/>
              </p:cNvSpPr>
              <p:nvPr/>
            </p:nvSpPr>
            <p:spPr bwMode="auto">
              <a:xfrm>
                <a:off x="3446"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93" name="Freeform 3300"/>
              <p:cNvSpPr>
                <a:spLocks/>
              </p:cNvSpPr>
              <p:nvPr/>
            </p:nvSpPr>
            <p:spPr bwMode="auto">
              <a:xfrm>
                <a:off x="3454" y="2272"/>
                <a:ext cx="7" cy="24"/>
              </a:xfrm>
              <a:custGeom>
                <a:avLst/>
                <a:gdLst>
                  <a:gd name="T0" fmla="*/ 0 w 7"/>
                  <a:gd name="T1" fmla="*/ 0 h 24"/>
                  <a:gd name="T2" fmla="*/ 0 w 7"/>
                  <a:gd name="T3" fmla="*/ 8 h 24"/>
                  <a:gd name="T4" fmla="*/ 0 w 7"/>
                  <a:gd name="T5" fmla="*/ 8 h 24"/>
                  <a:gd name="T6" fmla="*/ 7 w 7"/>
                  <a:gd name="T7" fmla="*/ 16 h 24"/>
                  <a:gd name="T8" fmla="*/ 7 w 7"/>
                  <a:gd name="T9" fmla="*/ 24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0"/>
                    </a:moveTo>
                    <a:lnTo>
                      <a:pt x="0" y="8"/>
                    </a:lnTo>
                    <a:lnTo>
                      <a:pt x="7" y="16"/>
                    </a:lnTo>
                    <a:lnTo>
                      <a:pt x="7" y="24"/>
                    </a:lnTo>
                  </a:path>
                </a:pathLst>
              </a:custGeom>
              <a:noFill/>
              <a:ln w="5080">
                <a:solidFill>
                  <a:srgbClr val="333333"/>
                </a:solidFill>
                <a:prstDash val="solid"/>
                <a:round/>
                <a:headEnd/>
                <a:tailEnd/>
              </a:ln>
            </p:spPr>
            <p:txBody>
              <a:bodyPr/>
              <a:lstStyle/>
              <a:p>
                <a:endParaRPr lang="en-US"/>
              </a:p>
            </p:txBody>
          </p:sp>
          <p:sp>
            <p:nvSpPr>
              <p:cNvPr id="252994" name="Freeform 3301"/>
              <p:cNvSpPr>
                <a:spLocks/>
              </p:cNvSpPr>
              <p:nvPr/>
            </p:nvSpPr>
            <p:spPr bwMode="auto">
              <a:xfrm>
                <a:off x="3461" y="22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2995" name="Freeform 3302"/>
              <p:cNvSpPr>
                <a:spLocks/>
              </p:cNvSpPr>
              <p:nvPr/>
            </p:nvSpPr>
            <p:spPr bwMode="auto">
              <a:xfrm>
                <a:off x="3469" y="2241"/>
                <a:ext cx="8" cy="47"/>
              </a:xfrm>
              <a:custGeom>
                <a:avLst/>
                <a:gdLst>
                  <a:gd name="T0" fmla="*/ 0 w 8"/>
                  <a:gd name="T1" fmla="*/ 47 h 47"/>
                  <a:gd name="T2" fmla="*/ 0 w 8"/>
                  <a:gd name="T3" fmla="*/ 39 h 47"/>
                  <a:gd name="T4" fmla="*/ 0 w 8"/>
                  <a:gd name="T5" fmla="*/ 16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2996" name="Freeform 3303"/>
              <p:cNvSpPr>
                <a:spLocks/>
              </p:cNvSpPr>
              <p:nvPr/>
            </p:nvSpPr>
            <p:spPr bwMode="auto">
              <a:xfrm>
                <a:off x="3477" y="2241"/>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333333"/>
                </a:solidFill>
                <a:prstDash val="solid"/>
                <a:round/>
                <a:headEnd/>
                <a:tailEnd/>
              </a:ln>
            </p:spPr>
            <p:txBody>
              <a:bodyPr/>
              <a:lstStyle/>
              <a:p>
                <a:endParaRPr lang="en-US"/>
              </a:p>
            </p:txBody>
          </p:sp>
          <p:sp>
            <p:nvSpPr>
              <p:cNvPr id="252997" name="Freeform 3304"/>
              <p:cNvSpPr>
                <a:spLocks/>
              </p:cNvSpPr>
              <p:nvPr/>
            </p:nvSpPr>
            <p:spPr bwMode="auto">
              <a:xfrm>
                <a:off x="3485" y="2296"/>
                <a:ext cx="8" cy="15"/>
              </a:xfrm>
              <a:custGeom>
                <a:avLst/>
                <a:gdLst>
                  <a:gd name="T0" fmla="*/ 0 w 8"/>
                  <a:gd name="T1" fmla="*/ 15 h 15"/>
                  <a:gd name="T2" fmla="*/ 0 w 8"/>
                  <a:gd name="T3" fmla="*/ 15 h 15"/>
                  <a:gd name="T4" fmla="*/ 0 w 8"/>
                  <a:gd name="T5" fmla="*/ 7 h 15"/>
                  <a:gd name="T6" fmla="*/ 8 w 8"/>
                  <a:gd name="T7" fmla="*/ 7 h 15"/>
                  <a:gd name="T8" fmla="*/ 8 w 8"/>
                  <a:gd name="T9" fmla="*/ 0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15"/>
                    </a:moveTo>
                    <a:lnTo>
                      <a:pt x="0" y="15"/>
                    </a:lnTo>
                    <a:lnTo>
                      <a:pt x="0" y="7"/>
                    </a:lnTo>
                    <a:lnTo>
                      <a:pt x="8" y="7"/>
                    </a:lnTo>
                    <a:lnTo>
                      <a:pt x="8" y="0"/>
                    </a:lnTo>
                  </a:path>
                </a:pathLst>
              </a:custGeom>
              <a:noFill/>
              <a:ln w="5080">
                <a:solidFill>
                  <a:srgbClr val="333333"/>
                </a:solidFill>
                <a:prstDash val="solid"/>
                <a:round/>
                <a:headEnd/>
                <a:tailEnd/>
              </a:ln>
            </p:spPr>
            <p:txBody>
              <a:bodyPr/>
              <a:lstStyle/>
              <a:p>
                <a:endParaRPr lang="en-US"/>
              </a:p>
            </p:txBody>
          </p:sp>
          <p:sp>
            <p:nvSpPr>
              <p:cNvPr id="252998" name="Freeform 3305"/>
              <p:cNvSpPr>
                <a:spLocks/>
              </p:cNvSpPr>
              <p:nvPr/>
            </p:nvSpPr>
            <p:spPr bwMode="auto">
              <a:xfrm>
                <a:off x="3493" y="229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2999" name="Freeform 3306"/>
              <p:cNvSpPr>
                <a:spLocks/>
              </p:cNvSpPr>
              <p:nvPr/>
            </p:nvSpPr>
            <p:spPr bwMode="auto">
              <a:xfrm>
                <a:off x="3500"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00" name="Line 3307"/>
              <p:cNvSpPr>
                <a:spLocks noChangeShapeType="1"/>
              </p:cNvSpPr>
              <p:nvPr/>
            </p:nvSpPr>
            <p:spPr bwMode="auto">
              <a:xfrm>
                <a:off x="3508" y="2288"/>
                <a:ext cx="8" cy="0"/>
              </a:xfrm>
              <a:prstGeom prst="line">
                <a:avLst/>
              </a:prstGeom>
              <a:noFill/>
              <a:ln w="5080">
                <a:solidFill>
                  <a:srgbClr val="333333"/>
                </a:solidFill>
                <a:round/>
                <a:headEnd/>
                <a:tailEnd/>
              </a:ln>
            </p:spPr>
            <p:txBody>
              <a:bodyPr/>
              <a:lstStyle/>
              <a:p>
                <a:endParaRPr lang="en-US"/>
              </a:p>
            </p:txBody>
          </p:sp>
          <p:sp>
            <p:nvSpPr>
              <p:cNvPr id="253001" name="Freeform 3308"/>
              <p:cNvSpPr>
                <a:spLocks/>
              </p:cNvSpPr>
              <p:nvPr/>
            </p:nvSpPr>
            <p:spPr bwMode="auto">
              <a:xfrm>
                <a:off x="3516"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02" name="Freeform 3309"/>
              <p:cNvSpPr>
                <a:spLocks/>
              </p:cNvSpPr>
              <p:nvPr/>
            </p:nvSpPr>
            <p:spPr bwMode="auto">
              <a:xfrm>
                <a:off x="3524" y="2241"/>
                <a:ext cx="7" cy="47"/>
              </a:xfrm>
              <a:custGeom>
                <a:avLst/>
                <a:gdLst>
                  <a:gd name="T0" fmla="*/ 0 w 7"/>
                  <a:gd name="T1" fmla="*/ 47 h 47"/>
                  <a:gd name="T2" fmla="*/ 0 w 7"/>
                  <a:gd name="T3" fmla="*/ 39 h 47"/>
                  <a:gd name="T4" fmla="*/ 0 w 7"/>
                  <a:gd name="T5" fmla="*/ 24 h 47"/>
                  <a:gd name="T6" fmla="*/ 7 w 7"/>
                  <a:gd name="T7" fmla="*/ 8 h 47"/>
                  <a:gd name="T8" fmla="*/ 7 w 7"/>
                  <a:gd name="T9" fmla="*/ 0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47"/>
                    </a:moveTo>
                    <a:lnTo>
                      <a:pt x="0" y="39"/>
                    </a:lnTo>
                    <a:lnTo>
                      <a:pt x="0" y="24"/>
                    </a:lnTo>
                    <a:lnTo>
                      <a:pt x="7" y="8"/>
                    </a:lnTo>
                    <a:lnTo>
                      <a:pt x="7" y="0"/>
                    </a:lnTo>
                  </a:path>
                </a:pathLst>
              </a:custGeom>
              <a:noFill/>
              <a:ln w="5080">
                <a:solidFill>
                  <a:srgbClr val="333333"/>
                </a:solidFill>
                <a:prstDash val="solid"/>
                <a:round/>
                <a:headEnd/>
                <a:tailEnd/>
              </a:ln>
            </p:spPr>
            <p:txBody>
              <a:bodyPr/>
              <a:lstStyle/>
              <a:p>
                <a:endParaRPr lang="en-US"/>
              </a:p>
            </p:txBody>
          </p:sp>
          <p:sp>
            <p:nvSpPr>
              <p:cNvPr id="253003" name="Freeform 3310"/>
              <p:cNvSpPr>
                <a:spLocks/>
              </p:cNvSpPr>
              <p:nvPr/>
            </p:nvSpPr>
            <p:spPr bwMode="auto">
              <a:xfrm>
                <a:off x="3531" y="2241"/>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333333"/>
                </a:solidFill>
                <a:prstDash val="solid"/>
                <a:round/>
                <a:headEnd/>
                <a:tailEnd/>
              </a:ln>
            </p:spPr>
            <p:txBody>
              <a:bodyPr/>
              <a:lstStyle/>
              <a:p>
                <a:endParaRPr lang="en-US"/>
              </a:p>
            </p:txBody>
          </p:sp>
          <p:sp>
            <p:nvSpPr>
              <p:cNvPr id="253004" name="Freeform 3311"/>
              <p:cNvSpPr>
                <a:spLocks/>
              </p:cNvSpPr>
              <p:nvPr/>
            </p:nvSpPr>
            <p:spPr bwMode="auto">
              <a:xfrm>
                <a:off x="3539"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05" name="Freeform 3312"/>
              <p:cNvSpPr>
                <a:spLocks/>
              </p:cNvSpPr>
              <p:nvPr/>
            </p:nvSpPr>
            <p:spPr bwMode="auto">
              <a:xfrm>
                <a:off x="3547"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06" name="Freeform 3313"/>
              <p:cNvSpPr>
                <a:spLocks/>
              </p:cNvSpPr>
              <p:nvPr/>
            </p:nvSpPr>
            <p:spPr bwMode="auto">
              <a:xfrm>
                <a:off x="3555" y="2272"/>
                <a:ext cx="8" cy="16"/>
              </a:xfrm>
              <a:custGeom>
                <a:avLst/>
                <a:gdLst>
                  <a:gd name="T0" fmla="*/ 0 w 8"/>
                  <a:gd name="T1" fmla="*/ 16 h 16"/>
                  <a:gd name="T2" fmla="*/ 8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8" y="8"/>
                    </a:lnTo>
                    <a:lnTo>
                      <a:pt x="8" y="0"/>
                    </a:lnTo>
                  </a:path>
                </a:pathLst>
              </a:custGeom>
              <a:noFill/>
              <a:ln w="5080">
                <a:solidFill>
                  <a:srgbClr val="333333"/>
                </a:solidFill>
                <a:prstDash val="solid"/>
                <a:round/>
                <a:headEnd/>
                <a:tailEnd/>
              </a:ln>
            </p:spPr>
            <p:txBody>
              <a:bodyPr/>
              <a:lstStyle/>
              <a:p>
                <a:endParaRPr lang="en-US"/>
              </a:p>
            </p:txBody>
          </p:sp>
          <p:sp>
            <p:nvSpPr>
              <p:cNvPr id="253007" name="Freeform 3314"/>
              <p:cNvSpPr>
                <a:spLocks/>
              </p:cNvSpPr>
              <p:nvPr/>
            </p:nvSpPr>
            <p:spPr bwMode="auto">
              <a:xfrm>
                <a:off x="3563" y="2272"/>
                <a:ext cx="0" cy="16"/>
              </a:xfrm>
              <a:custGeom>
                <a:avLst/>
                <a:gdLst>
                  <a:gd name="T0" fmla="*/ 0 h 16"/>
                  <a:gd name="T1" fmla="*/ 8 h 16"/>
                  <a:gd name="T2" fmla="*/ 16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0"/>
                    </a:moveTo>
                    <a:lnTo>
                      <a:pt x="0" y="8"/>
                    </a:lnTo>
                    <a:lnTo>
                      <a:pt x="0" y="16"/>
                    </a:lnTo>
                  </a:path>
                </a:pathLst>
              </a:custGeom>
              <a:noFill/>
              <a:ln w="5080">
                <a:solidFill>
                  <a:srgbClr val="333333"/>
                </a:solidFill>
                <a:prstDash val="solid"/>
                <a:round/>
                <a:headEnd/>
                <a:tailEnd/>
              </a:ln>
            </p:spPr>
            <p:txBody>
              <a:bodyPr/>
              <a:lstStyle/>
              <a:p>
                <a:endParaRPr lang="en-US"/>
              </a:p>
            </p:txBody>
          </p:sp>
          <p:sp>
            <p:nvSpPr>
              <p:cNvPr id="253008" name="Freeform 3315"/>
              <p:cNvSpPr>
                <a:spLocks/>
              </p:cNvSpPr>
              <p:nvPr/>
            </p:nvSpPr>
            <p:spPr bwMode="auto">
              <a:xfrm>
                <a:off x="3563" y="228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009" name="Line 3316"/>
              <p:cNvSpPr>
                <a:spLocks noChangeShapeType="1"/>
              </p:cNvSpPr>
              <p:nvPr/>
            </p:nvSpPr>
            <p:spPr bwMode="auto">
              <a:xfrm>
                <a:off x="3570" y="2288"/>
                <a:ext cx="8" cy="0"/>
              </a:xfrm>
              <a:prstGeom prst="line">
                <a:avLst/>
              </a:prstGeom>
              <a:noFill/>
              <a:ln w="5080">
                <a:solidFill>
                  <a:srgbClr val="333333"/>
                </a:solidFill>
                <a:round/>
                <a:headEnd/>
                <a:tailEnd/>
              </a:ln>
            </p:spPr>
            <p:txBody>
              <a:bodyPr/>
              <a:lstStyle/>
              <a:p>
                <a:endParaRPr lang="en-US"/>
              </a:p>
            </p:txBody>
          </p:sp>
          <p:sp>
            <p:nvSpPr>
              <p:cNvPr id="253010" name="Line 3317"/>
              <p:cNvSpPr>
                <a:spLocks noChangeShapeType="1"/>
              </p:cNvSpPr>
              <p:nvPr/>
            </p:nvSpPr>
            <p:spPr bwMode="auto">
              <a:xfrm>
                <a:off x="3578" y="2288"/>
                <a:ext cx="8" cy="0"/>
              </a:xfrm>
              <a:prstGeom prst="line">
                <a:avLst/>
              </a:prstGeom>
              <a:noFill/>
              <a:ln w="5080">
                <a:solidFill>
                  <a:srgbClr val="333333"/>
                </a:solidFill>
                <a:round/>
                <a:headEnd/>
                <a:tailEnd/>
              </a:ln>
            </p:spPr>
            <p:txBody>
              <a:bodyPr/>
              <a:lstStyle/>
              <a:p>
                <a:endParaRPr lang="en-US"/>
              </a:p>
            </p:txBody>
          </p:sp>
          <p:sp>
            <p:nvSpPr>
              <p:cNvPr id="253011" name="Line 3318"/>
              <p:cNvSpPr>
                <a:spLocks noChangeShapeType="1"/>
              </p:cNvSpPr>
              <p:nvPr/>
            </p:nvSpPr>
            <p:spPr bwMode="auto">
              <a:xfrm>
                <a:off x="3586" y="2288"/>
                <a:ext cx="8" cy="0"/>
              </a:xfrm>
              <a:prstGeom prst="line">
                <a:avLst/>
              </a:prstGeom>
              <a:noFill/>
              <a:ln w="5080">
                <a:solidFill>
                  <a:srgbClr val="333333"/>
                </a:solidFill>
                <a:round/>
                <a:headEnd/>
                <a:tailEnd/>
              </a:ln>
            </p:spPr>
            <p:txBody>
              <a:bodyPr/>
              <a:lstStyle/>
              <a:p>
                <a:endParaRPr lang="en-US"/>
              </a:p>
            </p:txBody>
          </p:sp>
          <p:sp>
            <p:nvSpPr>
              <p:cNvPr id="253012" name="Freeform 3319"/>
              <p:cNvSpPr>
                <a:spLocks/>
              </p:cNvSpPr>
              <p:nvPr/>
            </p:nvSpPr>
            <p:spPr bwMode="auto">
              <a:xfrm>
                <a:off x="3594" y="228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013" name="Line 3320"/>
              <p:cNvSpPr>
                <a:spLocks noChangeShapeType="1"/>
              </p:cNvSpPr>
              <p:nvPr/>
            </p:nvSpPr>
            <p:spPr bwMode="auto">
              <a:xfrm>
                <a:off x="3601" y="2280"/>
                <a:ext cx="8" cy="0"/>
              </a:xfrm>
              <a:prstGeom prst="line">
                <a:avLst/>
              </a:prstGeom>
              <a:noFill/>
              <a:ln w="5080">
                <a:solidFill>
                  <a:srgbClr val="333333"/>
                </a:solidFill>
                <a:round/>
                <a:headEnd/>
                <a:tailEnd/>
              </a:ln>
            </p:spPr>
            <p:txBody>
              <a:bodyPr/>
              <a:lstStyle/>
              <a:p>
                <a:endParaRPr lang="en-US"/>
              </a:p>
            </p:txBody>
          </p:sp>
          <p:sp>
            <p:nvSpPr>
              <p:cNvPr id="253014" name="Line 3321"/>
              <p:cNvSpPr>
                <a:spLocks noChangeShapeType="1"/>
              </p:cNvSpPr>
              <p:nvPr/>
            </p:nvSpPr>
            <p:spPr bwMode="auto">
              <a:xfrm>
                <a:off x="3609" y="2280"/>
                <a:ext cx="8" cy="0"/>
              </a:xfrm>
              <a:prstGeom prst="line">
                <a:avLst/>
              </a:prstGeom>
              <a:noFill/>
              <a:ln w="5080">
                <a:solidFill>
                  <a:srgbClr val="333333"/>
                </a:solidFill>
                <a:round/>
                <a:headEnd/>
                <a:tailEnd/>
              </a:ln>
            </p:spPr>
            <p:txBody>
              <a:bodyPr/>
              <a:lstStyle/>
              <a:p>
                <a:endParaRPr lang="en-US"/>
              </a:p>
            </p:txBody>
          </p:sp>
          <p:sp>
            <p:nvSpPr>
              <p:cNvPr id="253015" name="Line 3322"/>
              <p:cNvSpPr>
                <a:spLocks noChangeShapeType="1"/>
              </p:cNvSpPr>
              <p:nvPr/>
            </p:nvSpPr>
            <p:spPr bwMode="auto">
              <a:xfrm>
                <a:off x="3617" y="2280"/>
                <a:ext cx="8" cy="0"/>
              </a:xfrm>
              <a:prstGeom prst="line">
                <a:avLst/>
              </a:prstGeom>
              <a:noFill/>
              <a:ln w="5080">
                <a:solidFill>
                  <a:srgbClr val="333333"/>
                </a:solidFill>
                <a:round/>
                <a:headEnd/>
                <a:tailEnd/>
              </a:ln>
            </p:spPr>
            <p:txBody>
              <a:bodyPr/>
              <a:lstStyle/>
              <a:p>
                <a:endParaRPr lang="en-US"/>
              </a:p>
            </p:txBody>
          </p:sp>
          <p:sp>
            <p:nvSpPr>
              <p:cNvPr id="253016" name="Line 3323"/>
              <p:cNvSpPr>
                <a:spLocks noChangeShapeType="1"/>
              </p:cNvSpPr>
              <p:nvPr/>
            </p:nvSpPr>
            <p:spPr bwMode="auto">
              <a:xfrm>
                <a:off x="3625" y="2280"/>
                <a:ext cx="8" cy="0"/>
              </a:xfrm>
              <a:prstGeom prst="line">
                <a:avLst/>
              </a:prstGeom>
              <a:noFill/>
              <a:ln w="5080">
                <a:solidFill>
                  <a:srgbClr val="333333"/>
                </a:solidFill>
                <a:round/>
                <a:headEnd/>
                <a:tailEnd/>
              </a:ln>
            </p:spPr>
            <p:txBody>
              <a:bodyPr/>
              <a:lstStyle/>
              <a:p>
                <a:endParaRPr lang="en-US"/>
              </a:p>
            </p:txBody>
          </p:sp>
          <p:sp>
            <p:nvSpPr>
              <p:cNvPr id="253017" name="Freeform 3324"/>
              <p:cNvSpPr>
                <a:spLocks/>
              </p:cNvSpPr>
              <p:nvPr/>
            </p:nvSpPr>
            <p:spPr bwMode="auto">
              <a:xfrm>
                <a:off x="3633" y="2272"/>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018" name="Freeform 3325"/>
              <p:cNvSpPr>
                <a:spLocks/>
              </p:cNvSpPr>
              <p:nvPr/>
            </p:nvSpPr>
            <p:spPr bwMode="auto">
              <a:xfrm>
                <a:off x="3640"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19" name="Line 3326"/>
              <p:cNvSpPr>
                <a:spLocks noChangeShapeType="1"/>
              </p:cNvSpPr>
              <p:nvPr/>
            </p:nvSpPr>
            <p:spPr bwMode="auto">
              <a:xfrm>
                <a:off x="3648" y="2280"/>
                <a:ext cx="8" cy="8"/>
              </a:xfrm>
              <a:prstGeom prst="line">
                <a:avLst/>
              </a:prstGeom>
              <a:noFill/>
              <a:ln w="5080">
                <a:solidFill>
                  <a:srgbClr val="333333"/>
                </a:solidFill>
                <a:round/>
                <a:headEnd/>
                <a:tailEnd/>
              </a:ln>
            </p:spPr>
            <p:txBody>
              <a:bodyPr/>
              <a:lstStyle/>
              <a:p>
                <a:endParaRPr lang="en-US"/>
              </a:p>
            </p:txBody>
          </p:sp>
          <p:sp>
            <p:nvSpPr>
              <p:cNvPr id="253020" name="Line 3327"/>
              <p:cNvSpPr>
                <a:spLocks noChangeShapeType="1"/>
              </p:cNvSpPr>
              <p:nvPr/>
            </p:nvSpPr>
            <p:spPr bwMode="auto">
              <a:xfrm>
                <a:off x="3656" y="2288"/>
                <a:ext cx="8" cy="0"/>
              </a:xfrm>
              <a:prstGeom prst="line">
                <a:avLst/>
              </a:prstGeom>
              <a:noFill/>
              <a:ln w="5080">
                <a:solidFill>
                  <a:srgbClr val="333333"/>
                </a:solidFill>
                <a:round/>
                <a:headEnd/>
                <a:tailEnd/>
              </a:ln>
            </p:spPr>
            <p:txBody>
              <a:bodyPr/>
              <a:lstStyle/>
              <a:p>
                <a:endParaRPr lang="en-US"/>
              </a:p>
            </p:txBody>
          </p:sp>
          <p:sp>
            <p:nvSpPr>
              <p:cNvPr id="253021" name="Line 3328"/>
              <p:cNvSpPr>
                <a:spLocks noChangeShapeType="1"/>
              </p:cNvSpPr>
              <p:nvPr/>
            </p:nvSpPr>
            <p:spPr bwMode="auto">
              <a:xfrm>
                <a:off x="3664" y="2288"/>
                <a:ext cx="7" cy="0"/>
              </a:xfrm>
              <a:prstGeom prst="line">
                <a:avLst/>
              </a:prstGeom>
              <a:noFill/>
              <a:ln w="5080">
                <a:solidFill>
                  <a:srgbClr val="333333"/>
                </a:solidFill>
                <a:round/>
                <a:headEnd/>
                <a:tailEnd/>
              </a:ln>
            </p:spPr>
            <p:txBody>
              <a:bodyPr/>
              <a:lstStyle/>
              <a:p>
                <a:endParaRPr lang="en-US"/>
              </a:p>
            </p:txBody>
          </p:sp>
          <p:sp>
            <p:nvSpPr>
              <p:cNvPr id="253022" name="Line 3329"/>
              <p:cNvSpPr>
                <a:spLocks noChangeShapeType="1"/>
              </p:cNvSpPr>
              <p:nvPr/>
            </p:nvSpPr>
            <p:spPr bwMode="auto">
              <a:xfrm>
                <a:off x="3671" y="2288"/>
                <a:ext cx="8" cy="0"/>
              </a:xfrm>
              <a:prstGeom prst="line">
                <a:avLst/>
              </a:prstGeom>
              <a:noFill/>
              <a:ln w="5080">
                <a:solidFill>
                  <a:srgbClr val="333333"/>
                </a:solidFill>
                <a:round/>
                <a:headEnd/>
                <a:tailEnd/>
              </a:ln>
            </p:spPr>
            <p:txBody>
              <a:bodyPr/>
              <a:lstStyle/>
              <a:p>
                <a:endParaRPr lang="en-US"/>
              </a:p>
            </p:txBody>
          </p:sp>
          <p:sp>
            <p:nvSpPr>
              <p:cNvPr id="253023" name="Line 3330"/>
              <p:cNvSpPr>
                <a:spLocks noChangeShapeType="1"/>
              </p:cNvSpPr>
              <p:nvPr/>
            </p:nvSpPr>
            <p:spPr bwMode="auto">
              <a:xfrm flipV="1">
                <a:off x="3679" y="2280"/>
                <a:ext cx="8" cy="8"/>
              </a:xfrm>
              <a:prstGeom prst="line">
                <a:avLst/>
              </a:prstGeom>
              <a:noFill/>
              <a:ln w="5080">
                <a:solidFill>
                  <a:srgbClr val="333333"/>
                </a:solidFill>
                <a:round/>
                <a:headEnd/>
                <a:tailEnd/>
              </a:ln>
            </p:spPr>
            <p:txBody>
              <a:bodyPr/>
              <a:lstStyle/>
              <a:p>
                <a:endParaRPr lang="en-US"/>
              </a:p>
            </p:txBody>
          </p:sp>
          <p:sp>
            <p:nvSpPr>
              <p:cNvPr id="253024" name="Freeform 3331"/>
              <p:cNvSpPr>
                <a:spLocks/>
              </p:cNvSpPr>
              <p:nvPr/>
            </p:nvSpPr>
            <p:spPr bwMode="auto">
              <a:xfrm>
                <a:off x="3687"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25" name="Freeform 3332"/>
              <p:cNvSpPr>
                <a:spLocks/>
              </p:cNvSpPr>
              <p:nvPr/>
            </p:nvSpPr>
            <p:spPr bwMode="auto">
              <a:xfrm>
                <a:off x="3695"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26" name="Line 3333"/>
              <p:cNvSpPr>
                <a:spLocks noChangeShapeType="1"/>
              </p:cNvSpPr>
              <p:nvPr/>
            </p:nvSpPr>
            <p:spPr bwMode="auto">
              <a:xfrm>
                <a:off x="3703" y="2280"/>
                <a:ext cx="7" cy="0"/>
              </a:xfrm>
              <a:prstGeom prst="line">
                <a:avLst/>
              </a:prstGeom>
              <a:noFill/>
              <a:ln w="5080">
                <a:solidFill>
                  <a:srgbClr val="333333"/>
                </a:solidFill>
                <a:round/>
                <a:headEnd/>
                <a:tailEnd/>
              </a:ln>
            </p:spPr>
            <p:txBody>
              <a:bodyPr/>
              <a:lstStyle/>
              <a:p>
                <a:endParaRPr lang="en-US"/>
              </a:p>
            </p:txBody>
          </p:sp>
          <p:sp>
            <p:nvSpPr>
              <p:cNvPr id="253027" name="Line 3334"/>
              <p:cNvSpPr>
                <a:spLocks noChangeShapeType="1"/>
              </p:cNvSpPr>
              <p:nvPr/>
            </p:nvSpPr>
            <p:spPr bwMode="auto">
              <a:xfrm>
                <a:off x="3710" y="2280"/>
                <a:ext cx="8" cy="0"/>
              </a:xfrm>
              <a:prstGeom prst="line">
                <a:avLst/>
              </a:prstGeom>
              <a:noFill/>
              <a:ln w="5080">
                <a:solidFill>
                  <a:srgbClr val="333333"/>
                </a:solidFill>
                <a:round/>
                <a:headEnd/>
                <a:tailEnd/>
              </a:ln>
            </p:spPr>
            <p:txBody>
              <a:bodyPr/>
              <a:lstStyle/>
              <a:p>
                <a:endParaRPr lang="en-US"/>
              </a:p>
            </p:txBody>
          </p:sp>
          <p:sp>
            <p:nvSpPr>
              <p:cNvPr id="253028" name="Line 3335"/>
              <p:cNvSpPr>
                <a:spLocks noChangeShapeType="1"/>
              </p:cNvSpPr>
              <p:nvPr/>
            </p:nvSpPr>
            <p:spPr bwMode="auto">
              <a:xfrm>
                <a:off x="3718" y="2280"/>
                <a:ext cx="8" cy="0"/>
              </a:xfrm>
              <a:prstGeom prst="line">
                <a:avLst/>
              </a:prstGeom>
              <a:noFill/>
              <a:ln w="5080">
                <a:solidFill>
                  <a:srgbClr val="333333"/>
                </a:solidFill>
                <a:round/>
                <a:headEnd/>
                <a:tailEnd/>
              </a:ln>
            </p:spPr>
            <p:txBody>
              <a:bodyPr/>
              <a:lstStyle/>
              <a:p>
                <a:endParaRPr lang="en-US"/>
              </a:p>
            </p:txBody>
          </p:sp>
          <p:sp>
            <p:nvSpPr>
              <p:cNvPr id="253029" name="Line 3336"/>
              <p:cNvSpPr>
                <a:spLocks noChangeShapeType="1"/>
              </p:cNvSpPr>
              <p:nvPr/>
            </p:nvSpPr>
            <p:spPr bwMode="auto">
              <a:xfrm>
                <a:off x="3726" y="2280"/>
                <a:ext cx="8" cy="0"/>
              </a:xfrm>
              <a:prstGeom prst="line">
                <a:avLst/>
              </a:prstGeom>
              <a:noFill/>
              <a:ln w="5080">
                <a:solidFill>
                  <a:srgbClr val="333333"/>
                </a:solidFill>
                <a:round/>
                <a:headEnd/>
                <a:tailEnd/>
              </a:ln>
            </p:spPr>
            <p:txBody>
              <a:bodyPr/>
              <a:lstStyle/>
              <a:p>
                <a:endParaRPr lang="en-US"/>
              </a:p>
            </p:txBody>
          </p:sp>
          <p:sp>
            <p:nvSpPr>
              <p:cNvPr id="253030" name="Line 3337"/>
              <p:cNvSpPr>
                <a:spLocks noChangeShapeType="1"/>
              </p:cNvSpPr>
              <p:nvPr/>
            </p:nvSpPr>
            <p:spPr bwMode="auto">
              <a:xfrm>
                <a:off x="3734" y="2280"/>
                <a:ext cx="7" cy="0"/>
              </a:xfrm>
              <a:prstGeom prst="line">
                <a:avLst/>
              </a:prstGeom>
              <a:noFill/>
              <a:ln w="5080">
                <a:solidFill>
                  <a:srgbClr val="333333"/>
                </a:solidFill>
                <a:round/>
                <a:headEnd/>
                <a:tailEnd/>
              </a:ln>
            </p:spPr>
            <p:txBody>
              <a:bodyPr/>
              <a:lstStyle/>
              <a:p>
                <a:endParaRPr lang="en-US"/>
              </a:p>
            </p:txBody>
          </p:sp>
          <p:sp>
            <p:nvSpPr>
              <p:cNvPr id="253031" name="Freeform 3338"/>
              <p:cNvSpPr>
                <a:spLocks/>
              </p:cNvSpPr>
              <p:nvPr/>
            </p:nvSpPr>
            <p:spPr bwMode="auto">
              <a:xfrm>
                <a:off x="3741"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32" name="Freeform 3339"/>
              <p:cNvSpPr>
                <a:spLocks/>
              </p:cNvSpPr>
              <p:nvPr/>
            </p:nvSpPr>
            <p:spPr bwMode="auto">
              <a:xfrm>
                <a:off x="3749"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33" name="Line 3340"/>
              <p:cNvSpPr>
                <a:spLocks noChangeShapeType="1"/>
              </p:cNvSpPr>
              <p:nvPr/>
            </p:nvSpPr>
            <p:spPr bwMode="auto">
              <a:xfrm>
                <a:off x="3757" y="2280"/>
                <a:ext cx="8" cy="0"/>
              </a:xfrm>
              <a:prstGeom prst="line">
                <a:avLst/>
              </a:prstGeom>
              <a:noFill/>
              <a:ln w="5080">
                <a:solidFill>
                  <a:srgbClr val="333333"/>
                </a:solidFill>
                <a:round/>
                <a:headEnd/>
                <a:tailEnd/>
              </a:ln>
            </p:spPr>
            <p:txBody>
              <a:bodyPr/>
              <a:lstStyle/>
              <a:p>
                <a:endParaRPr lang="en-US"/>
              </a:p>
            </p:txBody>
          </p:sp>
          <p:sp>
            <p:nvSpPr>
              <p:cNvPr id="253034" name="Freeform 3341"/>
              <p:cNvSpPr>
                <a:spLocks/>
              </p:cNvSpPr>
              <p:nvPr/>
            </p:nvSpPr>
            <p:spPr bwMode="auto">
              <a:xfrm>
                <a:off x="3765" y="2265"/>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035" name="Freeform 3342"/>
              <p:cNvSpPr>
                <a:spLocks/>
              </p:cNvSpPr>
              <p:nvPr/>
            </p:nvSpPr>
            <p:spPr bwMode="auto">
              <a:xfrm>
                <a:off x="3773" y="2265"/>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333333"/>
                </a:solidFill>
                <a:prstDash val="solid"/>
                <a:round/>
                <a:headEnd/>
                <a:tailEnd/>
              </a:ln>
            </p:spPr>
            <p:txBody>
              <a:bodyPr/>
              <a:lstStyle/>
              <a:p>
                <a:endParaRPr lang="en-US"/>
              </a:p>
            </p:txBody>
          </p:sp>
          <p:sp>
            <p:nvSpPr>
              <p:cNvPr id="253036" name="Line 3343"/>
              <p:cNvSpPr>
                <a:spLocks noChangeShapeType="1"/>
              </p:cNvSpPr>
              <p:nvPr/>
            </p:nvSpPr>
            <p:spPr bwMode="auto">
              <a:xfrm>
                <a:off x="3780" y="2280"/>
                <a:ext cx="8" cy="8"/>
              </a:xfrm>
              <a:prstGeom prst="line">
                <a:avLst/>
              </a:prstGeom>
              <a:noFill/>
              <a:ln w="5080">
                <a:solidFill>
                  <a:srgbClr val="333333"/>
                </a:solidFill>
                <a:round/>
                <a:headEnd/>
                <a:tailEnd/>
              </a:ln>
            </p:spPr>
            <p:txBody>
              <a:bodyPr/>
              <a:lstStyle/>
              <a:p>
                <a:endParaRPr lang="en-US"/>
              </a:p>
            </p:txBody>
          </p:sp>
          <p:sp>
            <p:nvSpPr>
              <p:cNvPr id="253037" name="Freeform 3344"/>
              <p:cNvSpPr>
                <a:spLocks/>
              </p:cNvSpPr>
              <p:nvPr/>
            </p:nvSpPr>
            <p:spPr bwMode="auto">
              <a:xfrm>
                <a:off x="3788" y="22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038" name="Line 3345"/>
              <p:cNvSpPr>
                <a:spLocks noChangeShapeType="1"/>
              </p:cNvSpPr>
              <p:nvPr/>
            </p:nvSpPr>
            <p:spPr bwMode="auto">
              <a:xfrm>
                <a:off x="3796" y="2280"/>
                <a:ext cx="8" cy="0"/>
              </a:xfrm>
              <a:prstGeom prst="line">
                <a:avLst/>
              </a:prstGeom>
              <a:noFill/>
              <a:ln w="5080">
                <a:solidFill>
                  <a:srgbClr val="333333"/>
                </a:solidFill>
                <a:round/>
                <a:headEnd/>
                <a:tailEnd/>
              </a:ln>
            </p:spPr>
            <p:txBody>
              <a:bodyPr/>
              <a:lstStyle/>
              <a:p>
                <a:endParaRPr lang="en-US"/>
              </a:p>
            </p:txBody>
          </p:sp>
          <p:sp>
            <p:nvSpPr>
              <p:cNvPr id="253039" name="Line 3346"/>
              <p:cNvSpPr>
                <a:spLocks noChangeShapeType="1"/>
              </p:cNvSpPr>
              <p:nvPr/>
            </p:nvSpPr>
            <p:spPr bwMode="auto">
              <a:xfrm>
                <a:off x="3804" y="2280"/>
                <a:ext cx="7" cy="0"/>
              </a:xfrm>
              <a:prstGeom prst="line">
                <a:avLst/>
              </a:prstGeom>
              <a:noFill/>
              <a:ln w="5080">
                <a:solidFill>
                  <a:srgbClr val="333333"/>
                </a:solidFill>
                <a:round/>
                <a:headEnd/>
                <a:tailEnd/>
              </a:ln>
            </p:spPr>
            <p:txBody>
              <a:bodyPr/>
              <a:lstStyle/>
              <a:p>
                <a:endParaRPr lang="en-US"/>
              </a:p>
            </p:txBody>
          </p:sp>
          <p:sp>
            <p:nvSpPr>
              <p:cNvPr id="253040" name="Line 3347"/>
              <p:cNvSpPr>
                <a:spLocks noChangeShapeType="1"/>
              </p:cNvSpPr>
              <p:nvPr/>
            </p:nvSpPr>
            <p:spPr bwMode="auto">
              <a:xfrm>
                <a:off x="3811" y="2280"/>
                <a:ext cx="8" cy="0"/>
              </a:xfrm>
              <a:prstGeom prst="line">
                <a:avLst/>
              </a:prstGeom>
              <a:noFill/>
              <a:ln w="5080">
                <a:solidFill>
                  <a:srgbClr val="333333"/>
                </a:solidFill>
                <a:round/>
                <a:headEnd/>
                <a:tailEnd/>
              </a:ln>
            </p:spPr>
            <p:txBody>
              <a:bodyPr/>
              <a:lstStyle/>
              <a:p>
                <a:endParaRPr lang="en-US"/>
              </a:p>
            </p:txBody>
          </p:sp>
          <p:sp>
            <p:nvSpPr>
              <p:cNvPr id="253041" name="Line 3348"/>
              <p:cNvSpPr>
                <a:spLocks noChangeShapeType="1"/>
              </p:cNvSpPr>
              <p:nvPr/>
            </p:nvSpPr>
            <p:spPr bwMode="auto">
              <a:xfrm>
                <a:off x="3819" y="2280"/>
                <a:ext cx="8" cy="0"/>
              </a:xfrm>
              <a:prstGeom prst="line">
                <a:avLst/>
              </a:prstGeom>
              <a:noFill/>
              <a:ln w="5080">
                <a:solidFill>
                  <a:srgbClr val="333333"/>
                </a:solidFill>
                <a:round/>
                <a:headEnd/>
                <a:tailEnd/>
              </a:ln>
            </p:spPr>
            <p:txBody>
              <a:bodyPr/>
              <a:lstStyle/>
              <a:p>
                <a:endParaRPr lang="en-US"/>
              </a:p>
            </p:txBody>
          </p:sp>
          <p:sp>
            <p:nvSpPr>
              <p:cNvPr id="253042" name="Line 3349"/>
              <p:cNvSpPr>
                <a:spLocks noChangeShapeType="1"/>
              </p:cNvSpPr>
              <p:nvPr/>
            </p:nvSpPr>
            <p:spPr bwMode="auto">
              <a:xfrm>
                <a:off x="3827" y="2280"/>
                <a:ext cx="8" cy="0"/>
              </a:xfrm>
              <a:prstGeom prst="line">
                <a:avLst/>
              </a:prstGeom>
              <a:noFill/>
              <a:ln w="5080">
                <a:solidFill>
                  <a:srgbClr val="333333"/>
                </a:solidFill>
                <a:round/>
                <a:headEnd/>
                <a:tailEnd/>
              </a:ln>
            </p:spPr>
            <p:txBody>
              <a:bodyPr/>
              <a:lstStyle/>
              <a:p>
                <a:endParaRPr lang="en-US"/>
              </a:p>
            </p:txBody>
          </p:sp>
          <p:sp>
            <p:nvSpPr>
              <p:cNvPr id="253043" name="Line 3350"/>
              <p:cNvSpPr>
                <a:spLocks noChangeShapeType="1"/>
              </p:cNvSpPr>
              <p:nvPr/>
            </p:nvSpPr>
            <p:spPr bwMode="auto">
              <a:xfrm>
                <a:off x="3835" y="2280"/>
                <a:ext cx="8" cy="0"/>
              </a:xfrm>
              <a:prstGeom prst="line">
                <a:avLst/>
              </a:prstGeom>
              <a:noFill/>
              <a:ln w="5080">
                <a:solidFill>
                  <a:srgbClr val="333333"/>
                </a:solidFill>
                <a:round/>
                <a:headEnd/>
                <a:tailEnd/>
              </a:ln>
            </p:spPr>
            <p:txBody>
              <a:bodyPr/>
              <a:lstStyle/>
              <a:p>
                <a:endParaRPr lang="en-US"/>
              </a:p>
            </p:txBody>
          </p:sp>
          <p:sp>
            <p:nvSpPr>
              <p:cNvPr id="253044" name="Line 3351"/>
              <p:cNvSpPr>
                <a:spLocks noChangeShapeType="1"/>
              </p:cNvSpPr>
              <p:nvPr/>
            </p:nvSpPr>
            <p:spPr bwMode="auto">
              <a:xfrm>
                <a:off x="3843" y="2280"/>
                <a:ext cx="7" cy="0"/>
              </a:xfrm>
              <a:prstGeom prst="line">
                <a:avLst/>
              </a:prstGeom>
              <a:noFill/>
              <a:ln w="5080">
                <a:solidFill>
                  <a:srgbClr val="333333"/>
                </a:solidFill>
                <a:round/>
                <a:headEnd/>
                <a:tailEnd/>
              </a:ln>
            </p:spPr>
            <p:txBody>
              <a:bodyPr/>
              <a:lstStyle/>
              <a:p>
                <a:endParaRPr lang="en-US"/>
              </a:p>
            </p:txBody>
          </p:sp>
          <p:sp>
            <p:nvSpPr>
              <p:cNvPr id="253045" name="Line 3352"/>
              <p:cNvSpPr>
                <a:spLocks noChangeShapeType="1"/>
              </p:cNvSpPr>
              <p:nvPr/>
            </p:nvSpPr>
            <p:spPr bwMode="auto">
              <a:xfrm>
                <a:off x="3850" y="2280"/>
                <a:ext cx="8" cy="0"/>
              </a:xfrm>
              <a:prstGeom prst="line">
                <a:avLst/>
              </a:prstGeom>
              <a:noFill/>
              <a:ln w="5080">
                <a:solidFill>
                  <a:srgbClr val="333333"/>
                </a:solidFill>
                <a:round/>
                <a:headEnd/>
                <a:tailEnd/>
              </a:ln>
            </p:spPr>
            <p:txBody>
              <a:bodyPr/>
              <a:lstStyle/>
              <a:p>
                <a:endParaRPr lang="en-US"/>
              </a:p>
            </p:txBody>
          </p:sp>
          <p:sp>
            <p:nvSpPr>
              <p:cNvPr id="253046" name="Line 3353"/>
              <p:cNvSpPr>
                <a:spLocks noChangeShapeType="1"/>
              </p:cNvSpPr>
              <p:nvPr/>
            </p:nvSpPr>
            <p:spPr bwMode="auto">
              <a:xfrm>
                <a:off x="3858" y="2280"/>
                <a:ext cx="0" cy="0"/>
              </a:xfrm>
              <a:prstGeom prst="line">
                <a:avLst/>
              </a:prstGeom>
              <a:noFill/>
              <a:ln w="5080">
                <a:solidFill>
                  <a:srgbClr val="333333"/>
                </a:solidFill>
                <a:round/>
                <a:headEnd/>
                <a:tailEnd/>
              </a:ln>
            </p:spPr>
            <p:txBody>
              <a:bodyPr/>
              <a:lstStyle/>
              <a:p>
                <a:endParaRPr lang="en-US"/>
              </a:p>
            </p:txBody>
          </p:sp>
          <p:sp>
            <p:nvSpPr>
              <p:cNvPr id="253047" name="Line 3354"/>
              <p:cNvSpPr>
                <a:spLocks noChangeShapeType="1"/>
              </p:cNvSpPr>
              <p:nvPr/>
            </p:nvSpPr>
            <p:spPr bwMode="auto">
              <a:xfrm>
                <a:off x="3858" y="2280"/>
                <a:ext cx="8" cy="0"/>
              </a:xfrm>
              <a:prstGeom prst="line">
                <a:avLst/>
              </a:prstGeom>
              <a:noFill/>
              <a:ln w="5080">
                <a:solidFill>
                  <a:srgbClr val="333333"/>
                </a:solidFill>
                <a:round/>
                <a:headEnd/>
                <a:tailEnd/>
              </a:ln>
            </p:spPr>
            <p:txBody>
              <a:bodyPr/>
              <a:lstStyle/>
              <a:p>
                <a:endParaRPr lang="en-US"/>
              </a:p>
            </p:txBody>
          </p:sp>
          <p:sp>
            <p:nvSpPr>
              <p:cNvPr id="253048" name="Freeform 3355"/>
              <p:cNvSpPr>
                <a:spLocks/>
              </p:cNvSpPr>
              <p:nvPr/>
            </p:nvSpPr>
            <p:spPr bwMode="auto">
              <a:xfrm>
                <a:off x="3866"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49" name="Freeform 3356"/>
              <p:cNvSpPr>
                <a:spLocks/>
              </p:cNvSpPr>
              <p:nvPr/>
            </p:nvSpPr>
            <p:spPr bwMode="auto">
              <a:xfrm>
                <a:off x="3874" y="2272"/>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3050" name="Line 3357"/>
              <p:cNvSpPr>
                <a:spLocks noChangeShapeType="1"/>
              </p:cNvSpPr>
              <p:nvPr/>
            </p:nvSpPr>
            <p:spPr bwMode="auto">
              <a:xfrm>
                <a:off x="3881" y="2280"/>
                <a:ext cx="8" cy="8"/>
              </a:xfrm>
              <a:prstGeom prst="line">
                <a:avLst/>
              </a:prstGeom>
              <a:noFill/>
              <a:ln w="5080">
                <a:solidFill>
                  <a:srgbClr val="333333"/>
                </a:solidFill>
                <a:round/>
                <a:headEnd/>
                <a:tailEnd/>
              </a:ln>
            </p:spPr>
            <p:txBody>
              <a:bodyPr/>
              <a:lstStyle/>
              <a:p>
                <a:endParaRPr lang="en-US"/>
              </a:p>
            </p:txBody>
          </p:sp>
          <p:sp>
            <p:nvSpPr>
              <p:cNvPr id="253051" name="Line 3358"/>
              <p:cNvSpPr>
                <a:spLocks noChangeShapeType="1"/>
              </p:cNvSpPr>
              <p:nvPr/>
            </p:nvSpPr>
            <p:spPr bwMode="auto">
              <a:xfrm>
                <a:off x="3889" y="2288"/>
                <a:ext cx="8" cy="0"/>
              </a:xfrm>
              <a:prstGeom prst="line">
                <a:avLst/>
              </a:prstGeom>
              <a:noFill/>
              <a:ln w="5080">
                <a:solidFill>
                  <a:srgbClr val="333333"/>
                </a:solidFill>
                <a:round/>
                <a:headEnd/>
                <a:tailEnd/>
              </a:ln>
            </p:spPr>
            <p:txBody>
              <a:bodyPr/>
              <a:lstStyle/>
              <a:p>
                <a:endParaRPr lang="en-US"/>
              </a:p>
            </p:txBody>
          </p:sp>
          <p:sp>
            <p:nvSpPr>
              <p:cNvPr id="253052" name="Line 3359"/>
              <p:cNvSpPr>
                <a:spLocks noChangeShapeType="1"/>
              </p:cNvSpPr>
              <p:nvPr/>
            </p:nvSpPr>
            <p:spPr bwMode="auto">
              <a:xfrm>
                <a:off x="3897" y="2288"/>
                <a:ext cx="8" cy="0"/>
              </a:xfrm>
              <a:prstGeom prst="line">
                <a:avLst/>
              </a:prstGeom>
              <a:noFill/>
              <a:ln w="5080">
                <a:solidFill>
                  <a:srgbClr val="333333"/>
                </a:solidFill>
                <a:round/>
                <a:headEnd/>
                <a:tailEnd/>
              </a:ln>
            </p:spPr>
            <p:txBody>
              <a:bodyPr/>
              <a:lstStyle/>
              <a:p>
                <a:endParaRPr lang="en-US"/>
              </a:p>
            </p:txBody>
          </p:sp>
          <p:sp>
            <p:nvSpPr>
              <p:cNvPr id="253053" name="Freeform 3360"/>
              <p:cNvSpPr>
                <a:spLocks/>
              </p:cNvSpPr>
              <p:nvPr/>
            </p:nvSpPr>
            <p:spPr bwMode="auto">
              <a:xfrm>
                <a:off x="3905"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54" name="Line 3361"/>
              <p:cNvSpPr>
                <a:spLocks noChangeShapeType="1"/>
              </p:cNvSpPr>
              <p:nvPr/>
            </p:nvSpPr>
            <p:spPr bwMode="auto">
              <a:xfrm>
                <a:off x="3913" y="2296"/>
                <a:ext cx="7" cy="0"/>
              </a:xfrm>
              <a:prstGeom prst="line">
                <a:avLst/>
              </a:prstGeom>
              <a:noFill/>
              <a:ln w="5080">
                <a:solidFill>
                  <a:srgbClr val="333333"/>
                </a:solidFill>
                <a:round/>
                <a:headEnd/>
                <a:tailEnd/>
              </a:ln>
            </p:spPr>
            <p:txBody>
              <a:bodyPr/>
              <a:lstStyle/>
              <a:p>
                <a:endParaRPr lang="en-US"/>
              </a:p>
            </p:txBody>
          </p:sp>
          <p:sp>
            <p:nvSpPr>
              <p:cNvPr id="253055" name="Line 3362"/>
              <p:cNvSpPr>
                <a:spLocks noChangeShapeType="1"/>
              </p:cNvSpPr>
              <p:nvPr/>
            </p:nvSpPr>
            <p:spPr bwMode="auto">
              <a:xfrm>
                <a:off x="3920" y="2296"/>
                <a:ext cx="8" cy="0"/>
              </a:xfrm>
              <a:prstGeom prst="line">
                <a:avLst/>
              </a:prstGeom>
              <a:noFill/>
              <a:ln w="5080">
                <a:solidFill>
                  <a:srgbClr val="333333"/>
                </a:solidFill>
                <a:round/>
                <a:headEnd/>
                <a:tailEnd/>
              </a:ln>
            </p:spPr>
            <p:txBody>
              <a:bodyPr/>
              <a:lstStyle/>
              <a:p>
                <a:endParaRPr lang="en-US"/>
              </a:p>
            </p:txBody>
          </p:sp>
          <p:sp>
            <p:nvSpPr>
              <p:cNvPr id="253056" name="Line 3363"/>
              <p:cNvSpPr>
                <a:spLocks noChangeShapeType="1"/>
              </p:cNvSpPr>
              <p:nvPr/>
            </p:nvSpPr>
            <p:spPr bwMode="auto">
              <a:xfrm>
                <a:off x="3928" y="2296"/>
                <a:ext cx="8" cy="0"/>
              </a:xfrm>
              <a:prstGeom prst="line">
                <a:avLst/>
              </a:prstGeom>
              <a:noFill/>
              <a:ln w="5080">
                <a:solidFill>
                  <a:srgbClr val="333333"/>
                </a:solidFill>
                <a:round/>
                <a:headEnd/>
                <a:tailEnd/>
              </a:ln>
            </p:spPr>
            <p:txBody>
              <a:bodyPr/>
              <a:lstStyle/>
              <a:p>
                <a:endParaRPr lang="en-US"/>
              </a:p>
            </p:txBody>
          </p:sp>
          <p:sp>
            <p:nvSpPr>
              <p:cNvPr id="253057" name="Freeform 3364"/>
              <p:cNvSpPr>
                <a:spLocks/>
              </p:cNvSpPr>
              <p:nvPr/>
            </p:nvSpPr>
            <p:spPr bwMode="auto">
              <a:xfrm>
                <a:off x="3936"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58" name="Freeform 3365"/>
              <p:cNvSpPr>
                <a:spLocks/>
              </p:cNvSpPr>
              <p:nvPr/>
            </p:nvSpPr>
            <p:spPr bwMode="auto">
              <a:xfrm>
                <a:off x="3944"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59" name="Freeform 3366"/>
              <p:cNvSpPr>
                <a:spLocks/>
              </p:cNvSpPr>
              <p:nvPr/>
            </p:nvSpPr>
            <p:spPr bwMode="auto">
              <a:xfrm>
                <a:off x="3952" y="228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060" name="Line 3367"/>
              <p:cNvSpPr>
                <a:spLocks noChangeShapeType="1"/>
              </p:cNvSpPr>
              <p:nvPr/>
            </p:nvSpPr>
            <p:spPr bwMode="auto">
              <a:xfrm>
                <a:off x="3959" y="2288"/>
                <a:ext cx="8" cy="0"/>
              </a:xfrm>
              <a:prstGeom prst="line">
                <a:avLst/>
              </a:prstGeom>
              <a:noFill/>
              <a:ln w="5080">
                <a:solidFill>
                  <a:srgbClr val="333333"/>
                </a:solidFill>
                <a:round/>
                <a:headEnd/>
                <a:tailEnd/>
              </a:ln>
            </p:spPr>
            <p:txBody>
              <a:bodyPr/>
              <a:lstStyle/>
              <a:p>
                <a:endParaRPr lang="en-US"/>
              </a:p>
            </p:txBody>
          </p:sp>
          <p:sp>
            <p:nvSpPr>
              <p:cNvPr id="253061" name="Freeform 3368"/>
              <p:cNvSpPr>
                <a:spLocks/>
              </p:cNvSpPr>
              <p:nvPr/>
            </p:nvSpPr>
            <p:spPr bwMode="auto">
              <a:xfrm>
                <a:off x="3967"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62" name="Freeform 3369"/>
              <p:cNvSpPr>
                <a:spLocks/>
              </p:cNvSpPr>
              <p:nvPr/>
            </p:nvSpPr>
            <p:spPr bwMode="auto">
              <a:xfrm>
                <a:off x="3975" y="227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063" name="Freeform 3370"/>
              <p:cNvSpPr>
                <a:spLocks/>
              </p:cNvSpPr>
              <p:nvPr/>
            </p:nvSpPr>
            <p:spPr bwMode="auto">
              <a:xfrm>
                <a:off x="3983" y="2272"/>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064" name="Freeform 3371"/>
              <p:cNvSpPr>
                <a:spLocks/>
              </p:cNvSpPr>
              <p:nvPr/>
            </p:nvSpPr>
            <p:spPr bwMode="auto">
              <a:xfrm>
                <a:off x="3990" y="2249"/>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333333"/>
                </a:solidFill>
                <a:prstDash val="solid"/>
                <a:round/>
                <a:headEnd/>
                <a:tailEnd/>
              </a:ln>
            </p:spPr>
            <p:txBody>
              <a:bodyPr/>
              <a:lstStyle/>
              <a:p>
                <a:endParaRPr lang="en-US"/>
              </a:p>
            </p:txBody>
          </p:sp>
          <p:sp>
            <p:nvSpPr>
              <p:cNvPr id="253065" name="Freeform 3372"/>
              <p:cNvSpPr>
                <a:spLocks/>
              </p:cNvSpPr>
              <p:nvPr/>
            </p:nvSpPr>
            <p:spPr bwMode="auto">
              <a:xfrm>
                <a:off x="3998" y="2249"/>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333333"/>
                </a:solidFill>
                <a:prstDash val="solid"/>
                <a:round/>
                <a:headEnd/>
                <a:tailEnd/>
              </a:ln>
            </p:spPr>
            <p:txBody>
              <a:bodyPr/>
              <a:lstStyle/>
              <a:p>
                <a:endParaRPr lang="en-US"/>
              </a:p>
            </p:txBody>
          </p:sp>
          <p:sp>
            <p:nvSpPr>
              <p:cNvPr id="253066" name="Freeform 3373"/>
              <p:cNvSpPr>
                <a:spLocks/>
              </p:cNvSpPr>
              <p:nvPr/>
            </p:nvSpPr>
            <p:spPr bwMode="auto">
              <a:xfrm>
                <a:off x="4006" y="2265"/>
                <a:ext cx="8" cy="31"/>
              </a:xfrm>
              <a:custGeom>
                <a:avLst/>
                <a:gdLst>
                  <a:gd name="T0" fmla="*/ 0 w 8"/>
                  <a:gd name="T1" fmla="*/ 31 h 31"/>
                  <a:gd name="T2" fmla="*/ 0 w 8"/>
                  <a:gd name="T3" fmla="*/ 31 h 31"/>
                  <a:gd name="T4" fmla="*/ 0 w 8"/>
                  <a:gd name="T5" fmla="*/ 15 h 31"/>
                  <a:gd name="T6" fmla="*/ 8 w 8"/>
                  <a:gd name="T7" fmla="*/ 7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5"/>
                    </a:lnTo>
                    <a:lnTo>
                      <a:pt x="8" y="7"/>
                    </a:lnTo>
                    <a:lnTo>
                      <a:pt x="8" y="0"/>
                    </a:lnTo>
                  </a:path>
                </a:pathLst>
              </a:custGeom>
              <a:noFill/>
              <a:ln w="5080">
                <a:solidFill>
                  <a:srgbClr val="333333"/>
                </a:solidFill>
                <a:prstDash val="solid"/>
                <a:round/>
                <a:headEnd/>
                <a:tailEnd/>
              </a:ln>
            </p:spPr>
            <p:txBody>
              <a:bodyPr/>
              <a:lstStyle/>
              <a:p>
                <a:endParaRPr lang="en-US"/>
              </a:p>
            </p:txBody>
          </p:sp>
          <p:sp>
            <p:nvSpPr>
              <p:cNvPr id="253067" name="Freeform 3374"/>
              <p:cNvSpPr>
                <a:spLocks/>
              </p:cNvSpPr>
              <p:nvPr/>
            </p:nvSpPr>
            <p:spPr bwMode="auto">
              <a:xfrm>
                <a:off x="4014" y="2265"/>
                <a:ext cx="8" cy="15"/>
              </a:xfrm>
              <a:custGeom>
                <a:avLst/>
                <a:gdLst>
                  <a:gd name="T0" fmla="*/ 0 w 8"/>
                  <a:gd name="T1" fmla="*/ 0 h 15"/>
                  <a:gd name="T2" fmla="*/ 0 w 8"/>
                  <a:gd name="T3" fmla="*/ 0 h 15"/>
                  <a:gd name="T4" fmla="*/ 0 w 8"/>
                  <a:gd name="T5" fmla="*/ 7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7"/>
                    </a:lnTo>
                    <a:lnTo>
                      <a:pt x="8" y="15"/>
                    </a:lnTo>
                  </a:path>
                </a:pathLst>
              </a:custGeom>
              <a:noFill/>
              <a:ln w="5080">
                <a:solidFill>
                  <a:srgbClr val="333333"/>
                </a:solidFill>
                <a:prstDash val="solid"/>
                <a:round/>
                <a:headEnd/>
                <a:tailEnd/>
              </a:ln>
            </p:spPr>
            <p:txBody>
              <a:bodyPr/>
              <a:lstStyle/>
              <a:p>
                <a:endParaRPr lang="en-US"/>
              </a:p>
            </p:txBody>
          </p:sp>
          <p:sp>
            <p:nvSpPr>
              <p:cNvPr id="253068" name="Freeform 3375"/>
              <p:cNvSpPr>
                <a:spLocks/>
              </p:cNvSpPr>
              <p:nvPr/>
            </p:nvSpPr>
            <p:spPr bwMode="auto">
              <a:xfrm>
                <a:off x="4022" y="227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069" name="Freeform 3376"/>
              <p:cNvSpPr>
                <a:spLocks/>
              </p:cNvSpPr>
              <p:nvPr/>
            </p:nvSpPr>
            <p:spPr bwMode="auto">
              <a:xfrm>
                <a:off x="4029" y="2272"/>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070" name="Freeform 3377"/>
              <p:cNvSpPr>
                <a:spLocks/>
              </p:cNvSpPr>
              <p:nvPr/>
            </p:nvSpPr>
            <p:spPr bwMode="auto">
              <a:xfrm>
                <a:off x="4037" y="2233"/>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333333"/>
                </a:solidFill>
                <a:prstDash val="solid"/>
                <a:round/>
                <a:headEnd/>
                <a:tailEnd/>
              </a:ln>
            </p:spPr>
            <p:txBody>
              <a:bodyPr/>
              <a:lstStyle/>
              <a:p>
                <a:endParaRPr lang="en-US"/>
              </a:p>
            </p:txBody>
          </p:sp>
          <p:sp>
            <p:nvSpPr>
              <p:cNvPr id="253071" name="Freeform 3378"/>
              <p:cNvSpPr>
                <a:spLocks/>
              </p:cNvSpPr>
              <p:nvPr/>
            </p:nvSpPr>
            <p:spPr bwMode="auto">
              <a:xfrm>
                <a:off x="4045" y="2233"/>
                <a:ext cx="8" cy="32"/>
              </a:xfrm>
              <a:custGeom>
                <a:avLst/>
                <a:gdLst>
                  <a:gd name="T0" fmla="*/ 0 w 8"/>
                  <a:gd name="T1" fmla="*/ 0 h 32"/>
                  <a:gd name="T2" fmla="*/ 0 w 8"/>
                  <a:gd name="T3" fmla="*/ 0 h 32"/>
                  <a:gd name="T4" fmla="*/ 0 w 8"/>
                  <a:gd name="T5" fmla="*/ 16 h 32"/>
                  <a:gd name="T6" fmla="*/ 8 w 8"/>
                  <a:gd name="T7" fmla="*/ 24 h 32"/>
                  <a:gd name="T8" fmla="*/ 8 w 8"/>
                  <a:gd name="T9" fmla="*/ 32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0"/>
                    </a:moveTo>
                    <a:lnTo>
                      <a:pt x="0" y="0"/>
                    </a:lnTo>
                    <a:lnTo>
                      <a:pt x="0" y="16"/>
                    </a:lnTo>
                    <a:lnTo>
                      <a:pt x="8" y="24"/>
                    </a:lnTo>
                    <a:lnTo>
                      <a:pt x="8" y="32"/>
                    </a:lnTo>
                  </a:path>
                </a:pathLst>
              </a:custGeom>
              <a:noFill/>
              <a:ln w="5080">
                <a:solidFill>
                  <a:srgbClr val="333333"/>
                </a:solidFill>
                <a:prstDash val="solid"/>
                <a:round/>
                <a:headEnd/>
                <a:tailEnd/>
              </a:ln>
            </p:spPr>
            <p:txBody>
              <a:bodyPr/>
              <a:lstStyle/>
              <a:p>
                <a:endParaRPr lang="en-US"/>
              </a:p>
            </p:txBody>
          </p:sp>
          <p:sp>
            <p:nvSpPr>
              <p:cNvPr id="253072" name="Freeform 3379"/>
              <p:cNvSpPr>
                <a:spLocks/>
              </p:cNvSpPr>
              <p:nvPr/>
            </p:nvSpPr>
            <p:spPr bwMode="auto">
              <a:xfrm>
                <a:off x="4053" y="2257"/>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073" name="Freeform 3380"/>
              <p:cNvSpPr>
                <a:spLocks/>
              </p:cNvSpPr>
              <p:nvPr/>
            </p:nvSpPr>
            <p:spPr bwMode="auto">
              <a:xfrm>
                <a:off x="4060" y="2233"/>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333333"/>
                </a:solidFill>
                <a:prstDash val="solid"/>
                <a:round/>
                <a:headEnd/>
                <a:tailEnd/>
              </a:ln>
            </p:spPr>
            <p:txBody>
              <a:bodyPr/>
              <a:lstStyle/>
              <a:p>
                <a:endParaRPr lang="en-US"/>
              </a:p>
            </p:txBody>
          </p:sp>
          <p:sp>
            <p:nvSpPr>
              <p:cNvPr id="253074" name="Freeform 3381"/>
              <p:cNvSpPr>
                <a:spLocks/>
              </p:cNvSpPr>
              <p:nvPr/>
            </p:nvSpPr>
            <p:spPr bwMode="auto">
              <a:xfrm>
                <a:off x="4068" y="2233"/>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333333"/>
                </a:solidFill>
                <a:prstDash val="solid"/>
                <a:round/>
                <a:headEnd/>
                <a:tailEnd/>
              </a:ln>
            </p:spPr>
            <p:txBody>
              <a:bodyPr/>
              <a:lstStyle/>
              <a:p>
                <a:endParaRPr lang="en-US"/>
              </a:p>
            </p:txBody>
          </p:sp>
          <p:sp>
            <p:nvSpPr>
              <p:cNvPr id="253075" name="Freeform 3382"/>
              <p:cNvSpPr>
                <a:spLocks/>
              </p:cNvSpPr>
              <p:nvPr/>
            </p:nvSpPr>
            <p:spPr bwMode="auto">
              <a:xfrm>
                <a:off x="4076" y="22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076" name="Line 3383"/>
              <p:cNvSpPr>
                <a:spLocks noChangeShapeType="1"/>
              </p:cNvSpPr>
              <p:nvPr/>
            </p:nvSpPr>
            <p:spPr bwMode="auto">
              <a:xfrm>
                <a:off x="4084" y="2296"/>
                <a:ext cx="8" cy="0"/>
              </a:xfrm>
              <a:prstGeom prst="line">
                <a:avLst/>
              </a:prstGeom>
              <a:noFill/>
              <a:ln w="5080">
                <a:solidFill>
                  <a:srgbClr val="333333"/>
                </a:solidFill>
                <a:round/>
                <a:headEnd/>
                <a:tailEnd/>
              </a:ln>
            </p:spPr>
            <p:txBody>
              <a:bodyPr/>
              <a:lstStyle/>
              <a:p>
                <a:endParaRPr lang="en-US"/>
              </a:p>
            </p:txBody>
          </p:sp>
          <p:sp>
            <p:nvSpPr>
              <p:cNvPr id="253077" name="Line 3384"/>
              <p:cNvSpPr>
                <a:spLocks noChangeShapeType="1"/>
              </p:cNvSpPr>
              <p:nvPr/>
            </p:nvSpPr>
            <p:spPr bwMode="auto">
              <a:xfrm flipV="1">
                <a:off x="4092" y="2288"/>
                <a:ext cx="7" cy="8"/>
              </a:xfrm>
              <a:prstGeom prst="line">
                <a:avLst/>
              </a:prstGeom>
              <a:noFill/>
              <a:ln w="5080">
                <a:solidFill>
                  <a:srgbClr val="333333"/>
                </a:solidFill>
                <a:round/>
                <a:headEnd/>
                <a:tailEnd/>
              </a:ln>
            </p:spPr>
            <p:txBody>
              <a:bodyPr/>
              <a:lstStyle/>
              <a:p>
                <a:endParaRPr lang="en-US"/>
              </a:p>
            </p:txBody>
          </p:sp>
          <p:sp>
            <p:nvSpPr>
              <p:cNvPr id="253078" name="Freeform 3385"/>
              <p:cNvSpPr>
                <a:spLocks/>
              </p:cNvSpPr>
              <p:nvPr/>
            </p:nvSpPr>
            <p:spPr bwMode="auto">
              <a:xfrm>
                <a:off x="4099" y="2257"/>
                <a:ext cx="8" cy="31"/>
              </a:xfrm>
              <a:custGeom>
                <a:avLst/>
                <a:gdLst>
                  <a:gd name="T0" fmla="*/ 0 w 8"/>
                  <a:gd name="T1" fmla="*/ 31 h 31"/>
                  <a:gd name="T2" fmla="*/ 0 w 8"/>
                  <a:gd name="T3" fmla="*/ 23 h 31"/>
                  <a:gd name="T4" fmla="*/ 0 w 8"/>
                  <a:gd name="T5" fmla="*/ 15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8"/>
                    </a:lnTo>
                    <a:lnTo>
                      <a:pt x="8" y="0"/>
                    </a:lnTo>
                  </a:path>
                </a:pathLst>
              </a:custGeom>
              <a:noFill/>
              <a:ln w="5080">
                <a:solidFill>
                  <a:srgbClr val="333333"/>
                </a:solidFill>
                <a:prstDash val="solid"/>
                <a:round/>
                <a:headEnd/>
                <a:tailEnd/>
              </a:ln>
            </p:spPr>
            <p:txBody>
              <a:bodyPr/>
              <a:lstStyle/>
              <a:p>
                <a:endParaRPr lang="en-US"/>
              </a:p>
            </p:txBody>
          </p:sp>
          <p:sp>
            <p:nvSpPr>
              <p:cNvPr id="253079" name="Freeform 3386"/>
              <p:cNvSpPr>
                <a:spLocks/>
              </p:cNvSpPr>
              <p:nvPr/>
            </p:nvSpPr>
            <p:spPr bwMode="auto">
              <a:xfrm>
                <a:off x="4107" y="2257"/>
                <a:ext cx="8" cy="15"/>
              </a:xfrm>
              <a:custGeom>
                <a:avLst/>
                <a:gdLst>
                  <a:gd name="T0" fmla="*/ 0 w 8"/>
                  <a:gd name="T1" fmla="*/ 0 h 15"/>
                  <a:gd name="T2" fmla="*/ 0 w 8"/>
                  <a:gd name="T3" fmla="*/ 0 h 15"/>
                  <a:gd name="T4" fmla="*/ 0 w 8"/>
                  <a:gd name="T5" fmla="*/ 8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8"/>
                    </a:lnTo>
                    <a:lnTo>
                      <a:pt x="8" y="15"/>
                    </a:lnTo>
                  </a:path>
                </a:pathLst>
              </a:custGeom>
              <a:noFill/>
              <a:ln w="5080">
                <a:solidFill>
                  <a:srgbClr val="333333"/>
                </a:solidFill>
                <a:prstDash val="solid"/>
                <a:round/>
                <a:headEnd/>
                <a:tailEnd/>
              </a:ln>
            </p:spPr>
            <p:txBody>
              <a:bodyPr/>
              <a:lstStyle/>
              <a:p>
                <a:endParaRPr lang="en-US"/>
              </a:p>
            </p:txBody>
          </p:sp>
          <p:sp>
            <p:nvSpPr>
              <p:cNvPr id="253080" name="Freeform 3387"/>
              <p:cNvSpPr>
                <a:spLocks/>
              </p:cNvSpPr>
              <p:nvPr/>
            </p:nvSpPr>
            <p:spPr bwMode="auto">
              <a:xfrm>
                <a:off x="4115" y="227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81" name="Freeform 3388"/>
              <p:cNvSpPr>
                <a:spLocks/>
              </p:cNvSpPr>
              <p:nvPr/>
            </p:nvSpPr>
            <p:spPr bwMode="auto">
              <a:xfrm>
                <a:off x="4123" y="227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082" name="Line 3389"/>
              <p:cNvSpPr>
                <a:spLocks noChangeShapeType="1"/>
              </p:cNvSpPr>
              <p:nvPr/>
            </p:nvSpPr>
            <p:spPr bwMode="auto">
              <a:xfrm>
                <a:off x="4130" y="2288"/>
                <a:ext cx="8" cy="8"/>
              </a:xfrm>
              <a:prstGeom prst="line">
                <a:avLst/>
              </a:prstGeom>
              <a:noFill/>
              <a:ln w="5080">
                <a:solidFill>
                  <a:srgbClr val="333333"/>
                </a:solidFill>
                <a:round/>
                <a:headEnd/>
                <a:tailEnd/>
              </a:ln>
            </p:spPr>
            <p:txBody>
              <a:bodyPr/>
              <a:lstStyle/>
              <a:p>
                <a:endParaRPr lang="en-US"/>
              </a:p>
            </p:txBody>
          </p:sp>
          <p:sp>
            <p:nvSpPr>
              <p:cNvPr id="253083" name="Line 3390"/>
              <p:cNvSpPr>
                <a:spLocks noChangeShapeType="1"/>
              </p:cNvSpPr>
              <p:nvPr/>
            </p:nvSpPr>
            <p:spPr bwMode="auto">
              <a:xfrm>
                <a:off x="4138" y="2296"/>
                <a:ext cx="8" cy="7"/>
              </a:xfrm>
              <a:prstGeom prst="line">
                <a:avLst/>
              </a:prstGeom>
              <a:noFill/>
              <a:ln w="5080">
                <a:solidFill>
                  <a:srgbClr val="333333"/>
                </a:solidFill>
                <a:round/>
                <a:headEnd/>
                <a:tailEnd/>
              </a:ln>
            </p:spPr>
            <p:txBody>
              <a:bodyPr/>
              <a:lstStyle/>
              <a:p>
                <a:endParaRPr lang="en-US"/>
              </a:p>
            </p:txBody>
          </p:sp>
          <p:sp>
            <p:nvSpPr>
              <p:cNvPr id="253084" name="Freeform 3391"/>
              <p:cNvSpPr>
                <a:spLocks/>
              </p:cNvSpPr>
              <p:nvPr/>
            </p:nvSpPr>
            <p:spPr bwMode="auto">
              <a:xfrm>
                <a:off x="4146" y="2303"/>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333333"/>
                </a:solidFill>
                <a:prstDash val="solid"/>
                <a:round/>
                <a:headEnd/>
                <a:tailEnd/>
              </a:ln>
            </p:spPr>
            <p:txBody>
              <a:bodyPr/>
              <a:lstStyle/>
              <a:p>
                <a:endParaRPr lang="en-US"/>
              </a:p>
            </p:txBody>
          </p:sp>
          <p:sp>
            <p:nvSpPr>
              <p:cNvPr id="253085" name="Freeform 3392"/>
              <p:cNvSpPr>
                <a:spLocks/>
              </p:cNvSpPr>
              <p:nvPr/>
            </p:nvSpPr>
            <p:spPr bwMode="auto">
              <a:xfrm>
                <a:off x="4154" y="2233"/>
                <a:ext cx="0" cy="70"/>
              </a:xfrm>
              <a:custGeom>
                <a:avLst/>
                <a:gdLst>
                  <a:gd name="T0" fmla="*/ 70 h 70"/>
                  <a:gd name="T1" fmla="*/ 55 h 70"/>
                  <a:gd name="T2" fmla="*/ 32 h 70"/>
                  <a:gd name="T3" fmla="*/ 8 h 70"/>
                  <a:gd name="T4" fmla="*/ 0 h 70"/>
                  <a:gd name="T5" fmla="*/ 0 60000 65536"/>
                  <a:gd name="T6" fmla="*/ 0 60000 65536"/>
                  <a:gd name="T7" fmla="*/ 0 60000 65536"/>
                  <a:gd name="T8" fmla="*/ 0 60000 65536"/>
                  <a:gd name="T9" fmla="*/ 0 60000 65536"/>
                  <a:gd name="T10" fmla="*/ 0 h 70"/>
                  <a:gd name="T11" fmla="*/ 70 h 70"/>
                </a:gdLst>
                <a:ahLst/>
                <a:cxnLst>
                  <a:cxn ang="T5">
                    <a:pos x="0" y="T0"/>
                  </a:cxn>
                  <a:cxn ang="T6">
                    <a:pos x="0" y="T1"/>
                  </a:cxn>
                  <a:cxn ang="T7">
                    <a:pos x="0" y="T2"/>
                  </a:cxn>
                  <a:cxn ang="T8">
                    <a:pos x="0" y="T3"/>
                  </a:cxn>
                  <a:cxn ang="T9">
                    <a:pos x="0" y="T4"/>
                  </a:cxn>
                </a:cxnLst>
                <a:rect l="0" t="T10" r="0" b="T11"/>
                <a:pathLst>
                  <a:path h="70">
                    <a:moveTo>
                      <a:pt x="0" y="70"/>
                    </a:moveTo>
                    <a:lnTo>
                      <a:pt x="0" y="55"/>
                    </a:lnTo>
                    <a:lnTo>
                      <a:pt x="0" y="32"/>
                    </a:lnTo>
                    <a:lnTo>
                      <a:pt x="0" y="8"/>
                    </a:lnTo>
                    <a:lnTo>
                      <a:pt x="0" y="0"/>
                    </a:lnTo>
                  </a:path>
                </a:pathLst>
              </a:custGeom>
              <a:noFill/>
              <a:ln w="5080">
                <a:solidFill>
                  <a:srgbClr val="333333"/>
                </a:solidFill>
                <a:prstDash val="solid"/>
                <a:round/>
                <a:headEnd/>
                <a:tailEnd/>
              </a:ln>
            </p:spPr>
            <p:txBody>
              <a:bodyPr/>
              <a:lstStyle/>
              <a:p>
                <a:endParaRPr lang="en-US"/>
              </a:p>
            </p:txBody>
          </p:sp>
          <p:sp>
            <p:nvSpPr>
              <p:cNvPr id="253086" name="Freeform 3393"/>
              <p:cNvSpPr>
                <a:spLocks/>
              </p:cNvSpPr>
              <p:nvPr/>
            </p:nvSpPr>
            <p:spPr bwMode="auto">
              <a:xfrm>
                <a:off x="4154" y="2233"/>
                <a:ext cx="8" cy="39"/>
              </a:xfrm>
              <a:custGeom>
                <a:avLst/>
                <a:gdLst>
                  <a:gd name="T0" fmla="*/ 0 w 8"/>
                  <a:gd name="T1" fmla="*/ 0 h 39"/>
                  <a:gd name="T2" fmla="*/ 0 w 8"/>
                  <a:gd name="T3" fmla="*/ 0 h 39"/>
                  <a:gd name="T4" fmla="*/ 0 w 8"/>
                  <a:gd name="T5" fmla="*/ 16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0"/>
                    </a:lnTo>
                    <a:lnTo>
                      <a:pt x="0" y="16"/>
                    </a:lnTo>
                    <a:lnTo>
                      <a:pt x="8" y="39"/>
                    </a:lnTo>
                  </a:path>
                </a:pathLst>
              </a:custGeom>
              <a:noFill/>
              <a:ln w="5080">
                <a:solidFill>
                  <a:srgbClr val="333333"/>
                </a:solidFill>
                <a:prstDash val="solid"/>
                <a:round/>
                <a:headEnd/>
                <a:tailEnd/>
              </a:ln>
            </p:spPr>
            <p:txBody>
              <a:bodyPr/>
              <a:lstStyle/>
              <a:p>
                <a:endParaRPr lang="en-US"/>
              </a:p>
            </p:txBody>
          </p:sp>
          <p:sp>
            <p:nvSpPr>
              <p:cNvPr id="253087" name="Freeform 3394"/>
              <p:cNvSpPr>
                <a:spLocks/>
              </p:cNvSpPr>
              <p:nvPr/>
            </p:nvSpPr>
            <p:spPr bwMode="auto">
              <a:xfrm>
                <a:off x="4162" y="2272"/>
                <a:ext cx="7" cy="55"/>
              </a:xfrm>
              <a:custGeom>
                <a:avLst/>
                <a:gdLst>
                  <a:gd name="T0" fmla="*/ 0 w 7"/>
                  <a:gd name="T1" fmla="*/ 0 h 55"/>
                  <a:gd name="T2" fmla="*/ 0 w 7"/>
                  <a:gd name="T3" fmla="*/ 31 h 55"/>
                  <a:gd name="T4" fmla="*/ 7 w 7"/>
                  <a:gd name="T5" fmla="*/ 47 h 55"/>
                  <a:gd name="T6" fmla="*/ 7 w 7"/>
                  <a:gd name="T7" fmla="*/ 55 h 55"/>
                  <a:gd name="T8" fmla="*/ 0 60000 65536"/>
                  <a:gd name="T9" fmla="*/ 0 60000 65536"/>
                  <a:gd name="T10" fmla="*/ 0 60000 65536"/>
                  <a:gd name="T11" fmla="*/ 0 60000 65536"/>
                  <a:gd name="T12" fmla="*/ 0 w 7"/>
                  <a:gd name="T13" fmla="*/ 0 h 55"/>
                  <a:gd name="T14" fmla="*/ 7 w 7"/>
                  <a:gd name="T15" fmla="*/ 55 h 55"/>
                </a:gdLst>
                <a:ahLst/>
                <a:cxnLst>
                  <a:cxn ang="T8">
                    <a:pos x="T0" y="T1"/>
                  </a:cxn>
                  <a:cxn ang="T9">
                    <a:pos x="T2" y="T3"/>
                  </a:cxn>
                  <a:cxn ang="T10">
                    <a:pos x="T4" y="T5"/>
                  </a:cxn>
                  <a:cxn ang="T11">
                    <a:pos x="T6" y="T7"/>
                  </a:cxn>
                </a:cxnLst>
                <a:rect l="T12" t="T13" r="T14" b="T15"/>
                <a:pathLst>
                  <a:path w="7" h="55">
                    <a:moveTo>
                      <a:pt x="0" y="0"/>
                    </a:moveTo>
                    <a:lnTo>
                      <a:pt x="0" y="31"/>
                    </a:lnTo>
                    <a:lnTo>
                      <a:pt x="7" y="47"/>
                    </a:lnTo>
                    <a:lnTo>
                      <a:pt x="7" y="55"/>
                    </a:lnTo>
                  </a:path>
                </a:pathLst>
              </a:custGeom>
              <a:noFill/>
              <a:ln w="5080">
                <a:solidFill>
                  <a:srgbClr val="333333"/>
                </a:solidFill>
                <a:prstDash val="solid"/>
                <a:round/>
                <a:headEnd/>
                <a:tailEnd/>
              </a:ln>
            </p:spPr>
            <p:txBody>
              <a:bodyPr/>
              <a:lstStyle/>
              <a:p>
                <a:endParaRPr lang="en-US"/>
              </a:p>
            </p:txBody>
          </p:sp>
          <p:sp>
            <p:nvSpPr>
              <p:cNvPr id="253088" name="Freeform 3395"/>
              <p:cNvSpPr>
                <a:spLocks/>
              </p:cNvSpPr>
              <p:nvPr/>
            </p:nvSpPr>
            <p:spPr bwMode="auto">
              <a:xfrm>
                <a:off x="4169" y="232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089" name="Freeform 3396"/>
              <p:cNvSpPr>
                <a:spLocks/>
              </p:cNvSpPr>
              <p:nvPr/>
            </p:nvSpPr>
            <p:spPr bwMode="auto">
              <a:xfrm>
                <a:off x="4177" y="2335"/>
                <a:ext cx="8" cy="7"/>
              </a:xfrm>
              <a:custGeom>
                <a:avLst/>
                <a:gdLst>
                  <a:gd name="T0" fmla="*/ 0 w 8"/>
                  <a:gd name="T1" fmla="*/ 0 h 7"/>
                  <a:gd name="T2" fmla="*/ 0 w 8"/>
                  <a:gd name="T3" fmla="*/ 7 h 7"/>
                  <a:gd name="T4" fmla="*/ 8 w 8"/>
                  <a:gd name="T5" fmla="*/ 7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0" y="7"/>
                    </a:lnTo>
                    <a:lnTo>
                      <a:pt x="8" y="7"/>
                    </a:lnTo>
                  </a:path>
                </a:pathLst>
              </a:custGeom>
              <a:noFill/>
              <a:ln w="5080">
                <a:solidFill>
                  <a:srgbClr val="333333"/>
                </a:solidFill>
                <a:prstDash val="solid"/>
                <a:round/>
                <a:headEnd/>
                <a:tailEnd/>
              </a:ln>
            </p:spPr>
            <p:txBody>
              <a:bodyPr/>
              <a:lstStyle/>
              <a:p>
                <a:endParaRPr lang="en-US"/>
              </a:p>
            </p:txBody>
          </p:sp>
          <p:sp>
            <p:nvSpPr>
              <p:cNvPr id="253090" name="Freeform 3397"/>
              <p:cNvSpPr>
                <a:spLocks/>
              </p:cNvSpPr>
              <p:nvPr/>
            </p:nvSpPr>
            <p:spPr bwMode="auto">
              <a:xfrm>
                <a:off x="4185" y="2210"/>
                <a:ext cx="8" cy="132"/>
              </a:xfrm>
              <a:custGeom>
                <a:avLst/>
                <a:gdLst>
                  <a:gd name="T0" fmla="*/ 0 w 8"/>
                  <a:gd name="T1" fmla="*/ 132 h 132"/>
                  <a:gd name="T2" fmla="*/ 0 w 8"/>
                  <a:gd name="T3" fmla="*/ 125 h 132"/>
                  <a:gd name="T4" fmla="*/ 0 w 8"/>
                  <a:gd name="T5" fmla="*/ 101 h 132"/>
                  <a:gd name="T6" fmla="*/ 0 w 8"/>
                  <a:gd name="T7" fmla="*/ 62 h 132"/>
                  <a:gd name="T8" fmla="*/ 8 w 8"/>
                  <a:gd name="T9" fmla="*/ 16 h 132"/>
                  <a:gd name="T10" fmla="*/ 8 w 8"/>
                  <a:gd name="T11" fmla="*/ 8 h 132"/>
                  <a:gd name="T12" fmla="*/ 8 w 8"/>
                  <a:gd name="T13" fmla="*/ 0 h 132"/>
                  <a:gd name="T14" fmla="*/ 0 60000 65536"/>
                  <a:gd name="T15" fmla="*/ 0 60000 65536"/>
                  <a:gd name="T16" fmla="*/ 0 60000 65536"/>
                  <a:gd name="T17" fmla="*/ 0 60000 65536"/>
                  <a:gd name="T18" fmla="*/ 0 60000 65536"/>
                  <a:gd name="T19" fmla="*/ 0 60000 65536"/>
                  <a:gd name="T20" fmla="*/ 0 60000 65536"/>
                  <a:gd name="T21" fmla="*/ 0 w 8"/>
                  <a:gd name="T22" fmla="*/ 0 h 132"/>
                  <a:gd name="T23" fmla="*/ 8 w 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2">
                    <a:moveTo>
                      <a:pt x="0" y="132"/>
                    </a:moveTo>
                    <a:lnTo>
                      <a:pt x="0" y="125"/>
                    </a:lnTo>
                    <a:lnTo>
                      <a:pt x="0" y="101"/>
                    </a:lnTo>
                    <a:lnTo>
                      <a:pt x="0" y="62"/>
                    </a:lnTo>
                    <a:lnTo>
                      <a:pt x="8"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091" name="Freeform 3398"/>
              <p:cNvSpPr>
                <a:spLocks/>
              </p:cNvSpPr>
              <p:nvPr/>
            </p:nvSpPr>
            <p:spPr bwMode="auto">
              <a:xfrm>
                <a:off x="4193" y="2210"/>
                <a:ext cx="7" cy="125"/>
              </a:xfrm>
              <a:custGeom>
                <a:avLst/>
                <a:gdLst>
                  <a:gd name="T0" fmla="*/ 0 w 7"/>
                  <a:gd name="T1" fmla="*/ 0 h 125"/>
                  <a:gd name="T2" fmla="*/ 0 w 7"/>
                  <a:gd name="T3" fmla="*/ 8 h 125"/>
                  <a:gd name="T4" fmla="*/ 0 w 7"/>
                  <a:gd name="T5" fmla="*/ 16 h 125"/>
                  <a:gd name="T6" fmla="*/ 0 w 7"/>
                  <a:gd name="T7" fmla="*/ 55 h 125"/>
                  <a:gd name="T8" fmla="*/ 7 w 7"/>
                  <a:gd name="T9" fmla="*/ 93 h 125"/>
                  <a:gd name="T10" fmla="*/ 7 w 7"/>
                  <a:gd name="T11" fmla="*/ 109 h 125"/>
                  <a:gd name="T12" fmla="*/ 7 w 7"/>
                  <a:gd name="T13" fmla="*/ 125 h 125"/>
                  <a:gd name="T14" fmla="*/ 0 60000 65536"/>
                  <a:gd name="T15" fmla="*/ 0 60000 65536"/>
                  <a:gd name="T16" fmla="*/ 0 60000 65536"/>
                  <a:gd name="T17" fmla="*/ 0 60000 65536"/>
                  <a:gd name="T18" fmla="*/ 0 60000 65536"/>
                  <a:gd name="T19" fmla="*/ 0 60000 65536"/>
                  <a:gd name="T20" fmla="*/ 0 60000 65536"/>
                  <a:gd name="T21" fmla="*/ 0 w 7"/>
                  <a:gd name="T22" fmla="*/ 0 h 125"/>
                  <a:gd name="T23" fmla="*/ 7 w 7"/>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5">
                    <a:moveTo>
                      <a:pt x="0" y="0"/>
                    </a:moveTo>
                    <a:lnTo>
                      <a:pt x="0" y="8"/>
                    </a:lnTo>
                    <a:lnTo>
                      <a:pt x="0" y="16"/>
                    </a:lnTo>
                    <a:lnTo>
                      <a:pt x="0" y="55"/>
                    </a:lnTo>
                    <a:lnTo>
                      <a:pt x="7" y="93"/>
                    </a:lnTo>
                    <a:lnTo>
                      <a:pt x="7" y="109"/>
                    </a:lnTo>
                    <a:lnTo>
                      <a:pt x="7" y="125"/>
                    </a:lnTo>
                  </a:path>
                </a:pathLst>
              </a:custGeom>
              <a:noFill/>
              <a:ln w="5080">
                <a:solidFill>
                  <a:srgbClr val="333333"/>
                </a:solidFill>
                <a:prstDash val="solid"/>
                <a:round/>
                <a:headEnd/>
                <a:tailEnd/>
              </a:ln>
            </p:spPr>
            <p:txBody>
              <a:bodyPr/>
              <a:lstStyle/>
              <a:p>
                <a:endParaRPr lang="en-US"/>
              </a:p>
            </p:txBody>
          </p:sp>
          <p:sp>
            <p:nvSpPr>
              <p:cNvPr id="253092" name="Freeform 3399"/>
              <p:cNvSpPr>
                <a:spLocks/>
              </p:cNvSpPr>
              <p:nvPr/>
            </p:nvSpPr>
            <p:spPr bwMode="auto">
              <a:xfrm>
                <a:off x="4200" y="2335"/>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093" name="Freeform 3400"/>
              <p:cNvSpPr>
                <a:spLocks/>
              </p:cNvSpPr>
              <p:nvPr/>
            </p:nvSpPr>
            <p:spPr bwMode="auto">
              <a:xfrm>
                <a:off x="4208" y="235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94" name="Freeform 3401"/>
              <p:cNvSpPr>
                <a:spLocks/>
              </p:cNvSpPr>
              <p:nvPr/>
            </p:nvSpPr>
            <p:spPr bwMode="auto">
              <a:xfrm>
                <a:off x="4216" y="235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095" name="Freeform 3402"/>
              <p:cNvSpPr>
                <a:spLocks/>
              </p:cNvSpPr>
              <p:nvPr/>
            </p:nvSpPr>
            <p:spPr bwMode="auto">
              <a:xfrm>
                <a:off x="4224" y="235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96" name="Freeform 3403"/>
              <p:cNvSpPr>
                <a:spLocks/>
              </p:cNvSpPr>
              <p:nvPr/>
            </p:nvSpPr>
            <p:spPr bwMode="auto">
              <a:xfrm>
                <a:off x="4232" y="235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097" name="Freeform 3404"/>
              <p:cNvSpPr>
                <a:spLocks/>
              </p:cNvSpPr>
              <p:nvPr/>
            </p:nvSpPr>
            <p:spPr bwMode="auto">
              <a:xfrm>
                <a:off x="4239" y="236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98" name="Freeform 3405"/>
              <p:cNvSpPr>
                <a:spLocks/>
              </p:cNvSpPr>
              <p:nvPr/>
            </p:nvSpPr>
            <p:spPr bwMode="auto">
              <a:xfrm>
                <a:off x="4247" y="2366"/>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53099" name="Line 3406"/>
              <p:cNvSpPr>
                <a:spLocks noChangeShapeType="1"/>
              </p:cNvSpPr>
              <p:nvPr/>
            </p:nvSpPr>
            <p:spPr bwMode="auto">
              <a:xfrm>
                <a:off x="4255" y="2373"/>
                <a:ext cx="8" cy="0"/>
              </a:xfrm>
              <a:prstGeom prst="line">
                <a:avLst/>
              </a:prstGeom>
              <a:noFill/>
              <a:ln w="5080">
                <a:solidFill>
                  <a:srgbClr val="333333"/>
                </a:solidFill>
                <a:round/>
                <a:headEnd/>
                <a:tailEnd/>
              </a:ln>
            </p:spPr>
            <p:txBody>
              <a:bodyPr/>
              <a:lstStyle/>
              <a:p>
                <a:endParaRPr lang="en-US"/>
              </a:p>
            </p:txBody>
          </p:sp>
          <p:sp>
            <p:nvSpPr>
              <p:cNvPr id="253100" name="Line 3407"/>
              <p:cNvSpPr>
                <a:spLocks noChangeShapeType="1"/>
              </p:cNvSpPr>
              <p:nvPr/>
            </p:nvSpPr>
            <p:spPr bwMode="auto">
              <a:xfrm>
                <a:off x="4263" y="2373"/>
                <a:ext cx="7" cy="8"/>
              </a:xfrm>
              <a:prstGeom prst="line">
                <a:avLst/>
              </a:prstGeom>
              <a:noFill/>
              <a:ln w="5080">
                <a:solidFill>
                  <a:srgbClr val="333333"/>
                </a:solidFill>
                <a:round/>
                <a:headEnd/>
                <a:tailEnd/>
              </a:ln>
            </p:spPr>
            <p:txBody>
              <a:bodyPr/>
              <a:lstStyle/>
              <a:p>
                <a:endParaRPr lang="en-US"/>
              </a:p>
            </p:txBody>
          </p:sp>
          <p:sp>
            <p:nvSpPr>
              <p:cNvPr id="253101" name="Line 3408"/>
              <p:cNvSpPr>
                <a:spLocks noChangeShapeType="1"/>
              </p:cNvSpPr>
              <p:nvPr/>
            </p:nvSpPr>
            <p:spPr bwMode="auto">
              <a:xfrm>
                <a:off x="4270" y="2381"/>
                <a:ext cx="8" cy="8"/>
              </a:xfrm>
              <a:prstGeom prst="line">
                <a:avLst/>
              </a:prstGeom>
              <a:noFill/>
              <a:ln w="5080">
                <a:solidFill>
                  <a:srgbClr val="333333"/>
                </a:solidFill>
                <a:round/>
                <a:headEnd/>
                <a:tailEnd/>
              </a:ln>
            </p:spPr>
            <p:txBody>
              <a:bodyPr/>
              <a:lstStyle/>
              <a:p>
                <a:endParaRPr lang="en-US"/>
              </a:p>
            </p:txBody>
          </p:sp>
          <p:sp>
            <p:nvSpPr>
              <p:cNvPr id="253102" name="Line 3409"/>
              <p:cNvSpPr>
                <a:spLocks noChangeShapeType="1"/>
              </p:cNvSpPr>
              <p:nvPr/>
            </p:nvSpPr>
            <p:spPr bwMode="auto">
              <a:xfrm>
                <a:off x="4278" y="2389"/>
                <a:ext cx="8" cy="0"/>
              </a:xfrm>
              <a:prstGeom prst="line">
                <a:avLst/>
              </a:prstGeom>
              <a:noFill/>
              <a:ln w="5080">
                <a:solidFill>
                  <a:srgbClr val="333333"/>
                </a:solidFill>
                <a:round/>
                <a:headEnd/>
                <a:tailEnd/>
              </a:ln>
            </p:spPr>
            <p:txBody>
              <a:bodyPr/>
              <a:lstStyle/>
              <a:p>
                <a:endParaRPr lang="en-US"/>
              </a:p>
            </p:txBody>
          </p:sp>
          <p:sp>
            <p:nvSpPr>
              <p:cNvPr id="253103" name="Freeform 3410"/>
              <p:cNvSpPr>
                <a:spLocks/>
              </p:cNvSpPr>
              <p:nvPr/>
            </p:nvSpPr>
            <p:spPr bwMode="auto">
              <a:xfrm>
                <a:off x="4286" y="238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04" name="Freeform 3411"/>
              <p:cNvSpPr>
                <a:spLocks/>
              </p:cNvSpPr>
              <p:nvPr/>
            </p:nvSpPr>
            <p:spPr bwMode="auto">
              <a:xfrm>
                <a:off x="4294" y="238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05" name="Freeform 3412"/>
              <p:cNvSpPr>
                <a:spLocks/>
              </p:cNvSpPr>
              <p:nvPr/>
            </p:nvSpPr>
            <p:spPr bwMode="auto">
              <a:xfrm>
                <a:off x="4302" y="238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3106" name="Freeform 3413"/>
              <p:cNvSpPr>
                <a:spLocks/>
              </p:cNvSpPr>
              <p:nvPr/>
            </p:nvSpPr>
            <p:spPr bwMode="auto">
              <a:xfrm>
                <a:off x="4309" y="239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07" name="Freeform 3414"/>
              <p:cNvSpPr>
                <a:spLocks/>
              </p:cNvSpPr>
              <p:nvPr/>
            </p:nvSpPr>
            <p:spPr bwMode="auto">
              <a:xfrm>
                <a:off x="4317" y="2397"/>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08" name="Freeform 3415"/>
              <p:cNvSpPr>
                <a:spLocks/>
              </p:cNvSpPr>
              <p:nvPr/>
            </p:nvSpPr>
            <p:spPr bwMode="auto">
              <a:xfrm>
                <a:off x="4325" y="239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09" name="Line 3416"/>
              <p:cNvSpPr>
                <a:spLocks noChangeShapeType="1"/>
              </p:cNvSpPr>
              <p:nvPr/>
            </p:nvSpPr>
            <p:spPr bwMode="auto">
              <a:xfrm>
                <a:off x="4333" y="2405"/>
                <a:ext cx="7" cy="0"/>
              </a:xfrm>
              <a:prstGeom prst="line">
                <a:avLst/>
              </a:prstGeom>
              <a:noFill/>
              <a:ln w="5080">
                <a:solidFill>
                  <a:srgbClr val="333333"/>
                </a:solidFill>
                <a:round/>
                <a:headEnd/>
                <a:tailEnd/>
              </a:ln>
            </p:spPr>
            <p:txBody>
              <a:bodyPr/>
              <a:lstStyle/>
              <a:p>
                <a:endParaRPr lang="en-US"/>
              </a:p>
            </p:txBody>
          </p:sp>
          <p:sp>
            <p:nvSpPr>
              <p:cNvPr id="253110" name="Line 3417"/>
              <p:cNvSpPr>
                <a:spLocks noChangeShapeType="1"/>
              </p:cNvSpPr>
              <p:nvPr/>
            </p:nvSpPr>
            <p:spPr bwMode="auto">
              <a:xfrm>
                <a:off x="4340" y="2405"/>
                <a:ext cx="8" cy="7"/>
              </a:xfrm>
              <a:prstGeom prst="line">
                <a:avLst/>
              </a:prstGeom>
              <a:noFill/>
              <a:ln w="5080">
                <a:solidFill>
                  <a:srgbClr val="333333"/>
                </a:solidFill>
                <a:round/>
                <a:headEnd/>
                <a:tailEnd/>
              </a:ln>
            </p:spPr>
            <p:txBody>
              <a:bodyPr/>
              <a:lstStyle/>
              <a:p>
                <a:endParaRPr lang="en-US"/>
              </a:p>
            </p:txBody>
          </p:sp>
          <p:sp>
            <p:nvSpPr>
              <p:cNvPr id="253111" name="Line 3418"/>
              <p:cNvSpPr>
                <a:spLocks noChangeShapeType="1"/>
              </p:cNvSpPr>
              <p:nvPr/>
            </p:nvSpPr>
            <p:spPr bwMode="auto">
              <a:xfrm>
                <a:off x="4348" y="2412"/>
                <a:ext cx="8" cy="8"/>
              </a:xfrm>
              <a:prstGeom prst="line">
                <a:avLst/>
              </a:prstGeom>
              <a:noFill/>
              <a:ln w="5080">
                <a:solidFill>
                  <a:srgbClr val="333333"/>
                </a:solidFill>
                <a:round/>
                <a:headEnd/>
                <a:tailEnd/>
              </a:ln>
            </p:spPr>
            <p:txBody>
              <a:bodyPr/>
              <a:lstStyle/>
              <a:p>
                <a:endParaRPr lang="en-US"/>
              </a:p>
            </p:txBody>
          </p:sp>
          <p:sp>
            <p:nvSpPr>
              <p:cNvPr id="253112" name="Line 3419"/>
              <p:cNvSpPr>
                <a:spLocks noChangeShapeType="1"/>
              </p:cNvSpPr>
              <p:nvPr/>
            </p:nvSpPr>
            <p:spPr bwMode="auto">
              <a:xfrm>
                <a:off x="4356" y="2420"/>
                <a:ext cx="8" cy="0"/>
              </a:xfrm>
              <a:prstGeom prst="line">
                <a:avLst/>
              </a:prstGeom>
              <a:noFill/>
              <a:ln w="5080">
                <a:solidFill>
                  <a:srgbClr val="333333"/>
                </a:solidFill>
                <a:round/>
                <a:headEnd/>
                <a:tailEnd/>
              </a:ln>
            </p:spPr>
            <p:txBody>
              <a:bodyPr/>
              <a:lstStyle/>
              <a:p>
                <a:endParaRPr lang="en-US"/>
              </a:p>
            </p:txBody>
          </p:sp>
          <p:sp>
            <p:nvSpPr>
              <p:cNvPr id="253113" name="Freeform 3420"/>
              <p:cNvSpPr>
                <a:spLocks/>
              </p:cNvSpPr>
              <p:nvPr/>
            </p:nvSpPr>
            <p:spPr bwMode="auto">
              <a:xfrm>
                <a:off x="4364" y="242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14" name="Line 3421"/>
              <p:cNvSpPr>
                <a:spLocks noChangeShapeType="1"/>
              </p:cNvSpPr>
              <p:nvPr/>
            </p:nvSpPr>
            <p:spPr bwMode="auto">
              <a:xfrm>
                <a:off x="4372" y="2428"/>
                <a:ext cx="7" cy="0"/>
              </a:xfrm>
              <a:prstGeom prst="line">
                <a:avLst/>
              </a:prstGeom>
              <a:noFill/>
              <a:ln w="5080">
                <a:solidFill>
                  <a:srgbClr val="333333"/>
                </a:solidFill>
                <a:round/>
                <a:headEnd/>
                <a:tailEnd/>
              </a:ln>
            </p:spPr>
            <p:txBody>
              <a:bodyPr/>
              <a:lstStyle/>
              <a:p>
                <a:endParaRPr lang="en-US"/>
              </a:p>
            </p:txBody>
          </p:sp>
          <p:sp>
            <p:nvSpPr>
              <p:cNvPr id="253115" name="Freeform 3422"/>
              <p:cNvSpPr>
                <a:spLocks/>
              </p:cNvSpPr>
              <p:nvPr/>
            </p:nvSpPr>
            <p:spPr bwMode="auto">
              <a:xfrm>
                <a:off x="4379" y="242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16" name="Line 3423"/>
              <p:cNvSpPr>
                <a:spLocks noChangeShapeType="1"/>
              </p:cNvSpPr>
              <p:nvPr/>
            </p:nvSpPr>
            <p:spPr bwMode="auto">
              <a:xfrm>
                <a:off x="4387" y="2436"/>
                <a:ext cx="8" cy="0"/>
              </a:xfrm>
              <a:prstGeom prst="line">
                <a:avLst/>
              </a:prstGeom>
              <a:noFill/>
              <a:ln w="5080">
                <a:solidFill>
                  <a:srgbClr val="333333"/>
                </a:solidFill>
                <a:round/>
                <a:headEnd/>
                <a:tailEnd/>
              </a:ln>
            </p:spPr>
            <p:txBody>
              <a:bodyPr/>
              <a:lstStyle/>
              <a:p>
                <a:endParaRPr lang="en-US"/>
              </a:p>
            </p:txBody>
          </p:sp>
          <p:sp>
            <p:nvSpPr>
              <p:cNvPr id="253117" name="Line 3424"/>
              <p:cNvSpPr>
                <a:spLocks noChangeShapeType="1"/>
              </p:cNvSpPr>
              <p:nvPr/>
            </p:nvSpPr>
            <p:spPr bwMode="auto">
              <a:xfrm>
                <a:off x="4395" y="2436"/>
                <a:ext cx="8" cy="0"/>
              </a:xfrm>
              <a:prstGeom prst="line">
                <a:avLst/>
              </a:prstGeom>
              <a:noFill/>
              <a:ln w="5080">
                <a:solidFill>
                  <a:srgbClr val="333333"/>
                </a:solidFill>
                <a:round/>
                <a:headEnd/>
                <a:tailEnd/>
              </a:ln>
            </p:spPr>
            <p:txBody>
              <a:bodyPr/>
              <a:lstStyle/>
              <a:p>
                <a:endParaRPr lang="en-US"/>
              </a:p>
            </p:txBody>
          </p:sp>
          <p:sp>
            <p:nvSpPr>
              <p:cNvPr id="253118" name="Freeform 3425"/>
              <p:cNvSpPr>
                <a:spLocks/>
              </p:cNvSpPr>
              <p:nvPr/>
            </p:nvSpPr>
            <p:spPr bwMode="auto">
              <a:xfrm>
                <a:off x="4403" y="2436"/>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333333"/>
                </a:solidFill>
                <a:prstDash val="solid"/>
                <a:round/>
                <a:headEnd/>
                <a:tailEnd/>
              </a:ln>
            </p:spPr>
            <p:txBody>
              <a:bodyPr/>
              <a:lstStyle/>
              <a:p>
                <a:endParaRPr lang="en-US"/>
              </a:p>
            </p:txBody>
          </p:sp>
          <p:sp>
            <p:nvSpPr>
              <p:cNvPr id="253119" name="Line 3426"/>
              <p:cNvSpPr>
                <a:spLocks noChangeShapeType="1"/>
              </p:cNvSpPr>
              <p:nvPr/>
            </p:nvSpPr>
            <p:spPr bwMode="auto">
              <a:xfrm>
                <a:off x="4410" y="2443"/>
                <a:ext cx="8" cy="0"/>
              </a:xfrm>
              <a:prstGeom prst="line">
                <a:avLst/>
              </a:prstGeom>
              <a:noFill/>
              <a:ln w="5080">
                <a:solidFill>
                  <a:srgbClr val="333333"/>
                </a:solidFill>
                <a:round/>
                <a:headEnd/>
                <a:tailEnd/>
              </a:ln>
            </p:spPr>
            <p:txBody>
              <a:bodyPr/>
              <a:lstStyle/>
              <a:p>
                <a:endParaRPr lang="en-US"/>
              </a:p>
            </p:txBody>
          </p:sp>
          <p:sp>
            <p:nvSpPr>
              <p:cNvPr id="253120" name="Line 3427"/>
              <p:cNvSpPr>
                <a:spLocks noChangeShapeType="1"/>
              </p:cNvSpPr>
              <p:nvPr/>
            </p:nvSpPr>
            <p:spPr bwMode="auto">
              <a:xfrm>
                <a:off x="4418" y="2443"/>
                <a:ext cx="8" cy="8"/>
              </a:xfrm>
              <a:prstGeom prst="line">
                <a:avLst/>
              </a:prstGeom>
              <a:noFill/>
              <a:ln w="5080">
                <a:solidFill>
                  <a:srgbClr val="333333"/>
                </a:solidFill>
                <a:round/>
                <a:headEnd/>
                <a:tailEnd/>
              </a:ln>
            </p:spPr>
            <p:txBody>
              <a:bodyPr/>
              <a:lstStyle/>
              <a:p>
                <a:endParaRPr lang="en-US"/>
              </a:p>
            </p:txBody>
          </p:sp>
          <p:sp>
            <p:nvSpPr>
              <p:cNvPr id="253121" name="Line 3428"/>
              <p:cNvSpPr>
                <a:spLocks noChangeShapeType="1"/>
              </p:cNvSpPr>
              <p:nvPr/>
            </p:nvSpPr>
            <p:spPr bwMode="auto">
              <a:xfrm>
                <a:off x="4426" y="2451"/>
                <a:ext cx="8" cy="8"/>
              </a:xfrm>
              <a:prstGeom prst="line">
                <a:avLst/>
              </a:prstGeom>
              <a:noFill/>
              <a:ln w="5080">
                <a:solidFill>
                  <a:srgbClr val="333333"/>
                </a:solidFill>
                <a:round/>
                <a:headEnd/>
                <a:tailEnd/>
              </a:ln>
            </p:spPr>
            <p:txBody>
              <a:bodyPr/>
              <a:lstStyle/>
              <a:p>
                <a:endParaRPr lang="en-US"/>
              </a:p>
            </p:txBody>
          </p:sp>
          <p:sp>
            <p:nvSpPr>
              <p:cNvPr id="253122" name="Line 3429"/>
              <p:cNvSpPr>
                <a:spLocks noChangeShapeType="1"/>
              </p:cNvSpPr>
              <p:nvPr/>
            </p:nvSpPr>
            <p:spPr bwMode="auto">
              <a:xfrm>
                <a:off x="4434" y="2459"/>
                <a:ext cx="8" cy="0"/>
              </a:xfrm>
              <a:prstGeom prst="line">
                <a:avLst/>
              </a:prstGeom>
              <a:noFill/>
              <a:ln w="5080">
                <a:solidFill>
                  <a:srgbClr val="333333"/>
                </a:solidFill>
                <a:round/>
                <a:headEnd/>
                <a:tailEnd/>
              </a:ln>
            </p:spPr>
            <p:txBody>
              <a:bodyPr/>
              <a:lstStyle/>
              <a:p>
                <a:endParaRPr lang="en-US"/>
              </a:p>
            </p:txBody>
          </p:sp>
          <p:sp>
            <p:nvSpPr>
              <p:cNvPr id="253123" name="Freeform 3430"/>
              <p:cNvSpPr>
                <a:spLocks/>
              </p:cNvSpPr>
              <p:nvPr/>
            </p:nvSpPr>
            <p:spPr bwMode="auto">
              <a:xfrm>
                <a:off x="4442" y="2443"/>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333333"/>
                </a:solidFill>
                <a:prstDash val="solid"/>
                <a:round/>
                <a:headEnd/>
                <a:tailEnd/>
              </a:ln>
            </p:spPr>
            <p:txBody>
              <a:bodyPr/>
              <a:lstStyle/>
              <a:p>
                <a:endParaRPr lang="en-US"/>
              </a:p>
            </p:txBody>
          </p:sp>
        </p:grpSp>
        <p:grpSp>
          <p:nvGrpSpPr>
            <p:cNvPr id="226329" name="Group 3431"/>
            <p:cNvGrpSpPr>
              <a:grpSpLocks/>
            </p:cNvGrpSpPr>
            <p:nvPr/>
          </p:nvGrpSpPr>
          <p:grpSpPr bwMode="auto">
            <a:xfrm>
              <a:off x="4442" y="2443"/>
              <a:ext cx="1516" cy="553"/>
              <a:chOff x="4442" y="2443"/>
              <a:chExt cx="1516" cy="553"/>
            </a:xfrm>
          </p:grpSpPr>
          <p:sp>
            <p:nvSpPr>
              <p:cNvPr id="227124" name="Freeform 3432"/>
              <p:cNvSpPr>
                <a:spLocks/>
              </p:cNvSpPr>
              <p:nvPr/>
            </p:nvSpPr>
            <p:spPr bwMode="auto">
              <a:xfrm>
                <a:off x="4442" y="244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27125" name="Line 3433"/>
              <p:cNvSpPr>
                <a:spLocks noChangeShapeType="1"/>
              </p:cNvSpPr>
              <p:nvPr/>
            </p:nvSpPr>
            <p:spPr bwMode="auto">
              <a:xfrm>
                <a:off x="4449" y="2459"/>
                <a:ext cx="8" cy="8"/>
              </a:xfrm>
              <a:prstGeom prst="line">
                <a:avLst/>
              </a:prstGeom>
              <a:noFill/>
              <a:ln w="5080">
                <a:solidFill>
                  <a:srgbClr val="333333"/>
                </a:solidFill>
                <a:round/>
                <a:headEnd/>
                <a:tailEnd/>
              </a:ln>
            </p:spPr>
            <p:txBody>
              <a:bodyPr/>
              <a:lstStyle/>
              <a:p>
                <a:endParaRPr lang="en-US"/>
              </a:p>
            </p:txBody>
          </p:sp>
          <p:sp>
            <p:nvSpPr>
              <p:cNvPr id="227126" name="Line 3434"/>
              <p:cNvSpPr>
                <a:spLocks noChangeShapeType="1"/>
              </p:cNvSpPr>
              <p:nvPr/>
            </p:nvSpPr>
            <p:spPr bwMode="auto">
              <a:xfrm>
                <a:off x="4457" y="2467"/>
                <a:ext cx="8" cy="8"/>
              </a:xfrm>
              <a:prstGeom prst="line">
                <a:avLst/>
              </a:prstGeom>
              <a:noFill/>
              <a:ln w="5080">
                <a:solidFill>
                  <a:srgbClr val="333333"/>
                </a:solidFill>
                <a:round/>
                <a:headEnd/>
                <a:tailEnd/>
              </a:ln>
            </p:spPr>
            <p:txBody>
              <a:bodyPr/>
              <a:lstStyle/>
              <a:p>
                <a:endParaRPr lang="en-US"/>
              </a:p>
            </p:txBody>
          </p:sp>
          <p:sp>
            <p:nvSpPr>
              <p:cNvPr id="227127" name="Line 3435"/>
              <p:cNvSpPr>
                <a:spLocks noChangeShapeType="1"/>
              </p:cNvSpPr>
              <p:nvPr/>
            </p:nvSpPr>
            <p:spPr bwMode="auto">
              <a:xfrm>
                <a:off x="4465" y="2475"/>
                <a:ext cx="8" cy="0"/>
              </a:xfrm>
              <a:prstGeom prst="line">
                <a:avLst/>
              </a:prstGeom>
              <a:noFill/>
              <a:ln w="5080">
                <a:solidFill>
                  <a:srgbClr val="333333"/>
                </a:solidFill>
                <a:round/>
                <a:headEnd/>
                <a:tailEnd/>
              </a:ln>
            </p:spPr>
            <p:txBody>
              <a:bodyPr/>
              <a:lstStyle/>
              <a:p>
                <a:endParaRPr lang="en-US"/>
              </a:p>
            </p:txBody>
          </p:sp>
          <p:sp>
            <p:nvSpPr>
              <p:cNvPr id="227128" name="Line 3436"/>
              <p:cNvSpPr>
                <a:spLocks noChangeShapeType="1"/>
              </p:cNvSpPr>
              <p:nvPr/>
            </p:nvSpPr>
            <p:spPr bwMode="auto">
              <a:xfrm>
                <a:off x="4473" y="2475"/>
                <a:ext cx="7" cy="0"/>
              </a:xfrm>
              <a:prstGeom prst="line">
                <a:avLst/>
              </a:prstGeom>
              <a:noFill/>
              <a:ln w="5080">
                <a:solidFill>
                  <a:srgbClr val="333333"/>
                </a:solidFill>
                <a:round/>
                <a:headEnd/>
                <a:tailEnd/>
              </a:ln>
            </p:spPr>
            <p:txBody>
              <a:bodyPr/>
              <a:lstStyle/>
              <a:p>
                <a:endParaRPr lang="en-US"/>
              </a:p>
            </p:txBody>
          </p:sp>
          <p:sp>
            <p:nvSpPr>
              <p:cNvPr id="227129" name="Freeform 3437"/>
              <p:cNvSpPr>
                <a:spLocks/>
              </p:cNvSpPr>
              <p:nvPr/>
            </p:nvSpPr>
            <p:spPr bwMode="auto">
              <a:xfrm>
                <a:off x="4480" y="247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30" name="Line 3438"/>
              <p:cNvSpPr>
                <a:spLocks noChangeShapeType="1"/>
              </p:cNvSpPr>
              <p:nvPr/>
            </p:nvSpPr>
            <p:spPr bwMode="auto">
              <a:xfrm>
                <a:off x="4488" y="2482"/>
                <a:ext cx="8" cy="0"/>
              </a:xfrm>
              <a:prstGeom prst="line">
                <a:avLst/>
              </a:prstGeom>
              <a:noFill/>
              <a:ln w="5080">
                <a:solidFill>
                  <a:srgbClr val="333333"/>
                </a:solidFill>
                <a:round/>
                <a:headEnd/>
                <a:tailEnd/>
              </a:ln>
            </p:spPr>
            <p:txBody>
              <a:bodyPr/>
              <a:lstStyle/>
              <a:p>
                <a:endParaRPr lang="en-US"/>
              </a:p>
            </p:txBody>
          </p:sp>
          <p:sp>
            <p:nvSpPr>
              <p:cNvPr id="227131" name="Freeform 3439"/>
              <p:cNvSpPr>
                <a:spLocks/>
              </p:cNvSpPr>
              <p:nvPr/>
            </p:nvSpPr>
            <p:spPr bwMode="auto">
              <a:xfrm>
                <a:off x="4496" y="248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32" name="Line 3440"/>
              <p:cNvSpPr>
                <a:spLocks noChangeShapeType="1"/>
              </p:cNvSpPr>
              <p:nvPr/>
            </p:nvSpPr>
            <p:spPr bwMode="auto">
              <a:xfrm>
                <a:off x="4504" y="2490"/>
                <a:ext cx="8" cy="0"/>
              </a:xfrm>
              <a:prstGeom prst="line">
                <a:avLst/>
              </a:prstGeom>
              <a:noFill/>
              <a:ln w="5080">
                <a:solidFill>
                  <a:srgbClr val="333333"/>
                </a:solidFill>
                <a:round/>
                <a:headEnd/>
                <a:tailEnd/>
              </a:ln>
            </p:spPr>
            <p:txBody>
              <a:bodyPr/>
              <a:lstStyle/>
              <a:p>
                <a:endParaRPr lang="en-US"/>
              </a:p>
            </p:txBody>
          </p:sp>
          <p:sp>
            <p:nvSpPr>
              <p:cNvPr id="227133" name="Freeform 3441"/>
              <p:cNvSpPr>
                <a:spLocks/>
              </p:cNvSpPr>
              <p:nvPr/>
            </p:nvSpPr>
            <p:spPr bwMode="auto">
              <a:xfrm>
                <a:off x="4512" y="249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134" name="Line 3442"/>
              <p:cNvSpPr>
                <a:spLocks noChangeShapeType="1"/>
              </p:cNvSpPr>
              <p:nvPr/>
            </p:nvSpPr>
            <p:spPr bwMode="auto">
              <a:xfrm>
                <a:off x="4519" y="2498"/>
                <a:ext cx="8" cy="0"/>
              </a:xfrm>
              <a:prstGeom prst="line">
                <a:avLst/>
              </a:prstGeom>
              <a:noFill/>
              <a:ln w="5080">
                <a:solidFill>
                  <a:srgbClr val="333333"/>
                </a:solidFill>
                <a:round/>
                <a:headEnd/>
                <a:tailEnd/>
              </a:ln>
            </p:spPr>
            <p:txBody>
              <a:bodyPr/>
              <a:lstStyle/>
              <a:p>
                <a:endParaRPr lang="en-US"/>
              </a:p>
            </p:txBody>
          </p:sp>
          <p:sp>
            <p:nvSpPr>
              <p:cNvPr id="227135" name="Freeform 3443"/>
              <p:cNvSpPr>
                <a:spLocks/>
              </p:cNvSpPr>
              <p:nvPr/>
            </p:nvSpPr>
            <p:spPr bwMode="auto">
              <a:xfrm>
                <a:off x="4527" y="249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36" name="Line 3444"/>
              <p:cNvSpPr>
                <a:spLocks noChangeShapeType="1"/>
              </p:cNvSpPr>
              <p:nvPr/>
            </p:nvSpPr>
            <p:spPr bwMode="auto">
              <a:xfrm>
                <a:off x="4535" y="2506"/>
                <a:ext cx="8" cy="0"/>
              </a:xfrm>
              <a:prstGeom prst="line">
                <a:avLst/>
              </a:prstGeom>
              <a:noFill/>
              <a:ln w="5080">
                <a:solidFill>
                  <a:srgbClr val="333333"/>
                </a:solidFill>
                <a:round/>
                <a:headEnd/>
                <a:tailEnd/>
              </a:ln>
            </p:spPr>
            <p:txBody>
              <a:bodyPr/>
              <a:lstStyle/>
              <a:p>
                <a:endParaRPr lang="en-US"/>
              </a:p>
            </p:txBody>
          </p:sp>
          <p:sp>
            <p:nvSpPr>
              <p:cNvPr id="227137" name="Line 3445"/>
              <p:cNvSpPr>
                <a:spLocks noChangeShapeType="1"/>
              </p:cNvSpPr>
              <p:nvPr/>
            </p:nvSpPr>
            <p:spPr bwMode="auto">
              <a:xfrm>
                <a:off x="4543" y="2506"/>
                <a:ext cx="7" cy="0"/>
              </a:xfrm>
              <a:prstGeom prst="line">
                <a:avLst/>
              </a:prstGeom>
              <a:noFill/>
              <a:ln w="5080">
                <a:solidFill>
                  <a:srgbClr val="333333"/>
                </a:solidFill>
                <a:round/>
                <a:headEnd/>
                <a:tailEnd/>
              </a:ln>
            </p:spPr>
            <p:txBody>
              <a:bodyPr/>
              <a:lstStyle/>
              <a:p>
                <a:endParaRPr lang="en-US"/>
              </a:p>
            </p:txBody>
          </p:sp>
          <p:sp>
            <p:nvSpPr>
              <p:cNvPr id="227138" name="Line 3446"/>
              <p:cNvSpPr>
                <a:spLocks noChangeShapeType="1"/>
              </p:cNvSpPr>
              <p:nvPr/>
            </p:nvSpPr>
            <p:spPr bwMode="auto">
              <a:xfrm>
                <a:off x="4550" y="2506"/>
                <a:ext cx="8" cy="8"/>
              </a:xfrm>
              <a:prstGeom prst="line">
                <a:avLst/>
              </a:prstGeom>
              <a:noFill/>
              <a:ln w="5080">
                <a:solidFill>
                  <a:srgbClr val="333333"/>
                </a:solidFill>
                <a:round/>
                <a:headEnd/>
                <a:tailEnd/>
              </a:ln>
            </p:spPr>
            <p:txBody>
              <a:bodyPr/>
              <a:lstStyle/>
              <a:p>
                <a:endParaRPr lang="en-US"/>
              </a:p>
            </p:txBody>
          </p:sp>
          <p:sp>
            <p:nvSpPr>
              <p:cNvPr id="227139" name="Line 3447"/>
              <p:cNvSpPr>
                <a:spLocks noChangeShapeType="1"/>
              </p:cNvSpPr>
              <p:nvPr/>
            </p:nvSpPr>
            <p:spPr bwMode="auto">
              <a:xfrm>
                <a:off x="4558" y="2514"/>
                <a:ext cx="8" cy="7"/>
              </a:xfrm>
              <a:prstGeom prst="line">
                <a:avLst/>
              </a:prstGeom>
              <a:noFill/>
              <a:ln w="5080">
                <a:solidFill>
                  <a:srgbClr val="333333"/>
                </a:solidFill>
                <a:round/>
                <a:headEnd/>
                <a:tailEnd/>
              </a:ln>
            </p:spPr>
            <p:txBody>
              <a:bodyPr/>
              <a:lstStyle/>
              <a:p>
                <a:endParaRPr lang="en-US"/>
              </a:p>
            </p:txBody>
          </p:sp>
          <p:sp>
            <p:nvSpPr>
              <p:cNvPr id="227140" name="Line 3448"/>
              <p:cNvSpPr>
                <a:spLocks noChangeShapeType="1"/>
              </p:cNvSpPr>
              <p:nvPr/>
            </p:nvSpPr>
            <p:spPr bwMode="auto">
              <a:xfrm>
                <a:off x="4566" y="2521"/>
                <a:ext cx="8" cy="0"/>
              </a:xfrm>
              <a:prstGeom prst="line">
                <a:avLst/>
              </a:prstGeom>
              <a:noFill/>
              <a:ln w="5080">
                <a:solidFill>
                  <a:srgbClr val="333333"/>
                </a:solidFill>
                <a:round/>
                <a:headEnd/>
                <a:tailEnd/>
              </a:ln>
            </p:spPr>
            <p:txBody>
              <a:bodyPr/>
              <a:lstStyle/>
              <a:p>
                <a:endParaRPr lang="en-US"/>
              </a:p>
            </p:txBody>
          </p:sp>
          <p:sp>
            <p:nvSpPr>
              <p:cNvPr id="227141" name="Freeform 3449"/>
              <p:cNvSpPr>
                <a:spLocks/>
              </p:cNvSpPr>
              <p:nvPr/>
            </p:nvSpPr>
            <p:spPr bwMode="auto">
              <a:xfrm>
                <a:off x="4574" y="252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42" name="Line 3450"/>
              <p:cNvSpPr>
                <a:spLocks noChangeShapeType="1"/>
              </p:cNvSpPr>
              <p:nvPr/>
            </p:nvSpPr>
            <p:spPr bwMode="auto">
              <a:xfrm>
                <a:off x="4582" y="2529"/>
                <a:ext cx="7" cy="0"/>
              </a:xfrm>
              <a:prstGeom prst="line">
                <a:avLst/>
              </a:prstGeom>
              <a:noFill/>
              <a:ln w="5080">
                <a:solidFill>
                  <a:srgbClr val="333333"/>
                </a:solidFill>
                <a:round/>
                <a:headEnd/>
                <a:tailEnd/>
              </a:ln>
            </p:spPr>
            <p:txBody>
              <a:bodyPr/>
              <a:lstStyle/>
              <a:p>
                <a:endParaRPr lang="en-US"/>
              </a:p>
            </p:txBody>
          </p:sp>
          <p:sp>
            <p:nvSpPr>
              <p:cNvPr id="227143" name="Line 3451"/>
              <p:cNvSpPr>
                <a:spLocks noChangeShapeType="1"/>
              </p:cNvSpPr>
              <p:nvPr/>
            </p:nvSpPr>
            <p:spPr bwMode="auto">
              <a:xfrm>
                <a:off x="4589" y="2529"/>
                <a:ext cx="8" cy="0"/>
              </a:xfrm>
              <a:prstGeom prst="line">
                <a:avLst/>
              </a:prstGeom>
              <a:noFill/>
              <a:ln w="5080">
                <a:solidFill>
                  <a:srgbClr val="333333"/>
                </a:solidFill>
                <a:round/>
                <a:headEnd/>
                <a:tailEnd/>
              </a:ln>
            </p:spPr>
            <p:txBody>
              <a:bodyPr/>
              <a:lstStyle/>
              <a:p>
                <a:endParaRPr lang="en-US"/>
              </a:p>
            </p:txBody>
          </p:sp>
          <p:sp>
            <p:nvSpPr>
              <p:cNvPr id="227144" name="Freeform 3452"/>
              <p:cNvSpPr>
                <a:spLocks/>
              </p:cNvSpPr>
              <p:nvPr/>
            </p:nvSpPr>
            <p:spPr bwMode="auto">
              <a:xfrm>
                <a:off x="4597" y="252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45" name="Line 3453"/>
              <p:cNvSpPr>
                <a:spLocks noChangeShapeType="1"/>
              </p:cNvSpPr>
              <p:nvPr/>
            </p:nvSpPr>
            <p:spPr bwMode="auto">
              <a:xfrm>
                <a:off x="4605" y="2537"/>
                <a:ext cx="8" cy="0"/>
              </a:xfrm>
              <a:prstGeom prst="line">
                <a:avLst/>
              </a:prstGeom>
              <a:noFill/>
              <a:ln w="5080">
                <a:solidFill>
                  <a:srgbClr val="333333"/>
                </a:solidFill>
                <a:round/>
                <a:headEnd/>
                <a:tailEnd/>
              </a:ln>
            </p:spPr>
            <p:txBody>
              <a:bodyPr/>
              <a:lstStyle/>
              <a:p>
                <a:endParaRPr lang="en-US"/>
              </a:p>
            </p:txBody>
          </p:sp>
          <p:sp>
            <p:nvSpPr>
              <p:cNvPr id="227146" name="Line 3454"/>
              <p:cNvSpPr>
                <a:spLocks noChangeShapeType="1"/>
              </p:cNvSpPr>
              <p:nvPr/>
            </p:nvSpPr>
            <p:spPr bwMode="auto">
              <a:xfrm>
                <a:off x="4613" y="2537"/>
                <a:ext cx="7" cy="0"/>
              </a:xfrm>
              <a:prstGeom prst="line">
                <a:avLst/>
              </a:prstGeom>
              <a:noFill/>
              <a:ln w="5080">
                <a:solidFill>
                  <a:srgbClr val="333333"/>
                </a:solidFill>
                <a:round/>
                <a:headEnd/>
                <a:tailEnd/>
              </a:ln>
            </p:spPr>
            <p:txBody>
              <a:bodyPr/>
              <a:lstStyle/>
              <a:p>
                <a:endParaRPr lang="en-US"/>
              </a:p>
            </p:txBody>
          </p:sp>
          <p:sp>
            <p:nvSpPr>
              <p:cNvPr id="227147" name="Line 3455"/>
              <p:cNvSpPr>
                <a:spLocks noChangeShapeType="1"/>
              </p:cNvSpPr>
              <p:nvPr/>
            </p:nvSpPr>
            <p:spPr bwMode="auto">
              <a:xfrm>
                <a:off x="4620" y="2537"/>
                <a:ext cx="8" cy="8"/>
              </a:xfrm>
              <a:prstGeom prst="line">
                <a:avLst/>
              </a:prstGeom>
              <a:noFill/>
              <a:ln w="5080">
                <a:solidFill>
                  <a:srgbClr val="333333"/>
                </a:solidFill>
                <a:round/>
                <a:headEnd/>
                <a:tailEnd/>
              </a:ln>
            </p:spPr>
            <p:txBody>
              <a:bodyPr/>
              <a:lstStyle/>
              <a:p>
                <a:endParaRPr lang="en-US"/>
              </a:p>
            </p:txBody>
          </p:sp>
          <p:sp>
            <p:nvSpPr>
              <p:cNvPr id="227148" name="Line 3456"/>
              <p:cNvSpPr>
                <a:spLocks noChangeShapeType="1"/>
              </p:cNvSpPr>
              <p:nvPr/>
            </p:nvSpPr>
            <p:spPr bwMode="auto">
              <a:xfrm>
                <a:off x="4628" y="2545"/>
                <a:ext cx="8" cy="7"/>
              </a:xfrm>
              <a:prstGeom prst="line">
                <a:avLst/>
              </a:prstGeom>
              <a:noFill/>
              <a:ln w="5080">
                <a:solidFill>
                  <a:srgbClr val="333333"/>
                </a:solidFill>
                <a:round/>
                <a:headEnd/>
                <a:tailEnd/>
              </a:ln>
            </p:spPr>
            <p:txBody>
              <a:bodyPr/>
              <a:lstStyle/>
              <a:p>
                <a:endParaRPr lang="en-US"/>
              </a:p>
            </p:txBody>
          </p:sp>
          <p:sp>
            <p:nvSpPr>
              <p:cNvPr id="227149" name="Line 3457"/>
              <p:cNvSpPr>
                <a:spLocks noChangeShapeType="1"/>
              </p:cNvSpPr>
              <p:nvPr/>
            </p:nvSpPr>
            <p:spPr bwMode="auto">
              <a:xfrm>
                <a:off x="4636" y="2552"/>
                <a:ext cx="8" cy="0"/>
              </a:xfrm>
              <a:prstGeom prst="line">
                <a:avLst/>
              </a:prstGeom>
              <a:noFill/>
              <a:ln w="5080">
                <a:solidFill>
                  <a:srgbClr val="333333"/>
                </a:solidFill>
                <a:round/>
                <a:headEnd/>
                <a:tailEnd/>
              </a:ln>
            </p:spPr>
            <p:txBody>
              <a:bodyPr/>
              <a:lstStyle/>
              <a:p>
                <a:endParaRPr lang="en-US"/>
              </a:p>
            </p:txBody>
          </p:sp>
          <p:sp>
            <p:nvSpPr>
              <p:cNvPr id="227150" name="Freeform 3458"/>
              <p:cNvSpPr>
                <a:spLocks/>
              </p:cNvSpPr>
              <p:nvPr/>
            </p:nvSpPr>
            <p:spPr bwMode="auto">
              <a:xfrm>
                <a:off x="4644" y="255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51" name="Line 3459"/>
              <p:cNvSpPr>
                <a:spLocks noChangeShapeType="1"/>
              </p:cNvSpPr>
              <p:nvPr/>
            </p:nvSpPr>
            <p:spPr bwMode="auto">
              <a:xfrm>
                <a:off x="4652" y="2560"/>
                <a:ext cx="7" cy="0"/>
              </a:xfrm>
              <a:prstGeom prst="line">
                <a:avLst/>
              </a:prstGeom>
              <a:noFill/>
              <a:ln w="5080">
                <a:solidFill>
                  <a:srgbClr val="333333"/>
                </a:solidFill>
                <a:round/>
                <a:headEnd/>
                <a:tailEnd/>
              </a:ln>
            </p:spPr>
            <p:txBody>
              <a:bodyPr/>
              <a:lstStyle/>
              <a:p>
                <a:endParaRPr lang="en-US"/>
              </a:p>
            </p:txBody>
          </p:sp>
          <p:sp>
            <p:nvSpPr>
              <p:cNvPr id="227152" name="Freeform 3460"/>
              <p:cNvSpPr>
                <a:spLocks/>
              </p:cNvSpPr>
              <p:nvPr/>
            </p:nvSpPr>
            <p:spPr bwMode="auto">
              <a:xfrm>
                <a:off x="4659" y="256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53" name="Line 3461"/>
              <p:cNvSpPr>
                <a:spLocks noChangeShapeType="1"/>
              </p:cNvSpPr>
              <p:nvPr/>
            </p:nvSpPr>
            <p:spPr bwMode="auto">
              <a:xfrm>
                <a:off x="4667" y="2568"/>
                <a:ext cx="8" cy="0"/>
              </a:xfrm>
              <a:prstGeom prst="line">
                <a:avLst/>
              </a:prstGeom>
              <a:noFill/>
              <a:ln w="5080">
                <a:solidFill>
                  <a:srgbClr val="333333"/>
                </a:solidFill>
                <a:round/>
                <a:headEnd/>
                <a:tailEnd/>
              </a:ln>
            </p:spPr>
            <p:txBody>
              <a:bodyPr/>
              <a:lstStyle/>
              <a:p>
                <a:endParaRPr lang="en-US"/>
              </a:p>
            </p:txBody>
          </p:sp>
          <p:sp>
            <p:nvSpPr>
              <p:cNvPr id="227154" name="Freeform 3462"/>
              <p:cNvSpPr>
                <a:spLocks/>
              </p:cNvSpPr>
              <p:nvPr/>
            </p:nvSpPr>
            <p:spPr bwMode="auto">
              <a:xfrm>
                <a:off x="4675" y="256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55" name="Line 3463"/>
              <p:cNvSpPr>
                <a:spLocks noChangeShapeType="1"/>
              </p:cNvSpPr>
              <p:nvPr/>
            </p:nvSpPr>
            <p:spPr bwMode="auto">
              <a:xfrm>
                <a:off x="4683" y="2576"/>
                <a:ext cx="7" cy="0"/>
              </a:xfrm>
              <a:prstGeom prst="line">
                <a:avLst/>
              </a:prstGeom>
              <a:noFill/>
              <a:ln w="5080">
                <a:solidFill>
                  <a:srgbClr val="333333"/>
                </a:solidFill>
                <a:round/>
                <a:headEnd/>
                <a:tailEnd/>
              </a:ln>
            </p:spPr>
            <p:txBody>
              <a:bodyPr/>
              <a:lstStyle/>
              <a:p>
                <a:endParaRPr lang="en-US"/>
              </a:p>
            </p:txBody>
          </p:sp>
          <p:sp>
            <p:nvSpPr>
              <p:cNvPr id="227156" name="Freeform 3464"/>
              <p:cNvSpPr>
                <a:spLocks/>
              </p:cNvSpPr>
              <p:nvPr/>
            </p:nvSpPr>
            <p:spPr bwMode="auto">
              <a:xfrm>
                <a:off x="4690" y="257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57" name="Line 3465"/>
              <p:cNvSpPr>
                <a:spLocks noChangeShapeType="1"/>
              </p:cNvSpPr>
              <p:nvPr/>
            </p:nvSpPr>
            <p:spPr bwMode="auto">
              <a:xfrm>
                <a:off x="4698" y="2584"/>
                <a:ext cx="8" cy="0"/>
              </a:xfrm>
              <a:prstGeom prst="line">
                <a:avLst/>
              </a:prstGeom>
              <a:noFill/>
              <a:ln w="5080">
                <a:solidFill>
                  <a:srgbClr val="333333"/>
                </a:solidFill>
                <a:round/>
                <a:headEnd/>
                <a:tailEnd/>
              </a:ln>
            </p:spPr>
            <p:txBody>
              <a:bodyPr/>
              <a:lstStyle/>
              <a:p>
                <a:endParaRPr lang="en-US"/>
              </a:p>
            </p:txBody>
          </p:sp>
          <p:sp>
            <p:nvSpPr>
              <p:cNvPr id="227158" name="Freeform 3466"/>
              <p:cNvSpPr>
                <a:spLocks/>
              </p:cNvSpPr>
              <p:nvPr/>
            </p:nvSpPr>
            <p:spPr bwMode="auto">
              <a:xfrm>
                <a:off x="4706" y="258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59" name="Line 3467"/>
              <p:cNvSpPr>
                <a:spLocks noChangeShapeType="1"/>
              </p:cNvSpPr>
              <p:nvPr/>
            </p:nvSpPr>
            <p:spPr bwMode="auto">
              <a:xfrm>
                <a:off x="4714" y="2591"/>
                <a:ext cx="8" cy="0"/>
              </a:xfrm>
              <a:prstGeom prst="line">
                <a:avLst/>
              </a:prstGeom>
              <a:noFill/>
              <a:ln w="5080">
                <a:solidFill>
                  <a:srgbClr val="333333"/>
                </a:solidFill>
                <a:round/>
                <a:headEnd/>
                <a:tailEnd/>
              </a:ln>
            </p:spPr>
            <p:txBody>
              <a:bodyPr/>
              <a:lstStyle/>
              <a:p>
                <a:endParaRPr lang="en-US"/>
              </a:p>
            </p:txBody>
          </p:sp>
          <p:sp>
            <p:nvSpPr>
              <p:cNvPr id="227160" name="Freeform 3468"/>
              <p:cNvSpPr>
                <a:spLocks/>
              </p:cNvSpPr>
              <p:nvPr/>
            </p:nvSpPr>
            <p:spPr bwMode="auto">
              <a:xfrm>
                <a:off x="4722" y="259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161" name="Line 3469"/>
              <p:cNvSpPr>
                <a:spLocks noChangeShapeType="1"/>
              </p:cNvSpPr>
              <p:nvPr/>
            </p:nvSpPr>
            <p:spPr bwMode="auto">
              <a:xfrm>
                <a:off x="4729" y="2599"/>
                <a:ext cx="8" cy="0"/>
              </a:xfrm>
              <a:prstGeom prst="line">
                <a:avLst/>
              </a:prstGeom>
              <a:noFill/>
              <a:ln w="5080">
                <a:solidFill>
                  <a:srgbClr val="333333"/>
                </a:solidFill>
                <a:round/>
                <a:headEnd/>
                <a:tailEnd/>
              </a:ln>
            </p:spPr>
            <p:txBody>
              <a:bodyPr/>
              <a:lstStyle/>
              <a:p>
                <a:endParaRPr lang="en-US"/>
              </a:p>
            </p:txBody>
          </p:sp>
          <p:sp>
            <p:nvSpPr>
              <p:cNvPr id="227162" name="Freeform 3470"/>
              <p:cNvSpPr>
                <a:spLocks/>
              </p:cNvSpPr>
              <p:nvPr/>
            </p:nvSpPr>
            <p:spPr bwMode="auto">
              <a:xfrm>
                <a:off x="4737" y="2599"/>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333333"/>
                </a:solidFill>
                <a:prstDash val="solid"/>
                <a:round/>
                <a:headEnd/>
                <a:tailEnd/>
              </a:ln>
            </p:spPr>
            <p:txBody>
              <a:bodyPr/>
              <a:lstStyle/>
              <a:p>
                <a:endParaRPr lang="en-US"/>
              </a:p>
            </p:txBody>
          </p:sp>
          <p:sp>
            <p:nvSpPr>
              <p:cNvPr id="227163" name="Line 3471"/>
              <p:cNvSpPr>
                <a:spLocks noChangeShapeType="1"/>
              </p:cNvSpPr>
              <p:nvPr/>
            </p:nvSpPr>
            <p:spPr bwMode="auto">
              <a:xfrm>
                <a:off x="4737" y="2607"/>
                <a:ext cx="8" cy="0"/>
              </a:xfrm>
              <a:prstGeom prst="line">
                <a:avLst/>
              </a:prstGeom>
              <a:noFill/>
              <a:ln w="5080">
                <a:solidFill>
                  <a:srgbClr val="333333"/>
                </a:solidFill>
                <a:round/>
                <a:headEnd/>
                <a:tailEnd/>
              </a:ln>
            </p:spPr>
            <p:txBody>
              <a:bodyPr/>
              <a:lstStyle/>
              <a:p>
                <a:endParaRPr lang="en-US"/>
              </a:p>
            </p:txBody>
          </p:sp>
          <p:sp>
            <p:nvSpPr>
              <p:cNvPr id="227164" name="Freeform 3472"/>
              <p:cNvSpPr>
                <a:spLocks/>
              </p:cNvSpPr>
              <p:nvPr/>
            </p:nvSpPr>
            <p:spPr bwMode="auto">
              <a:xfrm>
                <a:off x="4745" y="260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65" name="Line 3473"/>
              <p:cNvSpPr>
                <a:spLocks noChangeShapeType="1"/>
              </p:cNvSpPr>
              <p:nvPr/>
            </p:nvSpPr>
            <p:spPr bwMode="auto">
              <a:xfrm>
                <a:off x="4753" y="2615"/>
                <a:ext cx="7" cy="0"/>
              </a:xfrm>
              <a:prstGeom prst="line">
                <a:avLst/>
              </a:prstGeom>
              <a:noFill/>
              <a:ln w="5080">
                <a:solidFill>
                  <a:srgbClr val="333333"/>
                </a:solidFill>
                <a:round/>
                <a:headEnd/>
                <a:tailEnd/>
              </a:ln>
            </p:spPr>
            <p:txBody>
              <a:bodyPr/>
              <a:lstStyle/>
              <a:p>
                <a:endParaRPr lang="en-US"/>
              </a:p>
            </p:txBody>
          </p:sp>
          <p:sp>
            <p:nvSpPr>
              <p:cNvPr id="227166" name="Freeform 3474"/>
              <p:cNvSpPr>
                <a:spLocks/>
              </p:cNvSpPr>
              <p:nvPr/>
            </p:nvSpPr>
            <p:spPr bwMode="auto">
              <a:xfrm>
                <a:off x="4760" y="261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67" name="Line 3475"/>
              <p:cNvSpPr>
                <a:spLocks noChangeShapeType="1"/>
              </p:cNvSpPr>
              <p:nvPr/>
            </p:nvSpPr>
            <p:spPr bwMode="auto">
              <a:xfrm>
                <a:off x="4768" y="2622"/>
                <a:ext cx="8" cy="0"/>
              </a:xfrm>
              <a:prstGeom prst="line">
                <a:avLst/>
              </a:prstGeom>
              <a:noFill/>
              <a:ln w="5080">
                <a:solidFill>
                  <a:srgbClr val="333333"/>
                </a:solidFill>
                <a:round/>
                <a:headEnd/>
                <a:tailEnd/>
              </a:ln>
            </p:spPr>
            <p:txBody>
              <a:bodyPr/>
              <a:lstStyle/>
              <a:p>
                <a:endParaRPr lang="en-US"/>
              </a:p>
            </p:txBody>
          </p:sp>
          <p:sp>
            <p:nvSpPr>
              <p:cNvPr id="227168" name="Freeform 3476"/>
              <p:cNvSpPr>
                <a:spLocks/>
              </p:cNvSpPr>
              <p:nvPr/>
            </p:nvSpPr>
            <p:spPr bwMode="auto">
              <a:xfrm>
                <a:off x="4776"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69" name="Line 3477"/>
              <p:cNvSpPr>
                <a:spLocks noChangeShapeType="1"/>
              </p:cNvSpPr>
              <p:nvPr/>
            </p:nvSpPr>
            <p:spPr bwMode="auto">
              <a:xfrm>
                <a:off x="4784" y="2630"/>
                <a:ext cx="8" cy="0"/>
              </a:xfrm>
              <a:prstGeom prst="line">
                <a:avLst/>
              </a:prstGeom>
              <a:noFill/>
              <a:ln w="5080">
                <a:solidFill>
                  <a:srgbClr val="333333"/>
                </a:solidFill>
                <a:round/>
                <a:headEnd/>
                <a:tailEnd/>
              </a:ln>
            </p:spPr>
            <p:txBody>
              <a:bodyPr/>
              <a:lstStyle/>
              <a:p>
                <a:endParaRPr lang="en-US"/>
              </a:p>
            </p:txBody>
          </p:sp>
          <p:sp>
            <p:nvSpPr>
              <p:cNvPr id="227170" name="Freeform 3478"/>
              <p:cNvSpPr>
                <a:spLocks/>
              </p:cNvSpPr>
              <p:nvPr/>
            </p:nvSpPr>
            <p:spPr bwMode="auto">
              <a:xfrm>
                <a:off x="4792" y="263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171" name="Line 3479"/>
              <p:cNvSpPr>
                <a:spLocks noChangeShapeType="1"/>
              </p:cNvSpPr>
              <p:nvPr/>
            </p:nvSpPr>
            <p:spPr bwMode="auto">
              <a:xfrm>
                <a:off x="4799" y="2638"/>
                <a:ext cx="8" cy="0"/>
              </a:xfrm>
              <a:prstGeom prst="line">
                <a:avLst/>
              </a:prstGeom>
              <a:noFill/>
              <a:ln w="5080">
                <a:solidFill>
                  <a:srgbClr val="333333"/>
                </a:solidFill>
                <a:round/>
                <a:headEnd/>
                <a:tailEnd/>
              </a:ln>
            </p:spPr>
            <p:txBody>
              <a:bodyPr/>
              <a:lstStyle/>
              <a:p>
                <a:endParaRPr lang="en-US"/>
              </a:p>
            </p:txBody>
          </p:sp>
          <p:sp>
            <p:nvSpPr>
              <p:cNvPr id="227172" name="Freeform 3480"/>
              <p:cNvSpPr>
                <a:spLocks/>
              </p:cNvSpPr>
              <p:nvPr/>
            </p:nvSpPr>
            <p:spPr bwMode="auto">
              <a:xfrm>
                <a:off x="4807" y="263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73" name="Line 3481"/>
              <p:cNvSpPr>
                <a:spLocks noChangeShapeType="1"/>
              </p:cNvSpPr>
              <p:nvPr/>
            </p:nvSpPr>
            <p:spPr bwMode="auto">
              <a:xfrm>
                <a:off x="4815" y="2646"/>
                <a:ext cx="8" cy="0"/>
              </a:xfrm>
              <a:prstGeom prst="line">
                <a:avLst/>
              </a:prstGeom>
              <a:noFill/>
              <a:ln w="5080">
                <a:solidFill>
                  <a:srgbClr val="333333"/>
                </a:solidFill>
                <a:round/>
                <a:headEnd/>
                <a:tailEnd/>
              </a:ln>
            </p:spPr>
            <p:txBody>
              <a:bodyPr/>
              <a:lstStyle/>
              <a:p>
                <a:endParaRPr lang="en-US"/>
              </a:p>
            </p:txBody>
          </p:sp>
          <p:sp>
            <p:nvSpPr>
              <p:cNvPr id="227174" name="Freeform 3482"/>
              <p:cNvSpPr>
                <a:spLocks/>
              </p:cNvSpPr>
              <p:nvPr/>
            </p:nvSpPr>
            <p:spPr bwMode="auto">
              <a:xfrm>
                <a:off x="4823" y="264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175" name="Line 3483"/>
              <p:cNvSpPr>
                <a:spLocks noChangeShapeType="1"/>
              </p:cNvSpPr>
              <p:nvPr/>
            </p:nvSpPr>
            <p:spPr bwMode="auto">
              <a:xfrm>
                <a:off x="4830" y="2654"/>
                <a:ext cx="8" cy="0"/>
              </a:xfrm>
              <a:prstGeom prst="line">
                <a:avLst/>
              </a:prstGeom>
              <a:noFill/>
              <a:ln w="5080">
                <a:solidFill>
                  <a:srgbClr val="333333"/>
                </a:solidFill>
                <a:round/>
                <a:headEnd/>
                <a:tailEnd/>
              </a:ln>
            </p:spPr>
            <p:txBody>
              <a:bodyPr/>
              <a:lstStyle/>
              <a:p>
                <a:endParaRPr lang="en-US"/>
              </a:p>
            </p:txBody>
          </p:sp>
          <p:sp>
            <p:nvSpPr>
              <p:cNvPr id="227176" name="Freeform 3484"/>
              <p:cNvSpPr>
                <a:spLocks/>
              </p:cNvSpPr>
              <p:nvPr/>
            </p:nvSpPr>
            <p:spPr bwMode="auto">
              <a:xfrm>
                <a:off x="4838" y="265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77" name="Line 3485"/>
              <p:cNvSpPr>
                <a:spLocks noChangeShapeType="1"/>
              </p:cNvSpPr>
              <p:nvPr/>
            </p:nvSpPr>
            <p:spPr bwMode="auto">
              <a:xfrm>
                <a:off x="4846" y="2661"/>
                <a:ext cx="8" cy="0"/>
              </a:xfrm>
              <a:prstGeom prst="line">
                <a:avLst/>
              </a:prstGeom>
              <a:noFill/>
              <a:ln w="5080">
                <a:solidFill>
                  <a:srgbClr val="333333"/>
                </a:solidFill>
                <a:round/>
                <a:headEnd/>
                <a:tailEnd/>
              </a:ln>
            </p:spPr>
            <p:txBody>
              <a:bodyPr/>
              <a:lstStyle/>
              <a:p>
                <a:endParaRPr lang="en-US"/>
              </a:p>
            </p:txBody>
          </p:sp>
          <p:sp>
            <p:nvSpPr>
              <p:cNvPr id="227178" name="Freeform 3486"/>
              <p:cNvSpPr>
                <a:spLocks/>
              </p:cNvSpPr>
              <p:nvPr/>
            </p:nvSpPr>
            <p:spPr bwMode="auto">
              <a:xfrm>
                <a:off x="4854"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79" name="Line 3487"/>
              <p:cNvSpPr>
                <a:spLocks noChangeShapeType="1"/>
              </p:cNvSpPr>
              <p:nvPr/>
            </p:nvSpPr>
            <p:spPr bwMode="auto">
              <a:xfrm>
                <a:off x="4862" y="2669"/>
                <a:ext cx="7" cy="0"/>
              </a:xfrm>
              <a:prstGeom prst="line">
                <a:avLst/>
              </a:prstGeom>
              <a:noFill/>
              <a:ln w="5080">
                <a:solidFill>
                  <a:srgbClr val="333333"/>
                </a:solidFill>
                <a:round/>
                <a:headEnd/>
                <a:tailEnd/>
              </a:ln>
            </p:spPr>
            <p:txBody>
              <a:bodyPr/>
              <a:lstStyle/>
              <a:p>
                <a:endParaRPr lang="en-US"/>
              </a:p>
            </p:txBody>
          </p:sp>
          <p:sp>
            <p:nvSpPr>
              <p:cNvPr id="227180" name="Freeform 3488"/>
              <p:cNvSpPr>
                <a:spLocks/>
              </p:cNvSpPr>
              <p:nvPr/>
            </p:nvSpPr>
            <p:spPr bwMode="auto">
              <a:xfrm>
                <a:off x="4869" y="266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81" name="Line 3489"/>
              <p:cNvSpPr>
                <a:spLocks noChangeShapeType="1"/>
              </p:cNvSpPr>
              <p:nvPr/>
            </p:nvSpPr>
            <p:spPr bwMode="auto">
              <a:xfrm>
                <a:off x="4877" y="2677"/>
                <a:ext cx="8" cy="0"/>
              </a:xfrm>
              <a:prstGeom prst="line">
                <a:avLst/>
              </a:prstGeom>
              <a:noFill/>
              <a:ln w="5080">
                <a:solidFill>
                  <a:srgbClr val="333333"/>
                </a:solidFill>
                <a:round/>
                <a:headEnd/>
                <a:tailEnd/>
              </a:ln>
            </p:spPr>
            <p:txBody>
              <a:bodyPr/>
              <a:lstStyle/>
              <a:p>
                <a:endParaRPr lang="en-US"/>
              </a:p>
            </p:txBody>
          </p:sp>
          <p:sp>
            <p:nvSpPr>
              <p:cNvPr id="227182" name="Line 3490"/>
              <p:cNvSpPr>
                <a:spLocks noChangeShapeType="1"/>
              </p:cNvSpPr>
              <p:nvPr/>
            </p:nvSpPr>
            <p:spPr bwMode="auto">
              <a:xfrm>
                <a:off x="4885" y="2677"/>
                <a:ext cx="8" cy="8"/>
              </a:xfrm>
              <a:prstGeom prst="line">
                <a:avLst/>
              </a:prstGeom>
              <a:noFill/>
              <a:ln w="5080">
                <a:solidFill>
                  <a:srgbClr val="333333"/>
                </a:solidFill>
                <a:round/>
                <a:headEnd/>
                <a:tailEnd/>
              </a:ln>
            </p:spPr>
            <p:txBody>
              <a:bodyPr/>
              <a:lstStyle/>
              <a:p>
                <a:endParaRPr lang="en-US"/>
              </a:p>
            </p:txBody>
          </p:sp>
          <p:sp>
            <p:nvSpPr>
              <p:cNvPr id="227183" name="Line 3491"/>
              <p:cNvSpPr>
                <a:spLocks noChangeShapeType="1"/>
              </p:cNvSpPr>
              <p:nvPr/>
            </p:nvSpPr>
            <p:spPr bwMode="auto">
              <a:xfrm>
                <a:off x="4893" y="2685"/>
                <a:ext cx="7" cy="7"/>
              </a:xfrm>
              <a:prstGeom prst="line">
                <a:avLst/>
              </a:prstGeom>
              <a:noFill/>
              <a:ln w="5080">
                <a:solidFill>
                  <a:srgbClr val="333333"/>
                </a:solidFill>
                <a:round/>
                <a:headEnd/>
                <a:tailEnd/>
              </a:ln>
            </p:spPr>
            <p:txBody>
              <a:bodyPr/>
              <a:lstStyle/>
              <a:p>
                <a:endParaRPr lang="en-US"/>
              </a:p>
            </p:txBody>
          </p:sp>
          <p:sp>
            <p:nvSpPr>
              <p:cNvPr id="227184" name="Line 3492"/>
              <p:cNvSpPr>
                <a:spLocks noChangeShapeType="1"/>
              </p:cNvSpPr>
              <p:nvPr/>
            </p:nvSpPr>
            <p:spPr bwMode="auto">
              <a:xfrm>
                <a:off x="4900" y="2692"/>
                <a:ext cx="8" cy="0"/>
              </a:xfrm>
              <a:prstGeom prst="line">
                <a:avLst/>
              </a:prstGeom>
              <a:noFill/>
              <a:ln w="5080">
                <a:solidFill>
                  <a:srgbClr val="333333"/>
                </a:solidFill>
                <a:round/>
                <a:headEnd/>
                <a:tailEnd/>
              </a:ln>
            </p:spPr>
            <p:txBody>
              <a:bodyPr/>
              <a:lstStyle/>
              <a:p>
                <a:endParaRPr lang="en-US"/>
              </a:p>
            </p:txBody>
          </p:sp>
          <p:sp>
            <p:nvSpPr>
              <p:cNvPr id="227185" name="Freeform 3493"/>
              <p:cNvSpPr>
                <a:spLocks/>
              </p:cNvSpPr>
              <p:nvPr/>
            </p:nvSpPr>
            <p:spPr bwMode="auto">
              <a:xfrm>
                <a:off x="4908" y="269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86" name="Line 3494"/>
              <p:cNvSpPr>
                <a:spLocks noChangeShapeType="1"/>
              </p:cNvSpPr>
              <p:nvPr/>
            </p:nvSpPr>
            <p:spPr bwMode="auto">
              <a:xfrm>
                <a:off x="4916" y="2700"/>
                <a:ext cx="8" cy="0"/>
              </a:xfrm>
              <a:prstGeom prst="line">
                <a:avLst/>
              </a:prstGeom>
              <a:noFill/>
              <a:ln w="5080">
                <a:solidFill>
                  <a:srgbClr val="333333"/>
                </a:solidFill>
                <a:round/>
                <a:headEnd/>
                <a:tailEnd/>
              </a:ln>
            </p:spPr>
            <p:txBody>
              <a:bodyPr/>
              <a:lstStyle/>
              <a:p>
                <a:endParaRPr lang="en-US"/>
              </a:p>
            </p:txBody>
          </p:sp>
          <p:sp>
            <p:nvSpPr>
              <p:cNvPr id="227187" name="Freeform 3495"/>
              <p:cNvSpPr>
                <a:spLocks/>
              </p:cNvSpPr>
              <p:nvPr/>
            </p:nvSpPr>
            <p:spPr bwMode="auto">
              <a:xfrm>
                <a:off x="4924" y="270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88" name="Line 3496"/>
              <p:cNvSpPr>
                <a:spLocks noChangeShapeType="1"/>
              </p:cNvSpPr>
              <p:nvPr/>
            </p:nvSpPr>
            <p:spPr bwMode="auto">
              <a:xfrm>
                <a:off x="4932" y="2708"/>
                <a:ext cx="7" cy="0"/>
              </a:xfrm>
              <a:prstGeom prst="line">
                <a:avLst/>
              </a:prstGeom>
              <a:noFill/>
              <a:ln w="5080">
                <a:solidFill>
                  <a:srgbClr val="333333"/>
                </a:solidFill>
                <a:round/>
                <a:headEnd/>
                <a:tailEnd/>
              </a:ln>
            </p:spPr>
            <p:txBody>
              <a:bodyPr/>
              <a:lstStyle/>
              <a:p>
                <a:endParaRPr lang="en-US"/>
              </a:p>
            </p:txBody>
          </p:sp>
          <p:sp>
            <p:nvSpPr>
              <p:cNvPr id="227189" name="Freeform 3497"/>
              <p:cNvSpPr>
                <a:spLocks/>
              </p:cNvSpPr>
              <p:nvPr/>
            </p:nvSpPr>
            <p:spPr bwMode="auto">
              <a:xfrm>
                <a:off x="4939"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90" name="Line 3498"/>
              <p:cNvSpPr>
                <a:spLocks noChangeShapeType="1"/>
              </p:cNvSpPr>
              <p:nvPr/>
            </p:nvSpPr>
            <p:spPr bwMode="auto">
              <a:xfrm>
                <a:off x="4947" y="2716"/>
                <a:ext cx="8" cy="0"/>
              </a:xfrm>
              <a:prstGeom prst="line">
                <a:avLst/>
              </a:prstGeom>
              <a:noFill/>
              <a:ln w="5080">
                <a:solidFill>
                  <a:srgbClr val="333333"/>
                </a:solidFill>
                <a:round/>
                <a:headEnd/>
                <a:tailEnd/>
              </a:ln>
            </p:spPr>
            <p:txBody>
              <a:bodyPr/>
              <a:lstStyle/>
              <a:p>
                <a:endParaRPr lang="en-US"/>
              </a:p>
            </p:txBody>
          </p:sp>
          <p:sp>
            <p:nvSpPr>
              <p:cNvPr id="227191" name="Freeform 3499"/>
              <p:cNvSpPr>
                <a:spLocks/>
              </p:cNvSpPr>
              <p:nvPr/>
            </p:nvSpPr>
            <p:spPr bwMode="auto">
              <a:xfrm>
                <a:off x="4955"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92" name="Line 3500"/>
              <p:cNvSpPr>
                <a:spLocks noChangeShapeType="1"/>
              </p:cNvSpPr>
              <p:nvPr/>
            </p:nvSpPr>
            <p:spPr bwMode="auto">
              <a:xfrm>
                <a:off x="4963" y="2724"/>
                <a:ext cx="7" cy="0"/>
              </a:xfrm>
              <a:prstGeom prst="line">
                <a:avLst/>
              </a:prstGeom>
              <a:noFill/>
              <a:ln w="5080">
                <a:solidFill>
                  <a:srgbClr val="333333"/>
                </a:solidFill>
                <a:round/>
                <a:headEnd/>
                <a:tailEnd/>
              </a:ln>
            </p:spPr>
            <p:txBody>
              <a:bodyPr/>
              <a:lstStyle/>
              <a:p>
                <a:endParaRPr lang="en-US"/>
              </a:p>
            </p:txBody>
          </p:sp>
          <p:sp>
            <p:nvSpPr>
              <p:cNvPr id="227193" name="Freeform 3501"/>
              <p:cNvSpPr>
                <a:spLocks/>
              </p:cNvSpPr>
              <p:nvPr/>
            </p:nvSpPr>
            <p:spPr bwMode="auto">
              <a:xfrm>
                <a:off x="4970" y="272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94" name="Line 3502"/>
              <p:cNvSpPr>
                <a:spLocks noChangeShapeType="1"/>
              </p:cNvSpPr>
              <p:nvPr/>
            </p:nvSpPr>
            <p:spPr bwMode="auto">
              <a:xfrm>
                <a:off x="4978" y="2731"/>
                <a:ext cx="8" cy="0"/>
              </a:xfrm>
              <a:prstGeom prst="line">
                <a:avLst/>
              </a:prstGeom>
              <a:noFill/>
              <a:ln w="5080">
                <a:solidFill>
                  <a:srgbClr val="333333"/>
                </a:solidFill>
                <a:round/>
                <a:headEnd/>
                <a:tailEnd/>
              </a:ln>
            </p:spPr>
            <p:txBody>
              <a:bodyPr/>
              <a:lstStyle/>
              <a:p>
                <a:endParaRPr lang="en-US"/>
              </a:p>
            </p:txBody>
          </p:sp>
          <p:sp>
            <p:nvSpPr>
              <p:cNvPr id="227195" name="Freeform 3503"/>
              <p:cNvSpPr>
                <a:spLocks/>
              </p:cNvSpPr>
              <p:nvPr/>
            </p:nvSpPr>
            <p:spPr bwMode="auto">
              <a:xfrm>
                <a:off x="4986" y="27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96" name="Line 3504"/>
              <p:cNvSpPr>
                <a:spLocks noChangeShapeType="1"/>
              </p:cNvSpPr>
              <p:nvPr/>
            </p:nvSpPr>
            <p:spPr bwMode="auto">
              <a:xfrm>
                <a:off x="4994" y="2739"/>
                <a:ext cx="8" cy="0"/>
              </a:xfrm>
              <a:prstGeom prst="line">
                <a:avLst/>
              </a:prstGeom>
              <a:noFill/>
              <a:ln w="5080">
                <a:solidFill>
                  <a:srgbClr val="333333"/>
                </a:solidFill>
                <a:round/>
                <a:headEnd/>
                <a:tailEnd/>
              </a:ln>
            </p:spPr>
            <p:txBody>
              <a:bodyPr/>
              <a:lstStyle/>
              <a:p>
                <a:endParaRPr lang="en-US"/>
              </a:p>
            </p:txBody>
          </p:sp>
          <p:sp>
            <p:nvSpPr>
              <p:cNvPr id="227197" name="Line 3505"/>
              <p:cNvSpPr>
                <a:spLocks noChangeShapeType="1"/>
              </p:cNvSpPr>
              <p:nvPr/>
            </p:nvSpPr>
            <p:spPr bwMode="auto">
              <a:xfrm>
                <a:off x="5002" y="2739"/>
                <a:ext cx="7" cy="8"/>
              </a:xfrm>
              <a:prstGeom prst="line">
                <a:avLst/>
              </a:prstGeom>
              <a:noFill/>
              <a:ln w="5080">
                <a:solidFill>
                  <a:srgbClr val="333333"/>
                </a:solidFill>
                <a:round/>
                <a:headEnd/>
                <a:tailEnd/>
              </a:ln>
            </p:spPr>
            <p:txBody>
              <a:bodyPr/>
              <a:lstStyle/>
              <a:p>
                <a:endParaRPr lang="en-US"/>
              </a:p>
            </p:txBody>
          </p:sp>
          <p:sp>
            <p:nvSpPr>
              <p:cNvPr id="227198" name="Line 3506"/>
              <p:cNvSpPr>
                <a:spLocks noChangeShapeType="1"/>
              </p:cNvSpPr>
              <p:nvPr/>
            </p:nvSpPr>
            <p:spPr bwMode="auto">
              <a:xfrm>
                <a:off x="5009" y="2747"/>
                <a:ext cx="8" cy="8"/>
              </a:xfrm>
              <a:prstGeom prst="line">
                <a:avLst/>
              </a:prstGeom>
              <a:noFill/>
              <a:ln w="5080">
                <a:solidFill>
                  <a:srgbClr val="333333"/>
                </a:solidFill>
                <a:round/>
                <a:headEnd/>
                <a:tailEnd/>
              </a:ln>
            </p:spPr>
            <p:txBody>
              <a:bodyPr/>
              <a:lstStyle/>
              <a:p>
                <a:endParaRPr lang="en-US"/>
              </a:p>
            </p:txBody>
          </p:sp>
          <p:sp>
            <p:nvSpPr>
              <p:cNvPr id="227199" name="Line 3507"/>
              <p:cNvSpPr>
                <a:spLocks noChangeShapeType="1"/>
              </p:cNvSpPr>
              <p:nvPr/>
            </p:nvSpPr>
            <p:spPr bwMode="auto">
              <a:xfrm>
                <a:off x="5017" y="2755"/>
                <a:ext cx="8" cy="0"/>
              </a:xfrm>
              <a:prstGeom prst="line">
                <a:avLst/>
              </a:prstGeom>
              <a:noFill/>
              <a:ln w="5080">
                <a:solidFill>
                  <a:srgbClr val="333333"/>
                </a:solidFill>
                <a:round/>
                <a:headEnd/>
                <a:tailEnd/>
              </a:ln>
            </p:spPr>
            <p:txBody>
              <a:bodyPr/>
              <a:lstStyle/>
              <a:p>
                <a:endParaRPr lang="en-US"/>
              </a:p>
            </p:txBody>
          </p:sp>
          <p:sp>
            <p:nvSpPr>
              <p:cNvPr id="227200" name="Line 3508"/>
              <p:cNvSpPr>
                <a:spLocks noChangeShapeType="1"/>
              </p:cNvSpPr>
              <p:nvPr/>
            </p:nvSpPr>
            <p:spPr bwMode="auto">
              <a:xfrm>
                <a:off x="5025" y="2755"/>
                <a:ext cx="8" cy="0"/>
              </a:xfrm>
              <a:prstGeom prst="line">
                <a:avLst/>
              </a:prstGeom>
              <a:noFill/>
              <a:ln w="5080">
                <a:solidFill>
                  <a:srgbClr val="333333"/>
                </a:solidFill>
                <a:round/>
                <a:headEnd/>
                <a:tailEnd/>
              </a:ln>
            </p:spPr>
            <p:txBody>
              <a:bodyPr/>
              <a:lstStyle/>
              <a:p>
                <a:endParaRPr lang="en-US"/>
              </a:p>
            </p:txBody>
          </p:sp>
          <p:sp>
            <p:nvSpPr>
              <p:cNvPr id="227201" name="Line 3509"/>
              <p:cNvSpPr>
                <a:spLocks noChangeShapeType="1"/>
              </p:cNvSpPr>
              <p:nvPr/>
            </p:nvSpPr>
            <p:spPr bwMode="auto">
              <a:xfrm>
                <a:off x="5033" y="2755"/>
                <a:ext cx="0" cy="0"/>
              </a:xfrm>
              <a:prstGeom prst="line">
                <a:avLst/>
              </a:prstGeom>
              <a:noFill/>
              <a:ln w="5080">
                <a:solidFill>
                  <a:srgbClr val="333333"/>
                </a:solidFill>
                <a:round/>
                <a:headEnd/>
                <a:tailEnd/>
              </a:ln>
            </p:spPr>
            <p:txBody>
              <a:bodyPr/>
              <a:lstStyle/>
              <a:p>
                <a:endParaRPr lang="en-US"/>
              </a:p>
            </p:txBody>
          </p:sp>
          <p:sp>
            <p:nvSpPr>
              <p:cNvPr id="227202" name="Line 3510"/>
              <p:cNvSpPr>
                <a:spLocks noChangeShapeType="1"/>
              </p:cNvSpPr>
              <p:nvPr/>
            </p:nvSpPr>
            <p:spPr bwMode="auto">
              <a:xfrm>
                <a:off x="5033" y="2755"/>
                <a:ext cx="7" cy="8"/>
              </a:xfrm>
              <a:prstGeom prst="line">
                <a:avLst/>
              </a:prstGeom>
              <a:noFill/>
              <a:ln w="5080">
                <a:solidFill>
                  <a:srgbClr val="333333"/>
                </a:solidFill>
                <a:round/>
                <a:headEnd/>
                <a:tailEnd/>
              </a:ln>
            </p:spPr>
            <p:txBody>
              <a:bodyPr/>
              <a:lstStyle/>
              <a:p>
                <a:endParaRPr lang="en-US"/>
              </a:p>
            </p:txBody>
          </p:sp>
          <p:sp>
            <p:nvSpPr>
              <p:cNvPr id="227203" name="Line 3511"/>
              <p:cNvSpPr>
                <a:spLocks noChangeShapeType="1"/>
              </p:cNvSpPr>
              <p:nvPr/>
            </p:nvSpPr>
            <p:spPr bwMode="auto">
              <a:xfrm>
                <a:off x="5040" y="2763"/>
                <a:ext cx="8" cy="7"/>
              </a:xfrm>
              <a:prstGeom prst="line">
                <a:avLst/>
              </a:prstGeom>
              <a:noFill/>
              <a:ln w="5080">
                <a:solidFill>
                  <a:srgbClr val="333333"/>
                </a:solidFill>
                <a:round/>
                <a:headEnd/>
                <a:tailEnd/>
              </a:ln>
            </p:spPr>
            <p:txBody>
              <a:bodyPr/>
              <a:lstStyle/>
              <a:p>
                <a:endParaRPr lang="en-US"/>
              </a:p>
            </p:txBody>
          </p:sp>
          <p:sp>
            <p:nvSpPr>
              <p:cNvPr id="227204" name="Line 3512"/>
              <p:cNvSpPr>
                <a:spLocks noChangeShapeType="1"/>
              </p:cNvSpPr>
              <p:nvPr/>
            </p:nvSpPr>
            <p:spPr bwMode="auto">
              <a:xfrm>
                <a:off x="5048" y="2770"/>
                <a:ext cx="8" cy="8"/>
              </a:xfrm>
              <a:prstGeom prst="line">
                <a:avLst/>
              </a:prstGeom>
              <a:noFill/>
              <a:ln w="5080">
                <a:solidFill>
                  <a:srgbClr val="333333"/>
                </a:solidFill>
                <a:round/>
                <a:headEnd/>
                <a:tailEnd/>
              </a:ln>
            </p:spPr>
            <p:txBody>
              <a:bodyPr/>
              <a:lstStyle/>
              <a:p>
                <a:endParaRPr lang="en-US"/>
              </a:p>
            </p:txBody>
          </p:sp>
          <p:sp>
            <p:nvSpPr>
              <p:cNvPr id="227205" name="Line 3513"/>
              <p:cNvSpPr>
                <a:spLocks noChangeShapeType="1"/>
              </p:cNvSpPr>
              <p:nvPr/>
            </p:nvSpPr>
            <p:spPr bwMode="auto">
              <a:xfrm>
                <a:off x="5056" y="2778"/>
                <a:ext cx="8" cy="0"/>
              </a:xfrm>
              <a:prstGeom prst="line">
                <a:avLst/>
              </a:prstGeom>
              <a:noFill/>
              <a:ln w="5080">
                <a:solidFill>
                  <a:srgbClr val="333333"/>
                </a:solidFill>
                <a:round/>
                <a:headEnd/>
                <a:tailEnd/>
              </a:ln>
            </p:spPr>
            <p:txBody>
              <a:bodyPr/>
              <a:lstStyle/>
              <a:p>
                <a:endParaRPr lang="en-US"/>
              </a:p>
            </p:txBody>
          </p:sp>
          <p:sp>
            <p:nvSpPr>
              <p:cNvPr id="227206" name="Freeform 3514"/>
              <p:cNvSpPr>
                <a:spLocks/>
              </p:cNvSpPr>
              <p:nvPr/>
            </p:nvSpPr>
            <p:spPr bwMode="auto">
              <a:xfrm>
                <a:off x="5064" y="277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07" name="Line 3515"/>
              <p:cNvSpPr>
                <a:spLocks noChangeShapeType="1"/>
              </p:cNvSpPr>
              <p:nvPr/>
            </p:nvSpPr>
            <p:spPr bwMode="auto">
              <a:xfrm>
                <a:off x="5072" y="2786"/>
                <a:ext cx="7" cy="0"/>
              </a:xfrm>
              <a:prstGeom prst="line">
                <a:avLst/>
              </a:prstGeom>
              <a:noFill/>
              <a:ln w="5080">
                <a:solidFill>
                  <a:srgbClr val="333333"/>
                </a:solidFill>
                <a:round/>
                <a:headEnd/>
                <a:tailEnd/>
              </a:ln>
            </p:spPr>
            <p:txBody>
              <a:bodyPr/>
              <a:lstStyle/>
              <a:p>
                <a:endParaRPr lang="en-US"/>
              </a:p>
            </p:txBody>
          </p:sp>
          <p:sp>
            <p:nvSpPr>
              <p:cNvPr id="227208" name="Freeform 3516"/>
              <p:cNvSpPr>
                <a:spLocks/>
              </p:cNvSpPr>
              <p:nvPr/>
            </p:nvSpPr>
            <p:spPr bwMode="auto">
              <a:xfrm>
                <a:off x="5079" y="278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09" name="Line 3517"/>
              <p:cNvSpPr>
                <a:spLocks noChangeShapeType="1"/>
              </p:cNvSpPr>
              <p:nvPr/>
            </p:nvSpPr>
            <p:spPr bwMode="auto">
              <a:xfrm>
                <a:off x="5087" y="2794"/>
                <a:ext cx="8" cy="0"/>
              </a:xfrm>
              <a:prstGeom prst="line">
                <a:avLst/>
              </a:prstGeom>
              <a:noFill/>
              <a:ln w="5080">
                <a:solidFill>
                  <a:srgbClr val="333333"/>
                </a:solidFill>
                <a:round/>
                <a:headEnd/>
                <a:tailEnd/>
              </a:ln>
            </p:spPr>
            <p:txBody>
              <a:bodyPr/>
              <a:lstStyle/>
              <a:p>
                <a:endParaRPr lang="en-US"/>
              </a:p>
            </p:txBody>
          </p:sp>
          <p:sp>
            <p:nvSpPr>
              <p:cNvPr id="227210" name="Freeform 3518"/>
              <p:cNvSpPr>
                <a:spLocks/>
              </p:cNvSpPr>
              <p:nvPr/>
            </p:nvSpPr>
            <p:spPr bwMode="auto">
              <a:xfrm>
                <a:off x="5095"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211" name="Line 3519"/>
              <p:cNvSpPr>
                <a:spLocks noChangeShapeType="1"/>
              </p:cNvSpPr>
              <p:nvPr/>
            </p:nvSpPr>
            <p:spPr bwMode="auto">
              <a:xfrm>
                <a:off x="5103" y="2801"/>
                <a:ext cx="8" cy="0"/>
              </a:xfrm>
              <a:prstGeom prst="line">
                <a:avLst/>
              </a:prstGeom>
              <a:noFill/>
              <a:ln w="5080">
                <a:solidFill>
                  <a:srgbClr val="333333"/>
                </a:solidFill>
                <a:round/>
                <a:headEnd/>
                <a:tailEnd/>
              </a:ln>
            </p:spPr>
            <p:txBody>
              <a:bodyPr/>
              <a:lstStyle/>
              <a:p>
                <a:endParaRPr lang="en-US"/>
              </a:p>
            </p:txBody>
          </p:sp>
          <p:sp>
            <p:nvSpPr>
              <p:cNvPr id="227212" name="Freeform 3520"/>
              <p:cNvSpPr>
                <a:spLocks/>
              </p:cNvSpPr>
              <p:nvPr/>
            </p:nvSpPr>
            <p:spPr bwMode="auto">
              <a:xfrm>
                <a:off x="5111" y="280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13" name="Line 3521"/>
              <p:cNvSpPr>
                <a:spLocks noChangeShapeType="1"/>
              </p:cNvSpPr>
              <p:nvPr/>
            </p:nvSpPr>
            <p:spPr bwMode="auto">
              <a:xfrm>
                <a:off x="5118" y="2809"/>
                <a:ext cx="8" cy="0"/>
              </a:xfrm>
              <a:prstGeom prst="line">
                <a:avLst/>
              </a:prstGeom>
              <a:noFill/>
              <a:ln w="5080">
                <a:solidFill>
                  <a:srgbClr val="333333"/>
                </a:solidFill>
                <a:round/>
                <a:headEnd/>
                <a:tailEnd/>
              </a:ln>
            </p:spPr>
            <p:txBody>
              <a:bodyPr/>
              <a:lstStyle/>
              <a:p>
                <a:endParaRPr lang="en-US"/>
              </a:p>
            </p:txBody>
          </p:sp>
          <p:sp>
            <p:nvSpPr>
              <p:cNvPr id="227214" name="Freeform 3522"/>
              <p:cNvSpPr>
                <a:spLocks/>
              </p:cNvSpPr>
              <p:nvPr/>
            </p:nvSpPr>
            <p:spPr bwMode="auto">
              <a:xfrm>
                <a:off x="5126" y="280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15" name="Line 3523"/>
              <p:cNvSpPr>
                <a:spLocks noChangeShapeType="1"/>
              </p:cNvSpPr>
              <p:nvPr/>
            </p:nvSpPr>
            <p:spPr bwMode="auto">
              <a:xfrm>
                <a:off x="5134" y="2817"/>
                <a:ext cx="8" cy="0"/>
              </a:xfrm>
              <a:prstGeom prst="line">
                <a:avLst/>
              </a:prstGeom>
              <a:noFill/>
              <a:ln w="5080">
                <a:solidFill>
                  <a:srgbClr val="333333"/>
                </a:solidFill>
                <a:round/>
                <a:headEnd/>
                <a:tailEnd/>
              </a:ln>
            </p:spPr>
            <p:txBody>
              <a:bodyPr/>
              <a:lstStyle/>
              <a:p>
                <a:endParaRPr lang="en-US"/>
              </a:p>
            </p:txBody>
          </p:sp>
          <p:sp>
            <p:nvSpPr>
              <p:cNvPr id="227216" name="Freeform 3524"/>
              <p:cNvSpPr>
                <a:spLocks/>
              </p:cNvSpPr>
              <p:nvPr/>
            </p:nvSpPr>
            <p:spPr bwMode="auto">
              <a:xfrm>
                <a:off x="5142" y="281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17" name="Line 3525"/>
              <p:cNvSpPr>
                <a:spLocks noChangeShapeType="1"/>
              </p:cNvSpPr>
              <p:nvPr/>
            </p:nvSpPr>
            <p:spPr bwMode="auto">
              <a:xfrm>
                <a:off x="5149" y="2825"/>
                <a:ext cx="8" cy="0"/>
              </a:xfrm>
              <a:prstGeom prst="line">
                <a:avLst/>
              </a:prstGeom>
              <a:noFill/>
              <a:ln w="5080">
                <a:solidFill>
                  <a:srgbClr val="333333"/>
                </a:solidFill>
                <a:round/>
                <a:headEnd/>
                <a:tailEnd/>
              </a:ln>
            </p:spPr>
            <p:txBody>
              <a:bodyPr/>
              <a:lstStyle/>
              <a:p>
                <a:endParaRPr lang="en-US"/>
              </a:p>
            </p:txBody>
          </p:sp>
          <p:sp>
            <p:nvSpPr>
              <p:cNvPr id="227218" name="Freeform 3526"/>
              <p:cNvSpPr>
                <a:spLocks/>
              </p:cNvSpPr>
              <p:nvPr/>
            </p:nvSpPr>
            <p:spPr bwMode="auto">
              <a:xfrm>
                <a:off x="5157"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19" name="Line 3527"/>
              <p:cNvSpPr>
                <a:spLocks noChangeShapeType="1"/>
              </p:cNvSpPr>
              <p:nvPr/>
            </p:nvSpPr>
            <p:spPr bwMode="auto">
              <a:xfrm>
                <a:off x="5165" y="2833"/>
                <a:ext cx="8" cy="0"/>
              </a:xfrm>
              <a:prstGeom prst="line">
                <a:avLst/>
              </a:prstGeom>
              <a:noFill/>
              <a:ln w="5080">
                <a:solidFill>
                  <a:srgbClr val="333333"/>
                </a:solidFill>
                <a:round/>
                <a:headEnd/>
                <a:tailEnd/>
              </a:ln>
            </p:spPr>
            <p:txBody>
              <a:bodyPr/>
              <a:lstStyle/>
              <a:p>
                <a:endParaRPr lang="en-US"/>
              </a:p>
            </p:txBody>
          </p:sp>
          <p:sp>
            <p:nvSpPr>
              <p:cNvPr id="227220" name="Freeform 3528"/>
              <p:cNvSpPr>
                <a:spLocks/>
              </p:cNvSpPr>
              <p:nvPr/>
            </p:nvSpPr>
            <p:spPr bwMode="auto">
              <a:xfrm>
                <a:off x="5173" y="283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221" name="Line 3529"/>
              <p:cNvSpPr>
                <a:spLocks noChangeShapeType="1"/>
              </p:cNvSpPr>
              <p:nvPr/>
            </p:nvSpPr>
            <p:spPr bwMode="auto">
              <a:xfrm>
                <a:off x="5181" y="2840"/>
                <a:ext cx="7" cy="0"/>
              </a:xfrm>
              <a:prstGeom prst="line">
                <a:avLst/>
              </a:prstGeom>
              <a:noFill/>
              <a:ln w="5080">
                <a:solidFill>
                  <a:srgbClr val="333333"/>
                </a:solidFill>
                <a:round/>
                <a:headEnd/>
                <a:tailEnd/>
              </a:ln>
            </p:spPr>
            <p:txBody>
              <a:bodyPr/>
              <a:lstStyle/>
              <a:p>
                <a:endParaRPr lang="en-US"/>
              </a:p>
            </p:txBody>
          </p:sp>
          <p:sp>
            <p:nvSpPr>
              <p:cNvPr id="227222" name="Line 3530"/>
              <p:cNvSpPr>
                <a:spLocks noChangeShapeType="1"/>
              </p:cNvSpPr>
              <p:nvPr/>
            </p:nvSpPr>
            <p:spPr bwMode="auto">
              <a:xfrm>
                <a:off x="5188" y="2840"/>
                <a:ext cx="8" cy="8"/>
              </a:xfrm>
              <a:prstGeom prst="line">
                <a:avLst/>
              </a:prstGeom>
              <a:noFill/>
              <a:ln w="5080">
                <a:solidFill>
                  <a:srgbClr val="333333"/>
                </a:solidFill>
                <a:round/>
                <a:headEnd/>
                <a:tailEnd/>
              </a:ln>
            </p:spPr>
            <p:txBody>
              <a:bodyPr/>
              <a:lstStyle/>
              <a:p>
                <a:endParaRPr lang="en-US"/>
              </a:p>
            </p:txBody>
          </p:sp>
          <p:sp>
            <p:nvSpPr>
              <p:cNvPr id="227223" name="Line 3531"/>
              <p:cNvSpPr>
                <a:spLocks noChangeShapeType="1"/>
              </p:cNvSpPr>
              <p:nvPr/>
            </p:nvSpPr>
            <p:spPr bwMode="auto">
              <a:xfrm>
                <a:off x="5196" y="2848"/>
                <a:ext cx="8" cy="8"/>
              </a:xfrm>
              <a:prstGeom prst="line">
                <a:avLst/>
              </a:prstGeom>
              <a:noFill/>
              <a:ln w="5080">
                <a:solidFill>
                  <a:srgbClr val="333333"/>
                </a:solidFill>
                <a:round/>
                <a:headEnd/>
                <a:tailEnd/>
              </a:ln>
            </p:spPr>
            <p:txBody>
              <a:bodyPr/>
              <a:lstStyle/>
              <a:p>
                <a:endParaRPr lang="en-US"/>
              </a:p>
            </p:txBody>
          </p:sp>
          <p:sp>
            <p:nvSpPr>
              <p:cNvPr id="227224" name="Line 3532"/>
              <p:cNvSpPr>
                <a:spLocks noChangeShapeType="1"/>
              </p:cNvSpPr>
              <p:nvPr/>
            </p:nvSpPr>
            <p:spPr bwMode="auto">
              <a:xfrm>
                <a:off x="5204" y="2856"/>
                <a:ext cx="8" cy="0"/>
              </a:xfrm>
              <a:prstGeom prst="line">
                <a:avLst/>
              </a:prstGeom>
              <a:noFill/>
              <a:ln w="5080">
                <a:solidFill>
                  <a:srgbClr val="333333"/>
                </a:solidFill>
                <a:round/>
                <a:headEnd/>
                <a:tailEnd/>
              </a:ln>
            </p:spPr>
            <p:txBody>
              <a:bodyPr/>
              <a:lstStyle/>
              <a:p>
                <a:endParaRPr lang="en-US"/>
              </a:p>
            </p:txBody>
          </p:sp>
          <p:sp>
            <p:nvSpPr>
              <p:cNvPr id="227225" name="Line 3533"/>
              <p:cNvSpPr>
                <a:spLocks noChangeShapeType="1"/>
              </p:cNvSpPr>
              <p:nvPr/>
            </p:nvSpPr>
            <p:spPr bwMode="auto">
              <a:xfrm>
                <a:off x="5212" y="2856"/>
                <a:ext cx="7" cy="0"/>
              </a:xfrm>
              <a:prstGeom prst="line">
                <a:avLst/>
              </a:prstGeom>
              <a:noFill/>
              <a:ln w="5080">
                <a:solidFill>
                  <a:srgbClr val="333333"/>
                </a:solidFill>
                <a:round/>
                <a:headEnd/>
                <a:tailEnd/>
              </a:ln>
            </p:spPr>
            <p:txBody>
              <a:bodyPr/>
              <a:lstStyle/>
              <a:p>
                <a:endParaRPr lang="en-US"/>
              </a:p>
            </p:txBody>
          </p:sp>
          <p:sp>
            <p:nvSpPr>
              <p:cNvPr id="227226" name="Freeform 3534"/>
              <p:cNvSpPr>
                <a:spLocks/>
              </p:cNvSpPr>
              <p:nvPr/>
            </p:nvSpPr>
            <p:spPr bwMode="auto">
              <a:xfrm>
                <a:off x="5219" y="285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27" name="Line 3535"/>
              <p:cNvSpPr>
                <a:spLocks noChangeShapeType="1"/>
              </p:cNvSpPr>
              <p:nvPr/>
            </p:nvSpPr>
            <p:spPr bwMode="auto">
              <a:xfrm>
                <a:off x="5227" y="2864"/>
                <a:ext cx="8" cy="0"/>
              </a:xfrm>
              <a:prstGeom prst="line">
                <a:avLst/>
              </a:prstGeom>
              <a:noFill/>
              <a:ln w="5080">
                <a:solidFill>
                  <a:srgbClr val="333333"/>
                </a:solidFill>
                <a:round/>
                <a:headEnd/>
                <a:tailEnd/>
              </a:ln>
            </p:spPr>
            <p:txBody>
              <a:bodyPr/>
              <a:lstStyle/>
              <a:p>
                <a:endParaRPr lang="en-US"/>
              </a:p>
            </p:txBody>
          </p:sp>
          <p:sp>
            <p:nvSpPr>
              <p:cNvPr id="227228" name="Freeform 3536"/>
              <p:cNvSpPr>
                <a:spLocks/>
              </p:cNvSpPr>
              <p:nvPr/>
            </p:nvSpPr>
            <p:spPr bwMode="auto">
              <a:xfrm>
                <a:off x="5235"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229" name="Line 3537"/>
              <p:cNvSpPr>
                <a:spLocks noChangeShapeType="1"/>
              </p:cNvSpPr>
              <p:nvPr/>
            </p:nvSpPr>
            <p:spPr bwMode="auto">
              <a:xfrm>
                <a:off x="5243" y="2871"/>
                <a:ext cx="8" cy="0"/>
              </a:xfrm>
              <a:prstGeom prst="line">
                <a:avLst/>
              </a:prstGeom>
              <a:noFill/>
              <a:ln w="5080">
                <a:solidFill>
                  <a:srgbClr val="333333"/>
                </a:solidFill>
                <a:round/>
                <a:headEnd/>
                <a:tailEnd/>
              </a:ln>
            </p:spPr>
            <p:txBody>
              <a:bodyPr/>
              <a:lstStyle/>
              <a:p>
                <a:endParaRPr lang="en-US"/>
              </a:p>
            </p:txBody>
          </p:sp>
          <p:sp>
            <p:nvSpPr>
              <p:cNvPr id="227230" name="Freeform 3538"/>
              <p:cNvSpPr>
                <a:spLocks/>
              </p:cNvSpPr>
              <p:nvPr/>
            </p:nvSpPr>
            <p:spPr bwMode="auto">
              <a:xfrm>
                <a:off x="5251" y="287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31" name="Line 3539"/>
              <p:cNvSpPr>
                <a:spLocks noChangeShapeType="1"/>
              </p:cNvSpPr>
              <p:nvPr/>
            </p:nvSpPr>
            <p:spPr bwMode="auto">
              <a:xfrm>
                <a:off x="5258" y="2879"/>
                <a:ext cx="8" cy="0"/>
              </a:xfrm>
              <a:prstGeom prst="line">
                <a:avLst/>
              </a:prstGeom>
              <a:noFill/>
              <a:ln w="5080">
                <a:solidFill>
                  <a:srgbClr val="333333"/>
                </a:solidFill>
                <a:round/>
                <a:headEnd/>
                <a:tailEnd/>
              </a:ln>
            </p:spPr>
            <p:txBody>
              <a:bodyPr/>
              <a:lstStyle/>
              <a:p>
                <a:endParaRPr lang="en-US"/>
              </a:p>
            </p:txBody>
          </p:sp>
          <p:sp>
            <p:nvSpPr>
              <p:cNvPr id="227232" name="Freeform 3540"/>
              <p:cNvSpPr>
                <a:spLocks/>
              </p:cNvSpPr>
              <p:nvPr/>
            </p:nvSpPr>
            <p:spPr bwMode="auto">
              <a:xfrm>
                <a:off x="5266"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33" name="Line 3541"/>
              <p:cNvSpPr>
                <a:spLocks noChangeShapeType="1"/>
              </p:cNvSpPr>
              <p:nvPr/>
            </p:nvSpPr>
            <p:spPr bwMode="auto">
              <a:xfrm>
                <a:off x="5274" y="2887"/>
                <a:ext cx="8" cy="0"/>
              </a:xfrm>
              <a:prstGeom prst="line">
                <a:avLst/>
              </a:prstGeom>
              <a:noFill/>
              <a:ln w="5080">
                <a:solidFill>
                  <a:srgbClr val="333333"/>
                </a:solidFill>
                <a:round/>
                <a:headEnd/>
                <a:tailEnd/>
              </a:ln>
            </p:spPr>
            <p:txBody>
              <a:bodyPr/>
              <a:lstStyle/>
              <a:p>
                <a:endParaRPr lang="en-US"/>
              </a:p>
            </p:txBody>
          </p:sp>
          <p:sp>
            <p:nvSpPr>
              <p:cNvPr id="227234" name="Line 3542"/>
              <p:cNvSpPr>
                <a:spLocks noChangeShapeType="1"/>
              </p:cNvSpPr>
              <p:nvPr/>
            </p:nvSpPr>
            <p:spPr bwMode="auto">
              <a:xfrm>
                <a:off x="5282" y="2887"/>
                <a:ext cx="7" cy="0"/>
              </a:xfrm>
              <a:prstGeom prst="line">
                <a:avLst/>
              </a:prstGeom>
              <a:noFill/>
              <a:ln w="5080">
                <a:solidFill>
                  <a:srgbClr val="333333"/>
                </a:solidFill>
                <a:round/>
                <a:headEnd/>
                <a:tailEnd/>
              </a:ln>
            </p:spPr>
            <p:txBody>
              <a:bodyPr/>
              <a:lstStyle/>
              <a:p>
                <a:endParaRPr lang="en-US"/>
              </a:p>
            </p:txBody>
          </p:sp>
          <p:sp>
            <p:nvSpPr>
              <p:cNvPr id="227235" name="Freeform 3543"/>
              <p:cNvSpPr>
                <a:spLocks/>
              </p:cNvSpPr>
              <p:nvPr/>
            </p:nvSpPr>
            <p:spPr bwMode="auto">
              <a:xfrm>
                <a:off x="5289" y="288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36" name="Line 3544"/>
              <p:cNvSpPr>
                <a:spLocks noChangeShapeType="1"/>
              </p:cNvSpPr>
              <p:nvPr/>
            </p:nvSpPr>
            <p:spPr bwMode="auto">
              <a:xfrm>
                <a:off x="5297" y="2895"/>
                <a:ext cx="8" cy="0"/>
              </a:xfrm>
              <a:prstGeom prst="line">
                <a:avLst/>
              </a:prstGeom>
              <a:noFill/>
              <a:ln w="5080">
                <a:solidFill>
                  <a:srgbClr val="333333"/>
                </a:solidFill>
                <a:round/>
                <a:headEnd/>
                <a:tailEnd/>
              </a:ln>
            </p:spPr>
            <p:txBody>
              <a:bodyPr/>
              <a:lstStyle/>
              <a:p>
                <a:endParaRPr lang="en-US"/>
              </a:p>
            </p:txBody>
          </p:sp>
          <p:sp>
            <p:nvSpPr>
              <p:cNvPr id="227237" name="Freeform 3545"/>
              <p:cNvSpPr>
                <a:spLocks/>
              </p:cNvSpPr>
              <p:nvPr/>
            </p:nvSpPr>
            <p:spPr bwMode="auto">
              <a:xfrm>
                <a:off x="5305"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38" name="Line 3546"/>
              <p:cNvSpPr>
                <a:spLocks noChangeShapeType="1"/>
              </p:cNvSpPr>
              <p:nvPr/>
            </p:nvSpPr>
            <p:spPr bwMode="auto">
              <a:xfrm>
                <a:off x="5313" y="2903"/>
                <a:ext cx="8" cy="0"/>
              </a:xfrm>
              <a:prstGeom prst="line">
                <a:avLst/>
              </a:prstGeom>
              <a:noFill/>
              <a:ln w="5080">
                <a:solidFill>
                  <a:srgbClr val="333333"/>
                </a:solidFill>
                <a:round/>
                <a:headEnd/>
                <a:tailEnd/>
              </a:ln>
            </p:spPr>
            <p:txBody>
              <a:bodyPr/>
              <a:lstStyle/>
              <a:p>
                <a:endParaRPr lang="en-US"/>
              </a:p>
            </p:txBody>
          </p:sp>
          <p:sp>
            <p:nvSpPr>
              <p:cNvPr id="227239" name="Line 3547"/>
              <p:cNvSpPr>
                <a:spLocks noChangeShapeType="1"/>
              </p:cNvSpPr>
              <p:nvPr/>
            </p:nvSpPr>
            <p:spPr bwMode="auto">
              <a:xfrm>
                <a:off x="5321" y="2903"/>
                <a:ext cx="0" cy="0"/>
              </a:xfrm>
              <a:prstGeom prst="line">
                <a:avLst/>
              </a:prstGeom>
              <a:noFill/>
              <a:ln w="5080">
                <a:solidFill>
                  <a:srgbClr val="333333"/>
                </a:solidFill>
                <a:round/>
                <a:headEnd/>
                <a:tailEnd/>
              </a:ln>
            </p:spPr>
            <p:txBody>
              <a:bodyPr/>
              <a:lstStyle/>
              <a:p>
                <a:endParaRPr lang="en-US"/>
              </a:p>
            </p:txBody>
          </p:sp>
          <p:sp>
            <p:nvSpPr>
              <p:cNvPr id="227240" name="Freeform 3548"/>
              <p:cNvSpPr>
                <a:spLocks/>
              </p:cNvSpPr>
              <p:nvPr/>
            </p:nvSpPr>
            <p:spPr bwMode="auto">
              <a:xfrm>
                <a:off x="5321" y="2895"/>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27241" name="Freeform 3549"/>
              <p:cNvSpPr>
                <a:spLocks/>
              </p:cNvSpPr>
              <p:nvPr/>
            </p:nvSpPr>
            <p:spPr bwMode="auto">
              <a:xfrm>
                <a:off x="5328" y="2895"/>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333333"/>
                </a:solidFill>
                <a:prstDash val="solid"/>
                <a:round/>
                <a:headEnd/>
                <a:tailEnd/>
              </a:ln>
            </p:spPr>
            <p:txBody>
              <a:bodyPr/>
              <a:lstStyle/>
              <a:p>
                <a:endParaRPr lang="en-US"/>
              </a:p>
            </p:txBody>
          </p:sp>
          <p:sp>
            <p:nvSpPr>
              <p:cNvPr id="227242" name="Line 3550"/>
              <p:cNvSpPr>
                <a:spLocks noChangeShapeType="1"/>
              </p:cNvSpPr>
              <p:nvPr/>
            </p:nvSpPr>
            <p:spPr bwMode="auto">
              <a:xfrm>
                <a:off x="5336" y="2910"/>
                <a:ext cx="8" cy="8"/>
              </a:xfrm>
              <a:prstGeom prst="line">
                <a:avLst/>
              </a:prstGeom>
              <a:noFill/>
              <a:ln w="5080">
                <a:solidFill>
                  <a:srgbClr val="333333"/>
                </a:solidFill>
                <a:round/>
                <a:headEnd/>
                <a:tailEnd/>
              </a:ln>
            </p:spPr>
            <p:txBody>
              <a:bodyPr/>
              <a:lstStyle/>
              <a:p>
                <a:endParaRPr lang="en-US"/>
              </a:p>
            </p:txBody>
          </p:sp>
          <p:sp>
            <p:nvSpPr>
              <p:cNvPr id="227243" name="Line 3551"/>
              <p:cNvSpPr>
                <a:spLocks noChangeShapeType="1"/>
              </p:cNvSpPr>
              <p:nvPr/>
            </p:nvSpPr>
            <p:spPr bwMode="auto">
              <a:xfrm>
                <a:off x="5344" y="2918"/>
                <a:ext cx="8" cy="0"/>
              </a:xfrm>
              <a:prstGeom prst="line">
                <a:avLst/>
              </a:prstGeom>
              <a:noFill/>
              <a:ln w="5080">
                <a:solidFill>
                  <a:srgbClr val="333333"/>
                </a:solidFill>
                <a:round/>
                <a:headEnd/>
                <a:tailEnd/>
              </a:ln>
            </p:spPr>
            <p:txBody>
              <a:bodyPr/>
              <a:lstStyle/>
              <a:p>
                <a:endParaRPr lang="en-US"/>
              </a:p>
            </p:txBody>
          </p:sp>
          <p:sp>
            <p:nvSpPr>
              <p:cNvPr id="227244" name="Line 3552"/>
              <p:cNvSpPr>
                <a:spLocks noChangeShapeType="1"/>
              </p:cNvSpPr>
              <p:nvPr/>
            </p:nvSpPr>
            <p:spPr bwMode="auto">
              <a:xfrm>
                <a:off x="5352" y="2918"/>
                <a:ext cx="7" cy="0"/>
              </a:xfrm>
              <a:prstGeom prst="line">
                <a:avLst/>
              </a:prstGeom>
              <a:noFill/>
              <a:ln w="5080">
                <a:solidFill>
                  <a:srgbClr val="333333"/>
                </a:solidFill>
                <a:round/>
                <a:headEnd/>
                <a:tailEnd/>
              </a:ln>
            </p:spPr>
            <p:txBody>
              <a:bodyPr/>
              <a:lstStyle/>
              <a:p>
                <a:endParaRPr lang="en-US"/>
              </a:p>
            </p:txBody>
          </p:sp>
          <p:sp>
            <p:nvSpPr>
              <p:cNvPr id="227245" name="Freeform 3553"/>
              <p:cNvSpPr>
                <a:spLocks/>
              </p:cNvSpPr>
              <p:nvPr/>
            </p:nvSpPr>
            <p:spPr bwMode="auto">
              <a:xfrm>
                <a:off x="5359" y="29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46" name="Line 3554"/>
              <p:cNvSpPr>
                <a:spLocks noChangeShapeType="1"/>
              </p:cNvSpPr>
              <p:nvPr/>
            </p:nvSpPr>
            <p:spPr bwMode="auto">
              <a:xfrm>
                <a:off x="5367" y="2926"/>
                <a:ext cx="8" cy="0"/>
              </a:xfrm>
              <a:prstGeom prst="line">
                <a:avLst/>
              </a:prstGeom>
              <a:noFill/>
              <a:ln w="5080">
                <a:solidFill>
                  <a:srgbClr val="333333"/>
                </a:solidFill>
                <a:round/>
                <a:headEnd/>
                <a:tailEnd/>
              </a:ln>
            </p:spPr>
            <p:txBody>
              <a:bodyPr/>
              <a:lstStyle/>
              <a:p>
                <a:endParaRPr lang="en-US"/>
              </a:p>
            </p:txBody>
          </p:sp>
          <p:sp>
            <p:nvSpPr>
              <p:cNvPr id="227247" name="Line 3555"/>
              <p:cNvSpPr>
                <a:spLocks noChangeShapeType="1"/>
              </p:cNvSpPr>
              <p:nvPr/>
            </p:nvSpPr>
            <p:spPr bwMode="auto">
              <a:xfrm>
                <a:off x="5375" y="2926"/>
                <a:ext cx="8" cy="0"/>
              </a:xfrm>
              <a:prstGeom prst="line">
                <a:avLst/>
              </a:prstGeom>
              <a:noFill/>
              <a:ln w="5080">
                <a:solidFill>
                  <a:srgbClr val="333333"/>
                </a:solidFill>
                <a:round/>
                <a:headEnd/>
                <a:tailEnd/>
              </a:ln>
            </p:spPr>
            <p:txBody>
              <a:bodyPr/>
              <a:lstStyle/>
              <a:p>
                <a:endParaRPr lang="en-US"/>
              </a:p>
            </p:txBody>
          </p:sp>
          <p:sp>
            <p:nvSpPr>
              <p:cNvPr id="227248" name="Freeform 3556"/>
              <p:cNvSpPr>
                <a:spLocks/>
              </p:cNvSpPr>
              <p:nvPr/>
            </p:nvSpPr>
            <p:spPr bwMode="auto">
              <a:xfrm>
                <a:off x="5383" y="292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49" name="Line 3557"/>
              <p:cNvSpPr>
                <a:spLocks noChangeShapeType="1"/>
              </p:cNvSpPr>
              <p:nvPr/>
            </p:nvSpPr>
            <p:spPr bwMode="auto">
              <a:xfrm>
                <a:off x="5391" y="2934"/>
                <a:ext cx="7" cy="0"/>
              </a:xfrm>
              <a:prstGeom prst="line">
                <a:avLst/>
              </a:prstGeom>
              <a:noFill/>
              <a:ln w="5080">
                <a:solidFill>
                  <a:srgbClr val="333333"/>
                </a:solidFill>
                <a:round/>
                <a:headEnd/>
                <a:tailEnd/>
              </a:ln>
            </p:spPr>
            <p:txBody>
              <a:bodyPr/>
              <a:lstStyle/>
              <a:p>
                <a:endParaRPr lang="en-US"/>
              </a:p>
            </p:txBody>
          </p:sp>
          <p:sp>
            <p:nvSpPr>
              <p:cNvPr id="227250" name="Freeform 3558"/>
              <p:cNvSpPr>
                <a:spLocks/>
              </p:cNvSpPr>
              <p:nvPr/>
            </p:nvSpPr>
            <p:spPr bwMode="auto">
              <a:xfrm>
                <a:off x="5398"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251" name="Line 3559"/>
              <p:cNvSpPr>
                <a:spLocks noChangeShapeType="1"/>
              </p:cNvSpPr>
              <p:nvPr/>
            </p:nvSpPr>
            <p:spPr bwMode="auto">
              <a:xfrm>
                <a:off x="5406" y="2941"/>
                <a:ext cx="8" cy="0"/>
              </a:xfrm>
              <a:prstGeom prst="line">
                <a:avLst/>
              </a:prstGeom>
              <a:noFill/>
              <a:ln w="5080">
                <a:solidFill>
                  <a:srgbClr val="333333"/>
                </a:solidFill>
                <a:round/>
                <a:headEnd/>
                <a:tailEnd/>
              </a:ln>
            </p:spPr>
            <p:txBody>
              <a:bodyPr/>
              <a:lstStyle/>
              <a:p>
                <a:endParaRPr lang="en-US"/>
              </a:p>
            </p:txBody>
          </p:sp>
          <p:sp>
            <p:nvSpPr>
              <p:cNvPr id="227252" name="Line 3560"/>
              <p:cNvSpPr>
                <a:spLocks noChangeShapeType="1"/>
              </p:cNvSpPr>
              <p:nvPr/>
            </p:nvSpPr>
            <p:spPr bwMode="auto">
              <a:xfrm>
                <a:off x="5414" y="2941"/>
                <a:ext cx="8" cy="0"/>
              </a:xfrm>
              <a:prstGeom prst="line">
                <a:avLst/>
              </a:prstGeom>
              <a:noFill/>
              <a:ln w="5080">
                <a:solidFill>
                  <a:srgbClr val="333333"/>
                </a:solidFill>
                <a:round/>
                <a:headEnd/>
                <a:tailEnd/>
              </a:ln>
            </p:spPr>
            <p:txBody>
              <a:bodyPr/>
              <a:lstStyle/>
              <a:p>
                <a:endParaRPr lang="en-US"/>
              </a:p>
            </p:txBody>
          </p:sp>
          <p:sp>
            <p:nvSpPr>
              <p:cNvPr id="227253" name="Line 3561"/>
              <p:cNvSpPr>
                <a:spLocks noChangeShapeType="1"/>
              </p:cNvSpPr>
              <p:nvPr/>
            </p:nvSpPr>
            <p:spPr bwMode="auto">
              <a:xfrm>
                <a:off x="5422" y="2941"/>
                <a:ext cx="7" cy="0"/>
              </a:xfrm>
              <a:prstGeom prst="line">
                <a:avLst/>
              </a:prstGeom>
              <a:noFill/>
              <a:ln w="5080">
                <a:solidFill>
                  <a:srgbClr val="333333"/>
                </a:solidFill>
                <a:round/>
                <a:headEnd/>
                <a:tailEnd/>
              </a:ln>
            </p:spPr>
            <p:txBody>
              <a:bodyPr/>
              <a:lstStyle/>
              <a:p>
                <a:endParaRPr lang="en-US"/>
              </a:p>
            </p:txBody>
          </p:sp>
          <p:sp>
            <p:nvSpPr>
              <p:cNvPr id="227254" name="Freeform 3562"/>
              <p:cNvSpPr>
                <a:spLocks/>
              </p:cNvSpPr>
              <p:nvPr/>
            </p:nvSpPr>
            <p:spPr bwMode="auto">
              <a:xfrm>
                <a:off x="5429"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55" name="Line 3563"/>
              <p:cNvSpPr>
                <a:spLocks noChangeShapeType="1"/>
              </p:cNvSpPr>
              <p:nvPr/>
            </p:nvSpPr>
            <p:spPr bwMode="auto">
              <a:xfrm>
                <a:off x="5437" y="2949"/>
                <a:ext cx="8" cy="0"/>
              </a:xfrm>
              <a:prstGeom prst="line">
                <a:avLst/>
              </a:prstGeom>
              <a:noFill/>
              <a:ln w="5080">
                <a:solidFill>
                  <a:srgbClr val="333333"/>
                </a:solidFill>
                <a:round/>
                <a:headEnd/>
                <a:tailEnd/>
              </a:ln>
            </p:spPr>
            <p:txBody>
              <a:bodyPr/>
              <a:lstStyle/>
              <a:p>
                <a:endParaRPr lang="en-US"/>
              </a:p>
            </p:txBody>
          </p:sp>
          <p:sp>
            <p:nvSpPr>
              <p:cNvPr id="227256" name="Line 3564"/>
              <p:cNvSpPr>
                <a:spLocks noChangeShapeType="1"/>
              </p:cNvSpPr>
              <p:nvPr/>
            </p:nvSpPr>
            <p:spPr bwMode="auto">
              <a:xfrm>
                <a:off x="5445" y="2949"/>
                <a:ext cx="8" cy="0"/>
              </a:xfrm>
              <a:prstGeom prst="line">
                <a:avLst/>
              </a:prstGeom>
              <a:noFill/>
              <a:ln w="5080">
                <a:solidFill>
                  <a:srgbClr val="333333"/>
                </a:solidFill>
                <a:round/>
                <a:headEnd/>
                <a:tailEnd/>
              </a:ln>
            </p:spPr>
            <p:txBody>
              <a:bodyPr/>
              <a:lstStyle/>
              <a:p>
                <a:endParaRPr lang="en-US"/>
              </a:p>
            </p:txBody>
          </p:sp>
          <p:sp>
            <p:nvSpPr>
              <p:cNvPr id="227257" name="Line 3565"/>
              <p:cNvSpPr>
                <a:spLocks noChangeShapeType="1"/>
              </p:cNvSpPr>
              <p:nvPr/>
            </p:nvSpPr>
            <p:spPr bwMode="auto">
              <a:xfrm>
                <a:off x="5453" y="2949"/>
                <a:ext cx="8" cy="0"/>
              </a:xfrm>
              <a:prstGeom prst="line">
                <a:avLst/>
              </a:prstGeom>
              <a:noFill/>
              <a:ln w="5080">
                <a:solidFill>
                  <a:srgbClr val="333333"/>
                </a:solidFill>
                <a:round/>
                <a:headEnd/>
                <a:tailEnd/>
              </a:ln>
            </p:spPr>
            <p:txBody>
              <a:bodyPr/>
              <a:lstStyle/>
              <a:p>
                <a:endParaRPr lang="en-US"/>
              </a:p>
            </p:txBody>
          </p:sp>
          <p:sp>
            <p:nvSpPr>
              <p:cNvPr id="227258" name="Line 3566"/>
              <p:cNvSpPr>
                <a:spLocks noChangeShapeType="1"/>
              </p:cNvSpPr>
              <p:nvPr/>
            </p:nvSpPr>
            <p:spPr bwMode="auto">
              <a:xfrm>
                <a:off x="5461" y="2949"/>
                <a:ext cx="7" cy="0"/>
              </a:xfrm>
              <a:prstGeom prst="line">
                <a:avLst/>
              </a:prstGeom>
              <a:noFill/>
              <a:ln w="5080">
                <a:solidFill>
                  <a:srgbClr val="333333"/>
                </a:solidFill>
                <a:round/>
                <a:headEnd/>
                <a:tailEnd/>
              </a:ln>
            </p:spPr>
            <p:txBody>
              <a:bodyPr/>
              <a:lstStyle/>
              <a:p>
                <a:endParaRPr lang="en-US"/>
              </a:p>
            </p:txBody>
          </p:sp>
          <p:sp>
            <p:nvSpPr>
              <p:cNvPr id="227259" name="Freeform 3567"/>
              <p:cNvSpPr>
                <a:spLocks/>
              </p:cNvSpPr>
              <p:nvPr/>
            </p:nvSpPr>
            <p:spPr bwMode="auto">
              <a:xfrm>
                <a:off x="5468"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60" name="Line 3568"/>
              <p:cNvSpPr>
                <a:spLocks noChangeShapeType="1"/>
              </p:cNvSpPr>
              <p:nvPr/>
            </p:nvSpPr>
            <p:spPr bwMode="auto">
              <a:xfrm>
                <a:off x="5476" y="2957"/>
                <a:ext cx="8" cy="0"/>
              </a:xfrm>
              <a:prstGeom prst="line">
                <a:avLst/>
              </a:prstGeom>
              <a:noFill/>
              <a:ln w="5080">
                <a:solidFill>
                  <a:srgbClr val="333333"/>
                </a:solidFill>
                <a:round/>
                <a:headEnd/>
                <a:tailEnd/>
              </a:ln>
            </p:spPr>
            <p:txBody>
              <a:bodyPr/>
              <a:lstStyle/>
              <a:p>
                <a:endParaRPr lang="en-US"/>
              </a:p>
            </p:txBody>
          </p:sp>
          <p:sp>
            <p:nvSpPr>
              <p:cNvPr id="227261" name="Line 3569"/>
              <p:cNvSpPr>
                <a:spLocks noChangeShapeType="1"/>
              </p:cNvSpPr>
              <p:nvPr/>
            </p:nvSpPr>
            <p:spPr bwMode="auto">
              <a:xfrm>
                <a:off x="5484" y="2957"/>
                <a:ext cx="8" cy="0"/>
              </a:xfrm>
              <a:prstGeom prst="line">
                <a:avLst/>
              </a:prstGeom>
              <a:noFill/>
              <a:ln w="5080">
                <a:solidFill>
                  <a:srgbClr val="333333"/>
                </a:solidFill>
                <a:round/>
                <a:headEnd/>
                <a:tailEnd/>
              </a:ln>
            </p:spPr>
            <p:txBody>
              <a:bodyPr/>
              <a:lstStyle/>
              <a:p>
                <a:endParaRPr lang="en-US"/>
              </a:p>
            </p:txBody>
          </p:sp>
          <p:sp>
            <p:nvSpPr>
              <p:cNvPr id="227262" name="Line 3570"/>
              <p:cNvSpPr>
                <a:spLocks noChangeShapeType="1"/>
              </p:cNvSpPr>
              <p:nvPr/>
            </p:nvSpPr>
            <p:spPr bwMode="auto">
              <a:xfrm>
                <a:off x="5492" y="2957"/>
                <a:ext cx="7" cy="0"/>
              </a:xfrm>
              <a:prstGeom prst="line">
                <a:avLst/>
              </a:prstGeom>
              <a:noFill/>
              <a:ln w="5080">
                <a:solidFill>
                  <a:srgbClr val="333333"/>
                </a:solidFill>
                <a:round/>
                <a:headEnd/>
                <a:tailEnd/>
              </a:ln>
            </p:spPr>
            <p:txBody>
              <a:bodyPr/>
              <a:lstStyle/>
              <a:p>
                <a:endParaRPr lang="en-US"/>
              </a:p>
            </p:txBody>
          </p:sp>
          <p:sp>
            <p:nvSpPr>
              <p:cNvPr id="227263" name="Line 3571"/>
              <p:cNvSpPr>
                <a:spLocks noChangeShapeType="1"/>
              </p:cNvSpPr>
              <p:nvPr/>
            </p:nvSpPr>
            <p:spPr bwMode="auto">
              <a:xfrm>
                <a:off x="5499" y="2957"/>
                <a:ext cx="8" cy="0"/>
              </a:xfrm>
              <a:prstGeom prst="line">
                <a:avLst/>
              </a:prstGeom>
              <a:noFill/>
              <a:ln w="5080">
                <a:solidFill>
                  <a:srgbClr val="333333"/>
                </a:solidFill>
                <a:round/>
                <a:headEnd/>
                <a:tailEnd/>
              </a:ln>
            </p:spPr>
            <p:txBody>
              <a:bodyPr/>
              <a:lstStyle/>
              <a:p>
                <a:endParaRPr lang="en-US"/>
              </a:p>
            </p:txBody>
          </p:sp>
          <p:sp>
            <p:nvSpPr>
              <p:cNvPr id="227264" name="Freeform 3572"/>
              <p:cNvSpPr>
                <a:spLocks/>
              </p:cNvSpPr>
              <p:nvPr/>
            </p:nvSpPr>
            <p:spPr bwMode="auto">
              <a:xfrm>
                <a:off x="5507"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65" name="Line 3573"/>
              <p:cNvSpPr>
                <a:spLocks noChangeShapeType="1"/>
              </p:cNvSpPr>
              <p:nvPr/>
            </p:nvSpPr>
            <p:spPr bwMode="auto">
              <a:xfrm>
                <a:off x="5515" y="2965"/>
                <a:ext cx="8" cy="0"/>
              </a:xfrm>
              <a:prstGeom prst="line">
                <a:avLst/>
              </a:prstGeom>
              <a:noFill/>
              <a:ln w="5080">
                <a:solidFill>
                  <a:srgbClr val="333333"/>
                </a:solidFill>
                <a:round/>
                <a:headEnd/>
                <a:tailEnd/>
              </a:ln>
            </p:spPr>
            <p:txBody>
              <a:bodyPr/>
              <a:lstStyle/>
              <a:p>
                <a:endParaRPr lang="en-US"/>
              </a:p>
            </p:txBody>
          </p:sp>
          <p:sp>
            <p:nvSpPr>
              <p:cNvPr id="227266" name="Line 3574"/>
              <p:cNvSpPr>
                <a:spLocks noChangeShapeType="1"/>
              </p:cNvSpPr>
              <p:nvPr/>
            </p:nvSpPr>
            <p:spPr bwMode="auto">
              <a:xfrm>
                <a:off x="5523" y="2965"/>
                <a:ext cx="8" cy="0"/>
              </a:xfrm>
              <a:prstGeom prst="line">
                <a:avLst/>
              </a:prstGeom>
              <a:noFill/>
              <a:ln w="5080">
                <a:solidFill>
                  <a:srgbClr val="333333"/>
                </a:solidFill>
                <a:round/>
                <a:headEnd/>
                <a:tailEnd/>
              </a:ln>
            </p:spPr>
            <p:txBody>
              <a:bodyPr/>
              <a:lstStyle/>
              <a:p>
                <a:endParaRPr lang="en-US"/>
              </a:p>
            </p:txBody>
          </p:sp>
          <p:sp>
            <p:nvSpPr>
              <p:cNvPr id="227267" name="Line 3575"/>
              <p:cNvSpPr>
                <a:spLocks noChangeShapeType="1"/>
              </p:cNvSpPr>
              <p:nvPr/>
            </p:nvSpPr>
            <p:spPr bwMode="auto">
              <a:xfrm>
                <a:off x="5531" y="2965"/>
                <a:ext cx="7" cy="0"/>
              </a:xfrm>
              <a:prstGeom prst="line">
                <a:avLst/>
              </a:prstGeom>
              <a:noFill/>
              <a:ln w="5080">
                <a:solidFill>
                  <a:srgbClr val="333333"/>
                </a:solidFill>
                <a:round/>
                <a:headEnd/>
                <a:tailEnd/>
              </a:ln>
            </p:spPr>
            <p:txBody>
              <a:bodyPr/>
              <a:lstStyle/>
              <a:p>
                <a:endParaRPr lang="en-US"/>
              </a:p>
            </p:txBody>
          </p:sp>
          <p:sp>
            <p:nvSpPr>
              <p:cNvPr id="227268" name="Line 3576"/>
              <p:cNvSpPr>
                <a:spLocks noChangeShapeType="1"/>
              </p:cNvSpPr>
              <p:nvPr/>
            </p:nvSpPr>
            <p:spPr bwMode="auto">
              <a:xfrm>
                <a:off x="5538" y="2965"/>
                <a:ext cx="8" cy="0"/>
              </a:xfrm>
              <a:prstGeom prst="line">
                <a:avLst/>
              </a:prstGeom>
              <a:noFill/>
              <a:ln w="5080">
                <a:solidFill>
                  <a:srgbClr val="333333"/>
                </a:solidFill>
                <a:round/>
                <a:headEnd/>
                <a:tailEnd/>
              </a:ln>
            </p:spPr>
            <p:txBody>
              <a:bodyPr/>
              <a:lstStyle/>
              <a:p>
                <a:endParaRPr lang="en-US"/>
              </a:p>
            </p:txBody>
          </p:sp>
          <p:sp>
            <p:nvSpPr>
              <p:cNvPr id="227269" name="Line 3577"/>
              <p:cNvSpPr>
                <a:spLocks noChangeShapeType="1"/>
              </p:cNvSpPr>
              <p:nvPr/>
            </p:nvSpPr>
            <p:spPr bwMode="auto">
              <a:xfrm>
                <a:off x="5546" y="2965"/>
                <a:ext cx="8" cy="0"/>
              </a:xfrm>
              <a:prstGeom prst="line">
                <a:avLst/>
              </a:prstGeom>
              <a:noFill/>
              <a:ln w="5080">
                <a:solidFill>
                  <a:srgbClr val="333333"/>
                </a:solidFill>
                <a:round/>
                <a:headEnd/>
                <a:tailEnd/>
              </a:ln>
            </p:spPr>
            <p:txBody>
              <a:bodyPr/>
              <a:lstStyle/>
              <a:p>
                <a:endParaRPr lang="en-US"/>
              </a:p>
            </p:txBody>
          </p:sp>
          <p:sp>
            <p:nvSpPr>
              <p:cNvPr id="227270" name="Line 3578"/>
              <p:cNvSpPr>
                <a:spLocks noChangeShapeType="1"/>
              </p:cNvSpPr>
              <p:nvPr/>
            </p:nvSpPr>
            <p:spPr bwMode="auto">
              <a:xfrm>
                <a:off x="5554" y="2965"/>
                <a:ext cx="8" cy="0"/>
              </a:xfrm>
              <a:prstGeom prst="line">
                <a:avLst/>
              </a:prstGeom>
              <a:noFill/>
              <a:ln w="5080">
                <a:solidFill>
                  <a:srgbClr val="333333"/>
                </a:solidFill>
                <a:round/>
                <a:headEnd/>
                <a:tailEnd/>
              </a:ln>
            </p:spPr>
            <p:txBody>
              <a:bodyPr/>
              <a:lstStyle/>
              <a:p>
                <a:endParaRPr lang="en-US"/>
              </a:p>
            </p:txBody>
          </p:sp>
          <p:sp>
            <p:nvSpPr>
              <p:cNvPr id="227271" name="Line 3579"/>
              <p:cNvSpPr>
                <a:spLocks noChangeShapeType="1"/>
              </p:cNvSpPr>
              <p:nvPr/>
            </p:nvSpPr>
            <p:spPr bwMode="auto">
              <a:xfrm>
                <a:off x="5562" y="2965"/>
                <a:ext cx="7" cy="0"/>
              </a:xfrm>
              <a:prstGeom prst="line">
                <a:avLst/>
              </a:prstGeom>
              <a:noFill/>
              <a:ln w="5080">
                <a:solidFill>
                  <a:srgbClr val="333333"/>
                </a:solidFill>
                <a:round/>
                <a:headEnd/>
                <a:tailEnd/>
              </a:ln>
            </p:spPr>
            <p:txBody>
              <a:bodyPr/>
              <a:lstStyle/>
              <a:p>
                <a:endParaRPr lang="en-US"/>
              </a:p>
            </p:txBody>
          </p:sp>
          <p:sp>
            <p:nvSpPr>
              <p:cNvPr id="227272" name="Freeform 3580"/>
              <p:cNvSpPr>
                <a:spLocks/>
              </p:cNvSpPr>
              <p:nvPr/>
            </p:nvSpPr>
            <p:spPr bwMode="auto">
              <a:xfrm>
                <a:off x="5569"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73" name="Line 3581"/>
              <p:cNvSpPr>
                <a:spLocks noChangeShapeType="1"/>
              </p:cNvSpPr>
              <p:nvPr/>
            </p:nvSpPr>
            <p:spPr bwMode="auto">
              <a:xfrm>
                <a:off x="5577" y="2973"/>
                <a:ext cx="8" cy="0"/>
              </a:xfrm>
              <a:prstGeom prst="line">
                <a:avLst/>
              </a:prstGeom>
              <a:noFill/>
              <a:ln w="5080">
                <a:solidFill>
                  <a:srgbClr val="333333"/>
                </a:solidFill>
                <a:round/>
                <a:headEnd/>
                <a:tailEnd/>
              </a:ln>
            </p:spPr>
            <p:txBody>
              <a:bodyPr/>
              <a:lstStyle/>
              <a:p>
                <a:endParaRPr lang="en-US"/>
              </a:p>
            </p:txBody>
          </p:sp>
          <p:sp>
            <p:nvSpPr>
              <p:cNvPr id="227274" name="Line 3582"/>
              <p:cNvSpPr>
                <a:spLocks noChangeShapeType="1"/>
              </p:cNvSpPr>
              <p:nvPr/>
            </p:nvSpPr>
            <p:spPr bwMode="auto">
              <a:xfrm>
                <a:off x="5585" y="2973"/>
                <a:ext cx="8" cy="0"/>
              </a:xfrm>
              <a:prstGeom prst="line">
                <a:avLst/>
              </a:prstGeom>
              <a:noFill/>
              <a:ln w="5080">
                <a:solidFill>
                  <a:srgbClr val="333333"/>
                </a:solidFill>
                <a:round/>
                <a:headEnd/>
                <a:tailEnd/>
              </a:ln>
            </p:spPr>
            <p:txBody>
              <a:bodyPr/>
              <a:lstStyle/>
              <a:p>
                <a:endParaRPr lang="en-US"/>
              </a:p>
            </p:txBody>
          </p:sp>
          <p:sp>
            <p:nvSpPr>
              <p:cNvPr id="227275" name="Line 3583"/>
              <p:cNvSpPr>
                <a:spLocks noChangeShapeType="1"/>
              </p:cNvSpPr>
              <p:nvPr/>
            </p:nvSpPr>
            <p:spPr bwMode="auto">
              <a:xfrm>
                <a:off x="5593" y="2973"/>
                <a:ext cx="8" cy="0"/>
              </a:xfrm>
              <a:prstGeom prst="line">
                <a:avLst/>
              </a:prstGeom>
              <a:noFill/>
              <a:ln w="5080">
                <a:solidFill>
                  <a:srgbClr val="333333"/>
                </a:solidFill>
                <a:round/>
                <a:headEnd/>
                <a:tailEnd/>
              </a:ln>
            </p:spPr>
            <p:txBody>
              <a:bodyPr/>
              <a:lstStyle/>
              <a:p>
                <a:endParaRPr lang="en-US"/>
              </a:p>
            </p:txBody>
          </p:sp>
          <p:sp>
            <p:nvSpPr>
              <p:cNvPr id="227276" name="Line 3584"/>
              <p:cNvSpPr>
                <a:spLocks noChangeShapeType="1"/>
              </p:cNvSpPr>
              <p:nvPr/>
            </p:nvSpPr>
            <p:spPr bwMode="auto">
              <a:xfrm>
                <a:off x="5601" y="2973"/>
                <a:ext cx="7" cy="0"/>
              </a:xfrm>
              <a:prstGeom prst="line">
                <a:avLst/>
              </a:prstGeom>
              <a:noFill/>
              <a:ln w="5080">
                <a:solidFill>
                  <a:srgbClr val="333333"/>
                </a:solidFill>
                <a:round/>
                <a:headEnd/>
                <a:tailEnd/>
              </a:ln>
            </p:spPr>
            <p:txBody>
              <a:bodyPr/>
              <a:lstStyle/>
              <a:p>
                <a:endParaRPr lang="en-US"/>
              </a:p>
            </p:txBody>
          </p:sp>
          <p:sp>
            <p:nvSpPr>
              <p:cNvPr id="227277" name="Freeform 3585"/>
              <p:cNvSpPr>
                <a:spLocks/>
              </p:cNvSpPr>
              <p:nvPr/>
            </p:nvSpPr>
            <p:spPr bwMode="auto">
              <a:xfrm>
                <a:off x="5608" y="2973"/>
                <a:ext cx="8" cy="7"/>
              </a:xfrm>
              <a:custGeom>
                <a:avLst/>
                <a:gdLst>
                  <a:gd name="T0" fmla="*/ 0 w 8"/>
                  <a:gd name="T1" fmla="*/ 0 h 7"/>
                  <a:gd name="T2" fmla="*/ 8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8" y="0"/>
                    </a:lnTo>
                    <a:lnTo>
                      <a:pt x="8" y="7"/>
                    </a:lnTo>
                  </a:path>
                </a:pathLst>
              </a:custGeom>
              <a:noFill/>
              <a:ln w="5080">
                <a:solidFill>
                  <a:srgbClr val="333333"/>
                </a:solidFill>
                <a:prstDash val="solid"/>
                <a:round/>
                <a:headEnd/>
                <a:tailEnd/>
              </a:ln>
            </p:spPr>
            <p:txBody>
              <a:bodyPr/>
              <a:lstStyle/>
              <a:p>
                <a:endParaRPr lang="en-US"/>
              </a:p>
            </p:txBody>
          </p:sp>
          <p:sp>
            <p:nvSpPr>
              <p:cNvPr id="227278" name="Line 3586"/>
              <p:cNvSpPr>
                <a:spLocks noChangeShapeType="1"/>
              </p:cNvSpPr>
              <p:nvPr/>
            </p:nvSpPr>
            <p:spPr bwMode="auto">
              <a:xfrm>
                <a:off x="5616" y="2980"/>
                <a:ext cx="0" cy="0"/>
              </a:xfrm>
              <a:prstGeom prst="line">
                <a:avLst/>
              </a:prstGeom>
              <a:noFill/>
              <a:ln w="5080">
                <a:solidFill>
                  <a:srgbClr val="333333"/>
                </a:solidFill>
                <a:round/>
                <a:headEnd/>
                <a:tailEnd/>
              </a:ln>
            </p:spPr>
            <p:txBody>
              <a:bodyPr/>
              <a:lstStyle/>
              <a:p>
                <a:endParaRPr lang="en-US"/>
              </a:p>
            </p:txBody>
          </p:sp>
          <p:sp>
            <p:nvSpPr>
              <p:cNvPr id="227279" name="Line 3587"/>
              <p:cNvSpPr>
                <a:spLocks noChangeShapeType="1"/>
              </p:cNvSpPr>
              <p:nvPr/>
            </p:nvSpPr>
            <p:spPr bwMode="auto">
              <a:xfrm>
                <a:off x="5616" y="2980"/>
                <a:ext cx="8" cy="0"/>
              </a:xfrm>
              <a:prstGeom prst="line">
                <a:avLst/>
              </a:prstGeom>
              <a:noFill/>
              <a:ln w="5080">
                <a:solidFill>
                  <a:srgbClr val="333333"/>
                </a:solidFill>
                <a:round/>
                <a:headEnd/>
                <a:tailEnd/>
              </a:ln>
            </p:spPr>
            <p:txBody>
              <a:bodyPr/>
              <a:lstStyle/>
              <a:p>
                <a:endParaRPr lang="en-US"/>
              </a:p>
            </p:txBody>
          </p:sp>
          <p:sp>
            <p:nvSpPr>
              <p:cNvPr id="227280" name="Line 3588"/>
              <p:cNvSpPr>
                <a:spLocks noChangeShapeType="1"/>
              </p:cNvSpPr>
              <p:nvPr/>
            </p:nvSpPr>
            <p:spPr bwMode="auto">
              <a:xfrm>
                <a:off x="5624" y="2980"/>
                <a:ext cx="8" cy="0"/>
              </a:xfrm>
              <a:prstGeom prst="line">
                <a:avLst/>
              </a:prstGeom>
              <a:noFill/>
              <a:ln w="5080">
                <a:solidFill>
                  <a:srgbClr val="333333"/>
                </a:solidFill>
                <a:round/>
                <a:headEnd/>
                <a:tailEnd/>
              </a:ln>
            </p:spPr>
            <p:txBody>
              <a:bodyPr/>
              <a:lstStyle/>
              <a:p>
                <a:endParaRPr lang="en-US"/>
              </a:p>
            </p:txBody>
          </p:sp>
          <p:sp>
            <p:nvSpPr>
              <p:cNvPr id="227281" name="Line 3589"/>
              <p:cNvSpPr>
                <a:spLocks noChangeShapeType="1"/>
              </p:cNvSpPr>
              <p:nvPr/>
            </p:nvSpPr>
            <p:spPr bwMode="auto">
              <a:xfrm>
                <a:off x="5632" y="2980"/>
                <a:ext cx="7" cy="0"/>
              </a:xfrm>
              <a:prstGeom prst="line">
                <a:avLst/>
              </a:prstGeom>
              <a:noFill/>
              <a:ln w="5080">
                <a:solidFill>
                  <a:srgbClr val="333333"/>
                </a:solidFill>
                <a:round/>
                <a:headEnd/>
                <a:tailEnd/>
              </a:ln>
            </p:spPr>
            <p:txBody>
              <a:bodyPr/>
              <a:lstStyle/>
              <a:p>
                <a:endParaRPr lang="en-US"/>
              </a:p>
            </p:txBody>
          </p:sp>
          <p:sp>
            <p:nvSpPr>
              <p:cNvPr id="227282" name="Freeform 3590"/>
              <p:cNvSpPr>
                <a:spLocks/>
              </p:cNvSpPr>
              <p:nvPr/>
            </p:nvSpPr>
            <p:spPr bwMode="auto">
              <a:xfrm>
                <a:off x="5639" y="29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283" name="Freeform 3591"/>
              <p:cNvSpPr>
                <a:spLocks/>
              </p:cNvSpPr>
              <p:nvPr/>
            </p:nvSpPr>
            <p:spPr bwMode="auto">
              <a:xfrm>
                <a:off x="5647" y="2965"/>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27284" name="Line 3592"/>
              <p:cNvSpPr>
                <a:spLocks noChangeShapeType="1"/>
              </p:cNvSpPr>
              <p:nvPr/>
            </p:nvSpPr>
            <p:spPr bwMode="auto">
              <a:xfrm>
                <a:off x="5655" y="2965"/>
                <a:ext cx="8" cy="0"/>
              </a:xfrm>
              <a:prstGeom prst="line">
                <a:avLst/>
              </a:prstGeom>
              <a:noFill/>
              <a:ln w="5080">
                <a:solidFill>
                  <a:srgbClr val="333333"/>
                </a:solidFill>
                <a:round/>
                <a:headEnd/>
                <a:tailEnd/>
              </a:ln>
            </p:spPr>
            <p:txBody>
              <a:bodyPr/>
              <a:lstStyle/>
              <a:p>
                <a:endParaRPr lang="en-US"/>
              </a:p>
            </p:txBody>
          </p:sp>
          <p:sp>
            <p:nvSpPr>
              <p:cNvPr id="227285" name="Freeform 3593"/>
              <p:cNvSpPr>
                <a:spLocks/>
              </p:cNvSpPr>
              <p:nvPr/>
            </p:nvSpPr>
            <p:spPr bwMode="auto">
              <a:xfrm>
                <a:off x="5663" y="2965"/>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333333"/>
                </a:solidFill>
                <a:prstDash val="solid"/>
                <a:round/>
                <a:headEnd/>
                <a:tailEnd/>
              </a:ln>
            </p:spPr>
            <p:txBody>
              <a:bodyPr/>
              <a:lstStyle/>
              <a:p>
                <a:endParaRPr lang="en-US"/>
              </a:p>
            </p:txBody>
          </p:sp>
          <p:sp>
            <p:nvSpPr>
              <p:cNvPr id="227286" name="Freeform 3594"/>
              <p:cNvSpPr>
                <a:spLocks/>
              </p:cNvSpPr>
              <p:nvPr/>
            </p:nvSpPr>
            <p:spPr bwMode="auto">
              <a:xfrm>
                <a:off x="5671" y="298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27287" name="Freeform 3595"/>
              <p:cNvSpPr>
                <a:spLocks/>
              </p:cNvSpPr>
              <p:nvPr/>
            </p:nvSpPr>
            <p:spPr bwMode="auto">
              <a:xfrm>
                <a:off x="5678"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288" name="Line 3596"/>
              <p:cNvSpPr>
                <a:spLocks noChangeShapeType="1"/>
              </p:cNvSpPr>
              <p:nvPr/>
            </p:nvSpPr>
            <p:spPr bwMode="auto">
              <a:xfrm>
                <a:off x="5686" y="2980"/>
                <a:ext cx="8" cy="0"/>
              </a:xfrm>
              <a:prstGeom prst="line">
                <a:avLst/>
              </a:prstGeom>
              <a:noFill/>
              <a:ln w="5080">
                <a:solidFill>
                  <a:srgbClr val="333333"/>
                </a:solidFill>
                <a:round/>
                <a:headEnd/>
                <a:tailEnd/>
              </a:ln>
            </p:spPr>
            <p:txBody>
              <a:bodyPr/>
              <a:lstStyle/>
              <a:p>
                <a:endParaRPr lang="en-US"/>
              </a:p>
            </p:txBody>
          </p:sp>
          <p:sp>
            <p:nvSpPr>
              <p:cNvPr id="227289" name="Line 3597"/>
              <p:cNvSpPr>
                <a:spLocks noChangeShapeType="1"/>
              </p:cNvSpPr>
              <p:nvPr/>
            </p:nvSpPr>
            <p:spPr bwMode="auto">
              <a:xfrm>
                <a:off x="5694" y="2980"/>
                <a:ext cx="8" cy="0"/>
              </a:xfrm>
              <a:prstGeom prst="line">
                <a:avLst/>
              </a:prstGeom>
              <a:noFill/>
              <a:ln w="5080">
                <a:solidFill>
                  <a:srgbClr val="333333"/>
                </a:solidFill>
                <a:round/>
                <a:headEnd/>
                <a:tailEnd/>
              </a:ln>
            </p:spPr>
            <p:txBody>
              <a:bodyPr/>
              <a:lstStyle/>
              <a:p>
                <a:endParaRPr lang="en-US"/>
              </a:p>
            </p:txBody>
          </p:sp>
          <p:sp>
            <p:nvSpPr>
              <p:cNvPr id="227290" name="Freeform 3598"/>
              <p:cNvSpPr>
                <a:spLocks/>
              </p:cNvSpPr>
              <p:nvPr/>
            </p:nvSpPr>
            <p:spPr bwMode="auto">
              <a:xfrm>
                <a:off x="5702"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91" name="Line 3599"/>
              <p:cNvSpPr>
                <a:spLocks noChangeShapeType="1"/>
              </p:cNvSpPr>
              <p:nvPr/>
            </p:nvSpPr>
            <p:spPr bwMode="auto">
              <a:xfrm>
                <a:off x="5709" y="2988"/>
                <a:ext cx="8" cy="0"/>
              </a:xfrm>
              <a:prstGeom prst="line">
                <a:avLst/>
              </a:prstGeom>
              <a:noFill/>
              <a:ln w="5080">
                <a:solidFill>
                  <a:srgbClr val="333333"/>
                </a:solidFill>
                <a:round/>
                <a:headEnd/>
                <a:tailEnd/>
              </a:ln>
            </p:spPr>
            <p:txBody>
              <a:bodyPr/>
              <a:lstStyle/>
              <a:p>
                <a:endParaRPr lang="en-US"/>
              </a:p>
            </p:txBody>
          </p:sp>
          <p:sp>
            <p:nvSpPr>
              <p:cNvPr id="227292" name="Line 3600"/>
              <p:cNvSpPr>
                <a:spLocks noChangeShapeType="1"/>
              </p:cNvSpPr>
              <p:nvPr/>
            </p:nvSpPr>
            <p:spPr bwMode="auto">
              <a:xfrm>
                <a:off x="5717" y="2988"/>
                <a:ext cx="8" cy="0"/>
              </a:xfrm>
              <a:prstGeom prst="line">
                <a:avLst/>
              </a:prstGeom>
              <a:noFill/>
              <a:ln w="5080">
                <a:solidFill>
                  <a:srgbClr val="333333"/>
                </a:solidFill>
                <a:round/>
                <a:headEnd/>
                <a:tailEnd/>
              </a:ln>
            </p:spPr>
            <p:txBody>
              <a:bodyPr/>
              <a:lstStyle/>
              <a:p>
                <a:endParaRPr lang="en-US"/>
              </a:p>
            </p:txBody>
          </p:sp>
          <p:sp>
            <p:nvSpPr>
              <p:cNvPr id="227293" name="Freeform 3601"/>
              <p:cNvSpPr>
                <a:spLocks/>
              </p:cNvSpPr>
              <p:nvPr/>
            </p:nvSpPr>
            <p:spPr bwMode="auto">
              <a:xfrm>
                <a:off x="5725"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294" name="Line 3602"/>
              <p:cNvSpPr>
                <a:spLocks noChangeShapeType="1"/>
              </p:cNvSpPr>
              <p:nvPr/>
            </p:nvSpPr>
            <p:spPr bwMode="auto">
              <a:xfrm>
                <a:off x="5733" y="2980"/>
                <a:ext cx="8" cy="0"/>
              </a:xfrm>
              <a:prstGeom prst="line">
                <a:avLst/>
              </a:prstGeom>
              <a:noFill/>
              <a:ln w="5080">
                <a:solidFill>
                  <a:srgbClr val="333333"/>
                </a:solidFill>
                <a:round/>
                <a:headEnd/>
                <a:tailEnd/>
              </a:ln>
            </p:spPr>
            <p:txBody>
              <a:bodyPr/>
              <a:lstStyle/>
              <a:p>
                <a:endParaRPr lang="en-US"/>
              </a:p>
            </p:txBody>
          </p:sp>
          <p:sp>
            <p:nvSpPr>
              <p:cNvPr id="227295" name="Freeform 3603"/>
              <p:cNvSpPr>
                <a:spLocks/>
              </p:cNvSpPr>
              <p:nvPr/>
            </p:nvSpPr>
            <p:spPr bwMode="auto">
              <a:xfrm>
                <a:off x="5741"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96" name="Line 3604"/>
              <p:cNvSpPr>
                <a:spLocks noChangeShapeType="1"/>
              </p:cNvSpPr>
              <p:nvPr/>
            </p:nvSpPr>
            <p:spPr bwMode="auto">
              <a:xfrm>
                <a:off x="5748" y="2988"/>
                <a:ext cx="8" cy="0"/>
              </a:xfrm>
              <a:prstGeom prst="line">
                <a:avLst/>
              </a:prstGeom>
              <a:noFill/>
              <a:ln w="5080">
                <a:solidFill>
                  <a:srgbClr val="333333"/>
                </a:solidFill>
                <a:round/>
                <a:headEnd/>
                <a:tailEnd/>
              </a:ln>
            </p:spPr>
            <p:txBody>
              <a:bodyPr/>
              <a:lstStyle/>
              <a:p>
                <a:endParaRPr lang="en-US"/>
              </a:p>
            </p:txBody>
          </p:sp>
          <p:sp>
            <p:nvSpPr>
              <p:cNvPr id="227297" name="Line 3605"/>
              <p:cNvSpPr>
                <a:spLocks noChangeShapeType="1"/>
              </p:cNvSpPr>
              <p:nvPr/>
            </p:nvSpPr>
            <p:spPr bwMode="auto">
              <a:xfrm>
                <a:off x="5756" y="2988"/>
                <a:ext cx="8" cy="0"/>
              </a:xfrm>
              <a:prstGeom prst="line">
                <a:avLst/>
              </a:prstGeom>
              <a:noFill/>
              <a:ln w="5080">
                <a:solidFill>
                  <a:srgbClr val="333333"/>
                </a:solidFill>
                <a:round/>
                <a:headEnd/>
                <a:tailEnd/>
              </a:ln>
            </p:spPr>
            <p:txBody>
              <a:bodyPr/>
              <a:lstStyle/>
              <a:p>
                <a:endParaRPr lang="en-US"/>
              </a:p>
            </p:txBody>
          </p:sp>
          <p:sp>
            <p:nvSpPr>
              <p:cNvPr id="227298" name="Line 3606"/>
              <p:cNvSpPr>
                <a:spLocks noChangeShapeType="1"/>
              </p:cNvSpPr>
              <p:nvPr/>
            </p:nvSpPr>
            <p:spPr bwMode="auto">
              <a:xfrm>
                <a:off x="5764" y="2988"/>
                <a:ext cx="8" cy="0"/>
              </a:xfrm>
              <a:prstGeom prst="line">
                <a:avLst/>
              </a:prstGeom>
              <a:noFill/>
              <a:ln w="5080">
                <a:solidFill>
                  <a:srgbClr val="333333"/>
                </a:solidFill>
                <a:round/>
                <a:headEnd/>
                <a:tailEnd/>
              </a:ln>
            </p:spPr>
            <p:txBody>
              <a:bodyPr/>
              <a:lstStyle/>
              <a:p>
                <a:endParaRPr lang="en-US"/>
              </a:p>
            </p:txBody>
          </p:sp>
          <p:sp>
            <p:nvSpPr>
              <p:cNvPr id="227299" name="Line 3607"/>
              <p:cNvSpPr>
                <a:spLocks noChangeShapeType="1"/>
              </p:cNvSpPr>
              <p:nvPr/>
            </p:nvSpPr>
            <p:spPr bwMode="auto">
              <a:xfrm>
                <a:off x="5772" y="2988"/>
                <a:ext cx="7" cy="0"/>
              </a:xfrm>
              <a:prstGeom prst="line">
                <a:avLst/>
              </a:prstGeom>
              <a:noFill/>
              <a:ln w="5080">
                <a:solidFill>
                  <a:srgbClr val="333333"/>
                </a:solidFill>
                <a:round/>
                <a:headEnd/>
                <a:tailEnd/>
              </a:ln>
            </p:spPr>
            <p:txBody>
              <a:bodyPr/>
              <a:lstStyle/>
              <a:p>
                <a:endParaRPr lang="en-US"/>
              </a:p>
            </p:txBody>
          </p:sp>
          <p:sp>
            <p:nvSpPr>
              <p:cNvPr id="227300" name="Line 3608"/>
              <p:cNvSpPr>
                <a:spLocks noChangeShapeType="1"/>
              </p:cNvSpPr>
              <p:nvPr/>
            </p:nvSpPr>
            <p:spPr bwMode="auto">
              <a:xfrm>
                <a:off x="5779" y="2988"/>
                <a:ext cx="8" cy="0"/>
              </a:xfrm>
              <a:prstGeom prst="line">
                <a:avLst/>
              </a:prstGeom>
              <a:noFill/>
              <a:ln w="5080">
                <a:solidFill>
                  <a:srgbClr val="333333"/>
                </a:solidFill>
                <a:round/>
                <a:headEnd/>
                <a:tailEnd/>
              </a:ln>
            </p:spPr>
            <p:txBody>
              <a:bodyPr/>
              <a:lstStyle/>
              <a:p>
                <a:endParaRPr lang="en-US"/>
              </a:p>
            </p:txBody>
          </p:sp>
          <p:sp>
            <p:nvSpPr>
              <p:cNvPr id="227301" name="Freeform 3609"/>
              <p:cNvSpPr>
                <a:spLocks/>
              </p:cNvSpPr>
              <p:nvPr/>
            </p:nvSpPr>
            <p:spPr bwMode="auto">
              <a:xfrm>
                <a:off x="5787"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302" name="Freeform 3610"/>
              <p:cNvSpPr>
                <a:spLocks/>
              </p:cNvSpPr>
              <p:nvPr/>
            </p:nvSpPr>
            <p:spPr bwMode="auto">
              <a:xfrm>
                <a:off x="5795" y="298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303" name="Line 3611"/>
              <p:cNvSpPr>
                <a:spLocks noChangeShapeType="1"/>
              </p:cNvSpPr>
              <p:nvPr/>
            </p:nvSpPr>
            <p:spPr bwMode="auto">
              <a:xfrm>
                <a:off x="5803" y="2988"/>
                <a:ext cx="8" cy="0"/>
              </a:xfrm>
              <a:prstGeom prst="line">
                <a:avLst/>
              </a:prstGeom>
              <a:noFill/>
              <a:ln w="5080">
                <a:solidFill>
                  <a:srgbClr val="333333"/>
                </a:solidFill>
                <a:round/>
                <a:headEnd/>
                <a:tailEnd/>
              </a:ln>
            </p:spPr>
            <p:txBody>
              <a:bodyPr/>
              <a:lstStyle/>
              <a:p>
                <a:endParaRPr lang="en-US"/>
              </a:p>
            </p:txBody>
          </p:sp>
          <p:sp>
            <p:nvSpPr>
              <p:cNvPr id="227304" name="Freeform 3612"/>
              <p:cNvSpPr>
                <a:spLocks/>
              </p:cNvSpPr>
              <p:nvPr/>
            </p:nvSpPr>
            <p:spPr bwMode="auto">
              <a:xfrm>
                <a:off x="5811" y="298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333333"/>
                </a:solidFill>
                <a:prstDash val="solid"/>
                <a:round/>
                <a:headEnd/>
                <a:tailEnd/>
              </a:ln>
            </p:spPr>
            <p:txBody>
              <a:bodyPr/>
              <a:lstStyle/>
              <a:p>
                <a:endParaRPr lang="en-US"/>
              </a:p>
            </p:txBody>
          </p:sp>
          <p:sp>
            <p:nvSpPr>
              <p:cNvPr id="227305" name="Freeform 3613"/>
              <p:cNvSpPr>
                <a:spLocks/>
              </p:cNvSpPr>
              <p:nvPr/>
            </p:nvSpPr>
            <p:spPr bwMode="auto">
              <a:xfrm>
                <a:off x="5818" y="29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27306" name="Line 3614"/>
              <p:cNvSpPr>
                <a:spLocks noChangeShapeType="1"/>
              </p:cNvSpPr>
              <p:nvPr/>
            </p:nvSpPr>
            <p:spPr bwMode="auto">
              <a:xfrm>
                <a:off x="5826" y="2988"/>
                <a:ext cx="8" cy="0"/>
              </a:xfrm>
              <a:prstGeom prst="line">
                <a:avLst/>
              </a:prstGeom>
              <a:noFill/>
              <a:ln w="5080">
                <a:solidFill>
                  <a:srgbClr val="333333"/>
                </a:solidFill>
                <a:round/>
                <a:headEnd/>
                <a:tailEnd/>
              </a:ln>
            </p:spPr>
            <p:txBody>
              <a:bodyPr/>
              <a:lstStyle/>
              <a:p>
                <a:endParaRPr lang="en-US"/>
              </a:p>
            </p:txBody>
          </p:sp>
          <p:sp>
            <p:nvSpPr>
              <p:cNvPr id="227307" name="Line 3615"/>
              <p:cNvSpPr>
                <a:spLocks noChangeShapeType="1"/>
              </p:cNvSpPr>
              <p:nvPr/>
            </p:nvSpPr>
            <p:spPr bwMode="auto">
              <a:xfrm>
                <a:off x="5834" y="2988"/>
                <a:ext cx="8" cy="0"/>
              </a:xfrm>
              <a:prstGeom prst="line">
                <a:avLst/>
              </a:prstGeom>
              <a:noFill/>
              <a:ln w="5080">
                <a:solidFill>
                  <a:srgbClr val="333333"/>
                </a:solidFill>
                <a:round/>
                <a:headEnd/>
                <a:tailEnd/>
              </a:ln>
            </p:spPr>
            <p:txBody>
              <a:bodyPr/>
              <a:lstStyle/>
              <a:p>
                <a:endParaRPr lang="en-US"/>
              </a:p>
            </p:txBody>
          </p:sp>
          <p:sp>
            <p:nvSpPr>
              <p:cNvPr id="227308" name="Line 3616"/>
              <p:cNvSpPr>
                <a:spLocks noChangeShapeType="1"/>
              </p:cNvSpPr>
              <p:nvPr/>
            </p:nvSpPr>
            <p:spPr bwMode="auto">
              <a:xfrm>
                <a:off x="5842" y="2988"/>
                <a:ext cx="7" cy="0"/>
              </a:xfrm>
              <a:prstGeom prst="line">
                <a:avLst/>
              </a:prstGeom>
              <a:noFill/>
              <a:ln w="5080">
                <a:solidFill>
                  <a:srgbClr val="333333"/>
                </a:solidFill>
                <a:round/>
                <a:headEnd/>
                <a:tailEnd/>
              </a:ln>
            </p:spPr>
            <p:txBody>
              <a:bodyPr/>
              <a:lstStyle/>
              <a:p>
                <a:endParaRPr lang="en-US"/>
              </a:p>
            </p:txBody>
          </p:sp>
          <p:sp>
            <p:nvSpPr>
              <p:cNvPr id="227309" name="Line 3617"/>
              <p:cNvSpPr>
                <a:spLocks noChangeShapeType="1"/>
              </p:cNvSpPr>
              <p:nvPr/>
            </p:nvSpPr>
            <p:spPr bwMode="auto">
              <a:xfrm>
                <a:off x="5849" y="2988"/>
                <a:ext cx="8" cy="0"/>
              </a:xfrm>
              <a:prstGeom prst="line">
                <a:avLst/>
              </a:prstGeom>
              <a:noFill/>
              <a:ln w="5080">
                <a:solidFill>
                  <a:srgbClr val="333333"/>
                </a:solidFill>
                <a:round/>
                <a:headEnd/>
                <a:tailEnd/>
              </a:ln>
            </p:spPr>
            <p:txBody>
              <a:bodyPr/>
              <a:lstStyle/>
              <a:p>
                <a:endParaRPr lang="en-US"/>
              </a:p>
            </p:txBody>
          </p:sp>
          <p:sp>
            <p:nvSpPr>
              <p:cNvPr id="227310" name="Line 3618"/>
              <p:cNvSpPr>
                <a:spLocks noChangeShapeType="1"/>
              </p:cNvSpPr>
              <p:nvPr/>
            </p:nvSpPr>
            <p:spPr bwMode="auto">
              <a:xfrm>
                <a:off x="5857" y="2988"/>
                <a:ext cx="8" cy="0"/>
              </a:xfrm>
              <a:prstGeom prst="line">
                <a:avLst/>
              </a:prstGeom>
              <a:noFill/>
              <a:ln w="5080">
                <a:solidFill>
                  <a:srgbClr val="333333"/>
                </a:solidFill>
                <a:round/>
                <a:headEnd/>
                <a:tailEnd/>
              </a:ln>
            </p:spPr>
            <p:txBody>
              <a:bodyPr/>
              <a:lstStyle/>
              <a:p>
                <a:endParaRPr lang="en-US"/>
              </a:p>
            </p:txBody>
          </p:sp>
          <p:sp>
            <p:nvSpPr>
              <p:cNvPr id="227311" name="Line 3619"/>
              <p:cNvSpPr>
                <a:spLocks noChangeShapeType="1"/>
              </p:cNvSpPr>
              <p:nvPr/>
            </p:nvSpPr>
            <p:spPr bwMode="auto">
              <a:xfrm>
                <a:off x="5865" y="2988"/>
                <a:ext cx="8" cy="0"/>
              </a:xfrm>
              <a:prstGeom prst="line">
                <a:avLst/>
              </a:prstGeom>
              <a:noFill/>
              <a:ln w="5080">
                <a:solidFill>
                  <a:srgbClr val="333333"/>
                </a:solidFill>
                <a:round/>
                <a:headEnd/>
                <a:tailEnd/>
              </a:ln>
            </p:spPr>
            <p:txBody>
              <a:bodyPr/>
              <a:lstStyle/>
              <a:p>
                <a:endParaRPr lang="en-US"/>
              </a:p>
            </p:txBody>
          </p:sp>
          <p:sp>
            <p:nvSpPr>
              <p:cNvPr id="227312" name="Line 3620"/>
              <p:cNvSpPr>
                <a:spLocks noChangeShapeType="1"/>
              </p:cNvSpPr>
              <p:nvPr/>
            </p:nvSpPr>
            <p:spPr bwMode="auto">
              <a:xfrm>
                <a:off x="5873" y="2988"/>
                <a:ext cx="8" cy="0"/>
              </a:xfrm>
              <a:prstGeom prst="line">
                <a:avLst/>
              </a:prstGeom>
              <a:noFill/>
              <a:ln w="5080">
                <a:solidFill>
                  <a:srgbClr val="333333"/>
                </a:solidFill>
                <a:round/>
                <a:headEnd/>
                <a:tailEnd/>
              </a:ln>
            </p:spPr>
            <p:txBody>
              <a:bodyPr/>
              <a:lstStyle/>
              <a:p>
                <a:endParaRPr lang="en-US"/>
              </a:p>
            </p:txBody>
          </p:sp>
          <p:sp>
            <p:nvSpPr>
              <p:cNvPr id="227313" name="Line 3621"/>
              <p:cNvSpPr>
                <a:spLocks noChangeShapeType="1"/>
              </p:cNvSpPr>
              <p:nvPr/>
            </p:nvSpPr>
            <p:spPr bwMode="auto">
              <a:xfrm>
                <a:off x="5881" y="2988"/>
                <a:ext cx="7" cy="0"/>
              </a:xfrm>
              <a:prstGeom prst="line">
                <a:avLst/>
              </a:prstGeom>
              <a:noFill/>
              <a:ln w="5080">
                <a:solidFill>
                  <a:srgbClr val="333333"/>
                </a:solidFill>
                <a:round/>
                <a:headEnd/>
                <a:tailEnd/>
              </a:ln>
            </p:spPr>
            <p:txBody>
              <a:bodyPr/>
              <a:lstStyle/>
              <a:p>
                <a:endParaRPr lang="en-US"/>
              </a:p>
            </p:txBody>
          </p:sp>
          <p:sp>
            <p:nvSpPr>
              <p:cNvPr id="227314" name="Line 3622"/>
              <p:cNvSpPr>
                <a:spLocks noChangeShapeType="1"/>
              </p:cNvSpPr>
              <p:nvPr/>
            </p:nvSpPr>
            <p:spPr bwMode="auto">
              <a:xfrm>
                <a:off x="5888" y="2988"/>
                <a:ext cx="8" cy="0"/>
              </a:xfrm>
              <a:prstGeom prst="line">
                <a:avLst/>
              </a:prstGeom>
              <a:noFill/>
              <a:ln w="5080">
                <a:solidFill>
                  <a:srgbClr val="333333"/>
                </a:solidFill>
                <a:round/>
                <a:headEnd/>
                <a:tailEnd/>
              </a:ln>
            </p:spPr>
            <p:txBody>
              <a:bodyPr/>
              <a:lstStyle/>
              <a:p>
                <a:endParaRPr lang="en-US"/>
              </a:p>
            </p:txBody>
          </p:sp>
          <p:sp>
            <p:nvSpPr>
              <p:cNvPr id="227315" name="Line 3623"/>
              <p:cNvSpPr>
                <a:spLocks noChangeShapeType="1"/>
              </p:cNvSpPr>
              <p:nvPr/>
            </p:nvSpPr>
            <p:spPr bwMode="auto">
              <a:xfrm>
                <a:off x="5896" y="2988"/>
                <a:ext cx="8" cy="0"/>
              </a:xfrm>
              <a:prstGeom prst="line">
                <a:avLst/>
              </a:prstGeom>
              <a:noFill/>
              <a:ln w="5080">
                <a:solidFill>
                  <a:srgbClr val="333333"/>
                </a:solidFill>
                <a:round/>
                <a:headEnd/>
                <a:tailEnd/>
              </a:ln>
            </p:spPr>
            <p:txBody>
              <a:bodyPr/>
              <a:lstStyle/>
              <a:p>
                <a:endParaRPr lang="en-US"/>
              </a:p>
            </p:txBody>
          </p:sp>
          <p:sp>
            <p:nvSpPr>
              <p:cNvPr id="227316" name="Line 3624"/>
              <p:cNvSpPr>
                <a:spLocks noChangeShapeType="1"/>
              </p:cNvSpPr>
              <p:nvPr/>
            </p:nvSpPr>
            <p:spPr bwMode="auto">
              <a:xfrm>
                <a:off x="5904" y="2988"/>
                <a:ext cx="8" cy="0"/>
              </a:xfrm>
              <a:prstGeom prst="line">
                <a:avLst/>
              </a:prstGeom>
              <a:noFill/>
              <a:ln w="5080">
                <a:solidFill>
                  <a:srgbClr val="333333"/>
                </a:solidFill>
                <a:round/>
                <a:headEnd/>
                <a:tailEnd/>
              </a:ln>
            </p:spPr>
            <p:txBody>
              <a:bodyPr/>
              <a:lstStyle/>
              <a:p>
                <a:endParaRPr lang="en-US"/>
              </a:p>
            </p:txBody>
          </p:sp>
          <p:sp>
            <p:nvSpPr>
              <p:cNvPr id="227317" name="Line 3625"/>
              <p:cNvSpPr>
                <a:spLocks noChangeShapeType="1"/>
              </p:cNvSpPr>
              <p:nvPr/>
            </p:nvSpPr>
            <p:spPr bwMode="auto">
              <a:xfrm>
                <a:off x="5912" y="2988"/>
                <a:ext cx="0" cy="0"/>
              </a:xfrm>
              <a:prstGeom prst="line">
                <a:avLst/>
              </a:prstGeom>
              <a:noFill/>
              <a:ln w="5080">
                <a:solidFill>
                  <a:srgbClr val="333333"/>
                </a:solidFill>
                <a:round/>
                <a:headEnd/>
                <a:tailEnd/>
              </a:ln>
            </p:spPr>
            <p:txBody>
              <a:bodyPr/>
              <a:lstStyle/>
              <a:p>
                <a:endParaRPr lang="en-US"/>
              </a:p>
            </p:txBody>
          </p:sp>
          <p:sp>
            <p:nvSpPr>
              <p:cNvPr id="227318" name="Freeform 3626"/>
              <p:cNvSpPr>
                <a:spLocks/>
              </p:cNvSpPr>
              <p:nvPr/>
            </p:nvSpPr>
            <p:spPr bwMode="auto">
              <a:xfrm>
                <a:off x="5912" y="298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319" name="Line 3627"/>
              <p:cNvSpPr>
                <a:spLocks noChangeShapeType="1"/>
              </p:cNvSpPr>
              <p:nvPr/>
            </p:nvSpPr>
            <p:spPr bwMode="auto">
              <a:xfrm>
                <a:off x="5919" y="2996"/>
                <a:ext cx="8" cy="0"/>
              </a:xfrm>
              <a:prstGeom prst="line">
                <a:avLst/>
              </a:prstGeom>
              <a:noFill/>
              <a:ln w="5080">
                <a:solidFill>
                  <a:srgbClr val="333333"/>
                </a:solidFill>
                <a:round/>
                <a:headEnd/>
                <a:tailEnd/>
              </a:ln>
            </p:spPr>
            <p:txBody>
              <a:bodyPr/>
              <a:lstStyle/>
              <a:p>
                <a:endParaRPr lang="en-US"/>
              </a:p>
            </p:txBody>
          </p:sp>
          <p:sp>
            <p:nvSpPr>
              <p:cNvPr id="227320" name="Freeform 3628"/>
              <p:cNvSpPr>
                <a:spLocks/>
              </p:cNvSpPr>
              <p:nvPr/>
            </p:nvSpPr>
            <p:spPr bwMode="auto">
              <a:xfrm>
                <a:off x="5927"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321" name="Freeform 3629"/>
              <p:cNvSpPr>
                <a:spLocks/>
              </p:cNvSpPr>
              <p:nvPr/>
            </p:nvSpPr>
            <p:spPr bwMode="auto">
              <a:xfrm>
                <a:off x="5935"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322" name="Line 3630"/>
              <p:cNvSpPr>
                <a:spLocks noChangeShapeType="1"/>
              </p:cNvSpPr>
              <p:nvPr/>
            </p:nvSpPr>
            <p:spPr bwMode="auto">
              <a:xfrm>
                <a:off x="5943" y="2996"/>
                <a:ext cx="8" cy="0"/>
              </a:xfrm>
              <a:prstGeom prst="line">
                <a:avLst/>
              </a:prstGeom>
              <a:noFill/>
              <a:ln w="5080">
                <a:solidFill>
                  <a:srgbClr val="333333"/>
                </a:solidFill>
                <a:round/>
                <a:headEnd/>
                <a:tailEnd/>
              </a:ln>
            </p:spPr>
            <p:txBody>
              <a:bodyPr/>
              <a:lstStyle/>
              <a:p>
                <a:endParaRPr lang="en-US"/>
              </a:p>
            </p:txBody>
          </p:sp>
          <p:sp>
            <p:nvSpPr>
              <p:cNvPr id="227323" name="Line 3631"/>
              <p:cNvSpPr>
                <a:spLocks noChangeShapeType="1"/>
              </p:cNvSpPr>
              <p:nvPr/>
            </p:nvSpPr>
            <p:spPr bwMode="auto">
              <a:xfrm>
                <a:off x="5951" y="2996"/>
                <a:ext cx="7" cy="0"/>
              </a:xfrm>
              <a:prstGeom prst="line">
                <a:avLst/>
              </a:prstGeom>
              <a:noFill/>
              <a:ln w="5080">
                <a:solidFill>
                  <a:srgbClr val="333333"/>
                </a:solidFill>
                <a:round/>
                <a:headEnd/>
                <a:tailEnd/>
              </a:ln>
            </p:spPr>
            <p:txBody>
              <a:bodyPr/>
              <a:lstStyle/>
              <a:p>
                <a:endParaRPr lang="en-US"/>
              </a:p>
            </p:txBody>
          </p:sp>
        </p:grpSp>
        <p:grpSp>
          <p:nvGrpSpPr>
            <p:cNvPr id="226330" name="Group 3632"/>
            <p:cNvGrpSpPr>
              <a:grpSpLocks/>
            </p:cNvGrpSpPr>
            <p:nvPr/>
          </p:nvGrpSpPr>
          <p:grpSpPr bwMode="auto">
            <a:xfrm>
              <a:off x="778" y="1144"/>
              <a:ext cx="5476" cy="1868"/>
              <a:chOff x="778" y="1144"/>
              <a:chExt cx="5476" cy="1868"/>
            </a:xfrm>
          </p:grpSpPr>
          <p:sp>
            <p:nvSpPr>
              <p:cNvPr id="226924" name="Line 3633"/>
              <p:cNvSpPr>
                <a:spLocks noChangeShapeType="1"/>
              </p:cNvSpPr>
              <p:nvPr/>
            </p:nvSpPr>
            <p:spPr bwMode="auto">
              <a:xfrm>
                <a:off x="5958" y="2996"/>
                <a:ext cx="8" cy="0"/>
              </a:xfrm>
              <a:prstGeom prst="line">
                <a:avLst/>
              </a:prstGeom>
              <a:noFill/>
              <a:ln w="5080">
                <a:solidFill>
                  <a:srgbClr val="333333"/>
                </a:solidFill>
                <a:round/>
                <a:headEnd/>
                <a:tailEnd/>
              </a:ln>
            </p:spPr>
            <p:txBody>
              <a:bodyPr/>
              <a:lstStyle/>
              <a:p>
                <a:endParaRPr lang="en-US"/>
              </a:p>
            </p:txBody>
          </p:sp>
          <p:sp>
            <p:nvSpPr>
              <p:cNvPr id="226925" name="Line 3634"/>
              <p:cNvSpPr>
                <a:spLocks noChangeShapeType="1"/>
              </p:cNvSpPr>
              <p:nvPr/>
            </p:nvSpPr>
            <p:spPr bwMode="auto">
              <a:xfrm>
                <a:off x="5966" y="2996"/>
                <a:ext cx="8" cy="0"/>
              </a:xfrm>
              <a:prstGeom prst="line">
                <a:avLst/>
              </a:prstGeom>
              <a:noFill/>
              <a:ln w="5080">
                <a:solidFill>
                  <a:srgbClr val="333333"/>
                </a:solidFill>
                <a:round/>
                <a:headEnd/>
                <a:tailEnd/>
              </a:ln>
            </p:spPr>
            <p:txBody>
              <a:bodyPr/>
              <a:lstStyle/>
              <a:p>
                <a:endParaRPr lang="en-US"/>
              </a:p>
            </p:txBody>
          </p:sp>
          <p:sp>
            <p:nvSpPr>
              <p:cNvPr id="226926" name="Freeform 3635"/>
              <p:cNvSpPr>
                <a:spLocks/>
              </p:cNvSpPr>
              <p:nvPr/>
            </p:nvSpPr>
            <p:spPr bwMode="auto">
              <a:xfrm>
                <a:off x="5974"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26927" name="Freeform 3636"/>
              <p:cNvSpPr>
                <a:spLocks/>
              </p:cNvSpPr>
              <p:nvPr/>
            </p:nvSpPr>
            <p:spPr bwMode="auto">
              <a:xfrm>
                <a:off x="5982" y="2996"/>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26928" name="Line 3637"/>
              <p:cNvSpPr>
                <a:spLocks noChangeShapeType="1"/>
              </p:cNvSpPr>
              <p:nvPr/>
            </p:nvSpPr>
            <p:spPr bwMode="auto">
              <a:xfrm>
                <a:off x="5989" y="2996"/>
                <a:ext cx="8" cy="0"/>
              </a:xfrm>
              <a:prstGeom prst="line">
                <a:avLst/>
              </a:prstGeom>
              <a:noFill/>
              <a:ln w="5080">
                <a:solidFill>
                  <a:srgbClr val="333333"/>
                </a:solidFill>
                <a:round/>
                <a:headEnd/>
                <a:tailEnd/>
              </a:ln>
            </p:spPr>
            <p:txBody>
              <a:bodyPr/>
              <a:lstStyle/>
              <a:p>
                <a:endParaRPr lang="en-US"/>
              </a:p>
            </p:txBody>
          </p:sp>
          <p:sp>
            <p:nvSpPr>
              <p:cNvPr id="226929" name="Line 3638"/>
              <p:cNvSpPr>
                <a:spLocks noChangeShapeType="1"/>
              </p:cNvSpPr>
              <p:nvPr/>
            </p:nvSpPr>
            <p:spPr bwMode="auto">
              <a:xfrm>
                <a:off x="5997" y="2996"/>
                <a:ext cx="8" cy="0"/>
              </a:xfrm>
              <a:prstGeom prst="line">
                <a:avLst/>
              </a:prstGeom>
              <a:noFill/>
              <a:ln w="5080">
                <a:solidFill>
                  <a:srgbClr val="333333"/>
                </a:solidFill>
                <a:round/>
                <a:headEnd/>
                <a:tailEnd/>
              </a:ln>
            </p:spPr>
            <p:txBody>
              <a:bodyPr/>
              <a:lstStyle/>
              <a:p>
                <a:endParaRPr lang="en-US"/>
              </a:p>
            </p:txBody>
          </p:sp>
          <p:sp>
            <p:nvSpPr>
              <p:cNvPr id="226930" name="Line 3639"/>
              <p:cNvSpPr>
                <a:spLocks noChangeShapeType="1"/>
              </p:cNvSpPr>
              <p:nvPr/>
            </p:nvSpPr>
            <p:spPr bwMode="auto">
              <a:xfrm>
                <a:off x="6005" y="2996"/>
                <a:ext cx="8" cy="0"/>
              </a:xfrm>
              <a:prstGeom prst="line">
                <a:avLst/>
              </a:prstGeom>
              <a:noFill/>
              <a:ln w="5080">
                <a:solidFill>
                  <a:srgbClr val="333333"/>
                </a:solidFill>
                <a:round/>
                <a:headEnd/>
                <a:tailEnd/>
              </a:ln>
            </p:spPr>
            <p:txBody>
              <a:bodyPr/>
              <a:lstStyle/>
              <a:p>
                <a:endParaRPr lang="en-US"/>
              </a:p>
            </p:txBody>
          </p:sp>
          <p:sp>
            <p:nvSpPr>
              <p:cNvPr id="226931" name="Line 3640"/>
              <p:cNvSpPr>
                <a:spLocks noChangeShapeType="1"/>
              </p:cNvSpPr>
              <p:nvPr/>
            </p:nvSpPr>
            <p:spPr bwMode="auto">
              <a:xfrm>
                <a:off x="6013" y="2996"/>
                <a:ext cx="8" cy="0"/>
              </a:xfrm>
              <a:prstGeom prst="line">
                <a:avLst/>
              </a:prstGeom>
              <a:noFill/>
              <a:ln w="5080">
                <a:solidFill>
                  <a:srgbClr val="333333"/>
                </a:solidFill>
                <a:round/>
                <a:headEnd/>
                <a:tailEnd/>
              </a:ln>
            </p:spPr>
            <p:txBody>
              <a:bodyPr/>
              <a:lstStyle/>
              <a:p>
                <a:endParaRPr lang="en-US"/>
              </a:p>
            </p:txBody>
          </p:sp>
          <p:sp>
            <p:nvSpPr>
              <p:cNvPr id="226932" name="Line 3641"/>
              <p:cNvSpPr>
                <a:spLocks noChangeShapeType="1"/>
              </p:cNvSpPr>
              <p:nvPr/>
            </p:nvSpPr>
            <p:spPr bwMode="auto">
              <a:xfrm>
                <a:off x="6021" y="2996"/>
                <a:ext cx="7" cy="0"/>
              </a:xfrm>
              <a:prstGeom prst="line">
                <a:avLst/>
              </a:prstGeom>
              <a:noFill/>
              <a:ln w="5080">
                <a:solidFill>
                  <a:srgbClr val="333333"/>
                </a:solidFill>
                <a:round/>
                <a:headEnd/>
                <a:tailEnd/>
              </a:ln>
            </p:spPr>
            <p:txBody>
              <a:bodyPr/>
              <a:lstStyle/>
              <a:p>
                <a:endParaRPr lang="en-US"/>
              </a:p>
            </p:txBody>
          </p:sp>
          <p:sp>
            <p:nvSpPr>
              <p:cNvPr id="226933" name="Freeform 3642"/>
              <p:cNvSpPr>
                <a:spLocks/>
              </p:cNvSpPr>
              <p:nvPr/>
            </p:nvSpPr>
            <p:spPr bwMode="auto">
              <a:xfrm>
                <a:off x="602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6934" name="Freeform 3643"/>
              <p:cNvSpPr>
                <a:spLocks/>
              </p:cNvSpPr>
              <p:nvPr/>
            </p:nvSpPr>
            <p:spPr bwMode="auto">
              <a:xfrm>
                <a:off x="603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6935" name="Line 3644"/>
              <p:cNvSpPr>
                <a:spLocks noChangeShapeType="1"/>
              </p:cNvSpPr>
              <p:nvPr/>
            </p:nvSpPr>
            <p:spPr bwMode="auto">
              <a:xfrm>
                <a:off x="6044" y="2996"/>
                <a:ext cx="8" cy="0"/>
              </a:xfrm>
              <a:prstGeom prst="line">
                <a:avLst/>
              </a:prstGeom>
              <a:noFill/>
              <a:ln w="5080">
                <a:solidFill>
                  <a:srgbClr val="333333"/>
                </a:solidFill>
                <a:round/>
                <a:headEnd/>
                <a:tailEnd/>
              </a:ln>
            </p:spPr>
            <p:txBody>
              <a:bodyPr/>
              <a:lstStyle/>
              <a:p>
                <a:endParaRPr lang="en-US"/>
              </a:p>
            </p:txBody>
          </p:sp>
          <p:sp>
            <p:nvSpPr>
              <p:cNvPr id="226936" name="Line 3645"/>
              <p:cNvSpPr>
                <a:spLocks noChangeShapeType="1"/>
              </p:cNvSpPr>
              <p:nvPr/>
            </p:nvSpPr>
            <p:spPr bwMode="auto">
              <a:xfrm>
                <a:off x="6052" y="2996"/>
                <a:ext cx="7" cy="0"/>
              </a:xfrm>
              <a:prstGeom prst="line">
                <a:avLst/>
              </a:prstGeom>
              <a:noFill/>
              <a:ln w="5080">
                <a:solidFill>
                  <a:srgbClr val="333333"/>
                </a:solidFill>
                <a:round/>
                <a:headEnd/>
                <a:tailEnd/>
              </a:ln>
            </p:spPr>
            <p:txBody>
              <a:bodyPr/>
              <a:lstStyle/>
              <a:p>
                <a:endParaRPr lang="en-US"/>
              </a:p>
            </p:txBody>
          </p:sp>
          <p:sp>
            <p:nvSpPr>
              <p:cNvPr id="226937" name="Line 3646"/>
              <p:cNvSpPr>
                <a:spLocks noChangeShapeType="1"/>
              </p:cNvSpPr>
              <p:nvPr/>
            </p:nvSpPr>
            <p:spPr bwMode="auto">
              <a:xfrm>
                <a:off x="6059" y="2996"/>
                <a:ext cx="8" cy="0"/>
              </a:xfrm>
              <a:prstGeom prst="line">
                <a:avLst/>
              </a:prstGeom>
              <a:noFill/>
              <a:ln w="5080">
                <a:solidFill>
                  <a:srgbClr val="333333"/>
                </a:solidFill>
                <a:round/>
                <a:headEnd/>
                <a:tailEnd/>
              </a:ln>
            </p:spPr>
            <p:txBody>
              <a:bodyPr/>
              <a:lstStyle/>
              <a:p>
                <a:endParaRPr lang="en-US"/>
              </a:p>
            </p:txBody>
          </p:sp>
          <p:sp>
            <p:nvSpPr>
              <p:cNvPr id="226938" name="Line 3647"/>
              <p:cNvSpPr>
                <a:spLocks noChangeShapeType="1"/>
              </p:cNvSpPr>
              <p:nvPr/>
            </p:nvSpPr>
            <p:spPr bwMode="auto">
              <a:xfrm>
                <a:off x="6067" y="2996"/>
                <a:ext cx="8" cy="0"/>
              </a:xfrm>
              <a:prstGeom prst="line">
                <a:avLst/>
              </a:prstGeom>
              <a:noFill/>
              <a:ln w="5080">
                <a:solidFill>
                  <a:srgbClr val="333333"/>
                </a:solidFill>
                <a:round/>
                <a:headEnd/>
                <a:tailEnd/>
              </a:ln>
            </p:spPr>
            <p:txBody>
              <a:bodyPr/>
              <a:lstStyle/>
              <a:p>
                <a:endParaRPr lang="en-US"/>
              </a:p>
            </p:txBody>
          </p:sp>
          <p:sp>
            <p:nvSpPr>
              <p:cNvPr id="226939" name="Line 3648"/>
              <p:cNvSpPr>
                <a:spLocks noChangeShapeType="1"/>
              </p:cNvSpPr>
              <p:nvPr/>
            </p:nvSpPr>
            <p:spPr bwMode="auto">
              <a:xfrm>
                <a:off x="6075" y="2996"/>
                <a:ext cx="8" cy="0"/>
              </a:xfrm>
              <a:prstGeom prst="line">
                <a:avLst/>
              </a:prstGeom>
              <a:noFill/>
              <a:ln w="5080">
                <a:solidFill>
                  <a:srgbClr val="333333"/>
                </a:solidFill>
                <a:round/>
                <a:headEnd/>
                <a:tailEnd/>
              </a:ln>
            </p:spPr>
            <p:txBody>
              <a:bodyPr/>
              <a:lstStyle/>
              <a:p>
                <a:endParaRPr lang="en-US"/>
              </a:p>
            </p:txBody>
          </p:sp>
          <p:sp>
            <p:nvSpPr>
              <p:cNvPr id="226940" name="Line 3649"/>
              <p:cNvSpPr>
                <a:spLocks noChangeShapeType="1"/>
              </p:cNvSpPr>
              <p:nvPr/>
            </p:nvSpPr>
            <p:spPr bwMode="auto">
              <a:xfrm>
                <a:off x="6083" y="2996"/>
                <a:ext cx="8" cy="0"/>
              </a:xfrm>
              <a:prstGeom prst="line">
                <a:avLst/>
              </a:prstGeom>
              <a:noFill/>
              <a:ln w="5080">
                <a:solidFill>
                  <a:srgbClr val="333333"/>
                </a:solidFill>
                <a:round/>
                <a:headEnd/>
                <a:tailEnd/>
              </a:ln>
            </p:spPr>
            <p:txBody>
              <a:bodyPr/>
              <a:lstStyle/>
              <a:p>
                <a:endParaRPr lang="en-US"/>
              </a:p>
            </p:txBody>
          </p:sp>
          <p:sp>
            <p:nvSpPr>
              <p:cNvPr id="226941" name="Line 3650"/>
              <p:cNvSpPr>
                <a:spLocks noChangeShapeType="1"/>
              </p:cNvSpPr>
              <p:nvPr/>
            </p:nvSpPr>
            <p:spPr bwMode="auto">
              <a:xfrm>
                <a:off x="6091" y="2996"/>
                <a:ext cx="7" cy="0"/>
              </a:xfrm>
              <a:prstGeom prst="line">
                <a:avLst/>
              </a:prstGeom>
              <a:noFill/>
              <a:ln w="5080">
                <a:solidFill>
                  <a:srgbClr val="333333"/>
                </a:solidFill>
                <a:round/>
                <a:headEnd/>
                <a:tailEnd/>
              </a:ln>
            </p:spPr>
            <p:txBody>
              <a:bodyPr/>
              <a:lstStyle/>
              <a:p>
                <a:endParaRPr lang="en-US"/>
              </a:p>
            </p:txBody>
          </p:sp>
          <p:sp>
            <p:nvSpPr>
              <p:cNvPr id="226942" name="Freeform 3651"/>
              <p:cNvSpPr>
                <a:spLocks/>
              </p:cNvSpPr>
              <p:nvPr/>
            </p:nvSpPr>
            <p:spPr bwMode="auto">
              <a:xfrm>
                <a:off x="6098"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6943" name="Line 3652"/>
              <p:cNvSpPr>
                <a:spLocks noChangeShapeType="1"/>
              </p:cNvSpPr>
              <p:nvPr/>
            </p:nvSpPr>
            <p:spPr bwMode="auto">
              <a:xfrm>
                <a:off x="6106" y="3004"/>
                <a:ext cx="8" cy="0"/>
              </a:xfrm>
              <a:prstGeom prst="line">
                <a:avLst/>
              </a:prstGeom>
              <a:noFill/>
              <a:ln w="5080">
                <a:solidFill>
                  <a:srgbClr val="333333"/>
                </a:solidFill>
                <a:round/>
                <a:headEnd/>
                <a:tailEnd/>
              </a:ln>
            </p:spPr>
            <p:txBody>
              <a:bodyPr/>
              <a:lstStyle/>
              <a:p>
                <a:endParaRPr lang="en-US"/>
              </a:p>
            </p:txBody>
          </p:sp>
          <p:sp>
            <p:nvSpPr>
              <p:cNvPr id="226944" name="Line 3653"/>
              <p:cNvSpPr>
                <a:spLocks noChangeShapeType="1"/>
              </p:cNvSpPr>
              <p:nvPr/>
            </p:nvSpPr>
            <p:spPr bwMode="auto">
              <a:xfrm>
                <a:off x="6114" y="3004"/>
                <a:ext cx="8" cy="0"/>
              </a:xfrm>
              <a:prstGeom prst="line">
                <a:avLst/>
              </a:prstGeom>
              <a:noFill/>
              <a:ln w="5080">
                <a:solidFill>
                  <a:srgbClr val="333333"/>
                </a:solidFill>
                <a:round/>
                <a:headEnd/>
                <a:tailEnd/>
              </a:ln>
            </p:spPr>
            <p:txBody>
              <a:bodyPr/>
              <a:lstStyle/>
              <a:p>
                <a:endParaRPr lang="en-US"/>
              </a:p>
            </p:txBody>
          </p:sp>
          <p:sp>
            <p:nvSpPr>
              <p:cNvPr id="226945" name="Line 3654"/>
              <p:cNvSpPr>
                <a:spLocks noChangeShapeType="1"/>
              </p:cNvSpPr>
              <p:nvPr/>
            </p:nvSpPr>
            <p:spPr bwMode="auto">
              <a:xfrm>
                <a:off x="6122" y="3004"/>
                <a:ext cx="7" cy="0"/>
              </a:xfrm>
              <a:prstGeom prst="line">
                <a:avLst/>
              </a:prstGeom>
              <a:noFill/>
              <a:ln w="5080">
                <a:solidFill>
                  <a:srgbClr val="333333"/>
                </a:solidFill>
                <a:round/>
                <a:headEnd/>
                <a:tailEnd/>
              </a:ln>
            </p:spPr>
            <p:txBody>
              <a:bodyPr/>
              <a:lstStyle/>
              <a:p>
                <a:endParaRPr lang="en-US"/>
              </a:p>
            </p:txBody>
          </p:sp>
          <p:sp>
            <p:nvSpPr>
              <p:cNvPr id="226946" name="Line 3655"/>
              <p:cNvSpPr>
                <a:spLocks noChangeShapeType="1"/>
              </p:cNvSpPr>
              <p:nvPr/>
            </p:nvSpPr>
            <p:spPr bwMode="auto">
              <a:xfrm>
                <a:off x="6129" y="3004"/>
                <a:ext cx="8" cy="0"/>
              </a:xfrm>
              <a:prstGeom prst="line">
                <a:avLst/>
              </a:prstGeom>
              <a:noFill/>
              <a:ln w="5080">
                <a:solidFill>
                  <a:srgbClr val="333333"/>
                </a:solidFill>
                <a:round/>
                <a:headEnd/>
                <a:tailEnd/>
              </a:ln>
            </p:spPr>
            <p:txBody>
              <a:bodyPr/>
              <a:lstStyle/>
              <a:p>
                <a:endParaRPr lang="en-US"/>
              </a:p>
            </p:txBody>
          </p:sp>
          <p:sp>
            <p:nvSpPr>
              <p:cNvPr id="226947" name="Freeform 3656"/>
              <p:cNvSpPr>
                <a:spLocks/>
              </p:cNvSpPr>
              <p:nvPr/>
            </p:nvSpPr>
            <p:spPr bwMode="auto">
              <a:xfrm>
                <a:off x="6137" y="300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26948" name="Freeform 3657"/>
              <p:cNvSpPr>
                <a:spLocks/>
              </p:cNvSpPr>
              <p:nvPr/>
            </p:nvSpPr>
            <p:spPr bwMode="auto">
              <a:xfrm>
                <a:off x="6145" y="300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26949" name="Line 3658"/>
              <p:cNvSpPr>
                <a:spLocks noChangeShapeType="1"/>
              </p:cNvSpPr>
              <p:nvPr/>
            </p:nvSpPr>
            <p:spPr bwMode="auto">
              <a:xfrm>
                <a:off x="6153" y="3004"/>
                <a:ext cx="8" cy="0"/>
              </a:xfrm>
              <a:prstGeom prst="line">
                <a:avLst/>
              </a:prstGeom>
              <a:noFill/>
              <a:ln w="5080">
                <a:solidFill>
                  <a:srgbClr val="333333"/>
                </a:solidFill>
                <a:round/>
                <a:headEnd/>
                <a:tailEnd/>
              </a:ln>
            </p:spPr>
            <p:txBody>
              <a:bodyPr/>
              <a:lstStyle/>
              <a:p>
                <a:endParaRPr lang="en-US"/>
              </a:p>
            </p:txBody>
          </p:sp>
          <p:sp>
            <p:nvSpPr>
              <p:cNvPr id="226950" name="Line 3659"/>
              <p:cNvSpPr>
                <a:spLocks noChangeShapeType="1"/>
              </p:cNvSpPr>
              <p:nvPr/>
            </p:nvSpPr>
            <p:spPr bwMode="auto">
              <a:xfrm>
                <a:off x="6161" y="3004"/>
                <a:ext cx="7" cy="0"/>
              </a:xfrm>
              <a:prstGeom prst="line">
                <a:avLst/>
              </a:prstGeom>
              <a:noFill/>
              <a:ln w="5080">
                <a:solidFill>
                  <a:srgbClr val="333333"/>
                </a:solidFill>
                <a:round/>
                <a:headEnd/>
                <a:tailEnd/>
              </a:ln>
            </p:spPr>
            <p:txBody>
              <a:bodyPr/>
              <a:lstStyle/>
              <a:p>
                <a:endParaRPr lang="en-US"/>
              </a:p>
            </p:txBody>
          </p:sp>
          <p:sp>
            <p:nvSpPr>
              <p:cNvPr id="226951" name="Line 3660"/>
              <p:cNvSpPr>
                <a:spLocks noChangeShapeType="1"/>
              </p:cNvSpPr>
              <p:nvPr/>
            </p:nvSpPr>
            <p:spPr bwMode="auto">
              <a:xfrm>
                <a:off x="6168" y="3004"/>
                <a:ext cx="8" cy="0"/>
              </a:xfrm>
              <a:prstGeom prst="line">
                <a:avLst/>
              </a:prstGeom>
              <a:noFill/>
              <a:ln w="5080">
                <a:solidFill>
                  <a:srgbClr val="333333"/>
                </a:solidFill>
                <a:round/>
                <a:headEnd/>
                <a:tailEnd/>
              </a:ln>
            </p:spPr>
            <p:txBody>
              <a:bodyPr/>
              <a:lstStyle/>
              <a:p>
                <a:endParaRPr lang="en-US"/>
              </a:p>
            </p:txBody>
          </p:sp>
          <p:sp>
            <p:nvSpPr>
              <p:cNvPr id="226952" name="Line 3661"/>
              <p:cNvSpPr>
                <a:spLocks noChangeShapeType="1"/>
              </p:cNvSpPr>
              <p:nvPr/>
            </p:nvSpPr>
            <p:spPr bwMode="auto">
              <a:xfrm>
                <a:off x="6176" y="3004"/>
                <a:ext cx="8" cy="0"/>
              </a:xfrm>
              <a:prstGeom prst="line">
                <a:avLst/>
              </a:prstGeom>
              <a:noFill/>
              <a:ln w="5080">
                <a:solidFill>
                  <a:srgbClr val="333333"/>
                </a:solidFill>
                <a:round/>
                <a:headEnd/>
                <a:tailEnd/>
              </a:ln>
            </p:spPr>
            <p:txBody>
              <a:bodyPr/>
              <a:lstStyle/>
              <a:p>
                <a:endParaRPr lang="en-US"/>
              </a:p>
            </p:txBody>
          </p:sp>
          <p:sp>
            <p:nvSpPr>
              <p:cNvPr id="226953" name="Freeform 3662"/>
              <p:cNvSpPr>
                <a:spLocks/>
              </p:cNvSpPr>
              <p:nvPr/>
            </p:nvSpPr>
            <p:spPr bwMode="auto">
              <a:xfrm>
                <a:off x="6184"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6954" name="Line 3663"/>
              <p:cNvSpPr>
                <a:spLocks noChangeShapeType="1"/>
              </p:cNvSpPr>
              <p:nvPr/>
            </p:nvSpPr>
            <p:spPr bwMode="auto">
              <a:xfrm>
                <a:off x="6192" y="2996"/>
                <a:ext cx="8" cy="0"/>
              </a:xfrm>
              <a:prstGeom prst="line">
                <a:avLst/>
              </a:prstGeom>
              <a:noFill/>
              <a:ln w="5080">
                <a:solidFill>
                  <a:srgbClr val="333333"/>
                </a:solidFill>
                <a:round/>
                <a:headEnd/>
                <a:tailEnd/>
              </a:ln>
            </p:spPr>
            <p:txBody>
              <a:bodyPr/>
              <a:lstStyle/>
              <a:p>
                <a:endParaRPr lang="en-US"/>
              </a:p>
            </p:txBody>
          </p:sp>
          <p:sp>
            <p:nvSpPr>
              <p:cNvPr id="226955" name="Freeform 3664"/>
              <p:cNvSpPr>
                <a:spLocks/>
              </p:cNvSpPr>
              <p:nvPr/>
            </p:nvSpPr>
            <p:spPr bwMode="auto">
              <a:xfrm>
                <a:off x="6200" y="2996"/>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333333"/>
                </a:solidFill>
                <a:prstDash val="solid"/>
                <a:round/>
                <a:headEnd/>
                <a:tailEnd/>
              </a:ln>
            </p:spPr>
            <p:txBody>
              <a:bodyPr/>
              <a:lstStyle/>
              <a:p>
                <a:endParaRPr lang="en-US"/>
              </a:p>
            </p:txBody>
          </p:sp>
          <p:sp>
            <p:nvSpPr>
              <p:cNvPr id="226956" name="Line 3665"/>
              <p:cNvSpPr>
                <a:spLocks noChangeShapeType="1"/>
              </p:cNvSpPr>
              <p:nvPr/>
            </p:nvSpPr>
            <p:spPr bwMode="auto">
              <a:xfrm>
                <a:off x="6200" y="3004"/>
                <a:ext cx="7" cy="0"/>
              </a:xfrm>
              <a:prstGeom prst="line">
                <a:avLst/>
              </a:prstGeom>
              <a:noFill/>
              <a:ln w="5080">
                <a:solidFill>
                  <a:srgbClr val="333333"/>
                </a:solidFill>
                <a:round/>
                <a:headEnd/>
                <a:tailEnd/>
              </a:ln>
            </p:spPr>
            <p:txBody>
              <a:bodyPr/>
              <a:lstStyle/>
              <a:p>
                <a:endParaRPr lang="en-US"/>
              </a:p>
            </p:txBody>
          </p:sp>
          <p:sp>
            <p:nvSpPr>
              <p:cNvPr id="226957" name="Line 3666"/>
              <p:cNvSpPr>
                <a:spLocks noChangeShapeType="1"/>
              </p:cNvSpPr>
              <p:nvPr/>
            </p:nvSpPr>
            <p:spPr bwMode="auto">
              <a:xfrm>
                <a:off x="6207" y="3004"/>
                <a:ext cx="8" cy="0"/>
              </a:xfrm>
              <a:prstGeom prst="line">
                <a:avLst/>
              </a:prstGeom>
              <a:noFill/>
              <a:ln w="5080">
                <a:solidFill>
                  <a:srgbClr val="333333"/>
                </a:solidFill>
                <a:round/>
                <a:headEnd/>
                <a:tailEnd/>
              </a:ln>
            </p:spPr>
            <p:txBody>
              <a:bodyPr/>
              <a:lstStyle/>
              <a:p>
                <a:endParaRPr lang="en-US"/>
              </a:p>
            </p:txBody>
          </p:sp>
          <p:sp>
            <p:nvSpPr>
              <p:cNvPr id="226958" name="Line 3667"/>
              <p:cNvSpPr>
                <a:spLocks noChangeShapeType="1"/>
              </p:cNvSpPr>
              <p:nvPr/>
            </p:nvSpPr>
            <p:spPr bwMode="auto">
              <a:xfrm>
                <a:off x="6215" y="3004"/>
                <a:ext cx="8" cy="0"/>
              </a:xfrm>
              <a:prstGeom prst="line">
                <a:avLst/>
              </a:prstGeom>
              <a:noFill/>
              <a:ln w="5080">
                <a:solidFill>
                  <a:srgbClr val="333333"/>
                </a:solidFill>
                <a:round/>
                <a:headEnd/>
                <a:tailEnd/>
              </a:ln>
            </p:spPr>
            <p:txBody>
              <a:bodyPr/>
              <a:lstStyle/>
              <a:p>
                <a:endParaRPr lang="en-US"/>
              </a:p>
            </p:txBody>
          </p:sp>
          <p:sp>
            <p:nvSpPr>
              <p:cNvPr id="226959" name="Line 3668"/>
              <p:cNvSpPr>
                <a:spLocks noChangeShapeType="1"/>
              </p:cNvSpPr>
              <p:nvPr/>
            </p:nvSpPr>
            <p:spPr bwMode="auto">
              <a:xfrm>
                <a:off x="6223" y="3004"/>
                <a:ext cx="8" cy="0"/>
              </a:xfrm>
              <a:prstGeom prst="line">
                <a:avLst/>
              </a:prstGeom>
              <a:noFill/>
              <a:ln w="5080">
                <a:solidFill>
                  <a:srgbClr val="333333"/>
                </a:solidFill>
                <a:round/>
                <a:headEnd/>
                <a:tailEnd/>
              </a:ln>
            </p:spPr>
            <p:txBody>
              <a:bodyPr/>
              <a:lstStyle/>
              <a:p>
                <a:endParaRPr lang="en-US"/>
              </a:p>
            </p:txBody>
          </p:sp>
          <p:sp>
            <p:nvSpPr>
              <p:cNvPr id="226960" name="Line 3669"/>
              <p:cNvSpPr>
                <a:spLocks noChangeShapeType="1"/>
              </p:cNvSpPr>
              <p:nvPr/>
            </p:nvSpPr>
            <p:spPr bwMode="auto">
              <a:xfrm>
                <a:off x="6231" y="3004"/>
                <a:ext cx="7" cy="0"/>
              </a:xfrm>
              <a:prstGeom prst="line">
                <a:avLst/>
              </a:prstGeom>
              <a:noFill/>
              <a:ln w="5080">
                <a:solidFill>
                  <a:srgbClr val="333333"/>
                </a:solidFill>
                <a:round/>
                <a:headEnd/>
                <a:tailEnd/>
              </a:ln>
            </p:spPr>
            <p:txBody>
              <a:bodyPr/>
              <a:lstStyle/>
              <a:p>
                <a:endParaRPr lang="en-US"/>
              </a:p>
            </p:txBody>
          </p:sp>
          <p:sp>
            <p:nvSpPr>
              <p:cNvPr id="226961" name="Line 3670"/>
              <p:cNvSpPr>
                <a:spLocks noChangeShapeType="1"/>
              </p:cNvSpPr>
              <p:nvPr/>
            </p:nvSpPr>
            <p:spPr bwMode="auto">
              <a:xfrm>
                <a:off x="6238" y="3004"/>
                <a:ext cx="8" cy="0"/>
              </a:xfrm>
              <a:prstGeom prst="line">
                <a:avLst/>
              </a:prstGeom>
              <a:noFill/>
              <a:ln w="5080">
                <a:solidFill>
                  <a:srgbClr val="333333"/>
                </a:solidFill>
                <a:round/>
                <a:headEnd/>
                <a:tailEnd/>
              </a:ln>
            </p:spPr>
            <p:txBody>
              <a:bodyPr/>
              <a:lstStyle/>
              <a:p>
                <a:endParaRPr lang="en-US"/>
              </a:p>
            </p:txBody>
          </p:sp>
          <p:sp>
            <p:nvSpPr>
              <p:cNvPr id="226962" name="Line 3671"/>
              <p:cNvSpPr>
                <a:spLocks noChangeShapeType="1"/>
              </p:cNvSpPr>
              <p:nvPr/>
            </p:nvSpPr>
            <p:spPr bwMode="auto">
              <a:xfrm>
                <a:off x="6246" y="3004"/>
                <a:ext cx="8" cy="0"/>
              </a:xfrm>
              <a:prstGeom prst="line">
                <a:avLst/>
              </a:prstGeom>
              <a:noFill/>
              <a:ln w="5080">
                <a:solidFill>
                  <a:srgbClr val="333333"/>
                </a:solidFill>
                <a:round/>
                <a:headEnd/>
                <a:tailEnd/>
              </a:ln>
            </p:spPr>
            <p:txBody>
              <a:bodyPr/>
              <a:lstStyle/>
              <a:p>
                <a:endParaRPr lang="en-US"/>
              </a:p>
            </p:txBody>
          </p:sp>
          <p:sp>
            <p:nvSpPr>
              <p:cNvPr id="226963" name="Freeform 3672"/>
              <p:cNvSpPr>
                <a:spLocks/>
              </p:cNvSpPr>
              <p:nvPr/>
            </p:nvSpPr>
            <p:spPr bwMode="auto">
              <a:xfrm>
                <a:off x="778" y="14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964" name="Freeform 3673"/>
              <p:cNvSpPr>
                <a:spLocks/>
              </p:cNvSpPr>
              <p:nvPr/>
            </p:nvSpPr>
            <p:spPr bwMode="auto">
              <a:xfrm>
                <a:off x="786" y="1455"/>
                <a:ext cx="7" cy="24"/>
              </a:xfrm>
              <a:custGeom>
                <a:avLst/>
                <a:gdLst>
                  <a:gd name="T0" fmla="*/ 0 w 7"/>
                  <a:gd name="T1" fmla="*/ 24 h 24"/>
                  <a:gd name="T2" fmla="*/ 0 w 7"/>
                  <a:gd name="T3" fmla="*/ 24 h 24"/>
                  <a:gd name="T4" fmla="*/ 0 w 7"/>
                  <a:gd name="T5" fmla="*/ 16 h 24"/>
                  <a:gd name="T6" fmla="*/ 7 w 7"/>
                  <a:gd name="T7" fmla="*/ 8 h 24"/>
                  <a:gd name="T8" fmla="*/ 7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lnTo>
                      <a:pt x="0" y="24"/>
                    </a:lnTo>
                    <a:lnTo>
                      <a:pt x="0" y="16"/>
                    </a:lnTo>
                    <a:lnTo>
                      <a:pt x="7" y="8"/>
                    </a:lnTo>
                    <a:lnTo>
                      <a:pt x="7" y="0"/>
                    </a:lnTo>
                  </a:path>
                </a:pathLst>
              </a:custGeom>
              <a:noFill/>
              <a:ln w="5080">
                <a:solidFill>
                  <a:srgbClr val="FF9900"/>
                </a:solidFill>
                <a:prstDash val="solid"/>
                <a:round/>
                <a:headEnd/>
                <a:tailEnd/>
              </a:ln>
            </p:spPr>
            <p:txBody>
              <a:bodyPr/>
              <a:lstStyle/>
              <a:p>
                <a:endParaRPr lang="en-US"/>
              </a:p>
            </p:txBody>
          </p:sp>
          <p:sp>
            <p:nvSpPr>
              <p:cNvPr id="226965" name="Freeform 3674"/>
              <p:cNvSpPr>
                <a:spLocks/>
              </p:cNvSpPr>
              <p:nvPr/>
            </p:nvSpPr>
            <p:spPr bwMode="auto">
              <a:xfrm>
                <a:off x="793" y="145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966" name="Freeform 3675"/>
              <p:cNvSpPr>
                <a:spLocks/>
              </p:cNvSpPr>
              <p:nvPr/>
            </p:nvSpPr>
            <p:spPr bwMode="auto">
              <a:xfrm>
                <a:off x="801" y="145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67" name="Freeform 3676"/>
              <p:cNvSpPr>
                <a:spLocks/>
              </p:cNvSpPr>
              <p:nvPr/>
            </p:nvSpPr>
            <p:spPr bwMode="auto">
              <a:xfrm>
                <a:off x="809" y="145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968" name="Freeform 3677"/>
              <p:cNvSpPr>
                <a:spLocks/>
              </p:cNvSpPr>
              <p:nvPr/>
            </p:nvSpPr>
            <p:spPr bwMode="auto">
              <a:xfrm>
                <a:off x="817" y="146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969" name="Freeform 3678"/>
              <p:cNvSpPr>
                <a:spLocks/>
              </p:cNvSpPr>
              <p:nvPr/>
            </p:nvSpPr>
            <p:spPr bwMode="auto">
              <a:xfrm>
                <a:off x="825" y="1463"/>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970" name="Freeform 3679"/>
              <p:cNvSpPr>
                <a:spLocks/>
              </p:cNvSpPr>
              <p:nvPr/>
            </p:nvSpPr>
            <p:spPr bwMode="auto">
              <a:xfrm>
                <a:off x="832" y="1276"/>
                <a:ext cx="8" cy="187"/>
              </a:xfrm>
              <a:custGeom>
                <a:avLst/>
                <a:gdLst>
                  <a:gd name="T0" fmla="*/ 0 w 8"/>
                  <a:gd name="T1" fmla="*/ 187 h 187"/>
                  <a:gd name="T2" fmla="*/ 0 w 8"/>
                  <a:gd name="T3" fmla="*/ 171 h 187"/>
                  <a:gd name="T4" fmla="*/ 0 w 8"/>
                  <a:gd name="T5" fmla="*/ 148 h 187"/>
                  <a:gd name="T6" fmla="*/ 0 w 8"/>
                  <a:gd name="T7" fmla="*/ 94 h 187"/>
                  <a:gd name="T8" fmla="*/ 8 w 8"/>
                  <a:gd name="T9" fmla="*/ 39 h 187"/>
                  <a:gd name="T10" fmla="*/ 8 w 8"/>
                  <a:gd name="T11" fmla="*/ 16 h 187"/>
                  <a:gd name="T12" fmla="*/ 8 w 8"/>
                  <a:gd name="T13" fmla="*/ 0 h 187"/>
                  <a:gd name="T14" fmla="*/ 0 60000 65536"/>
                  <a:gd name="T15" fmla="*/ 0 60000 65536"/>
                  <a:gd name="T16" fmla="*/ 0 60000 65536"/>
                  <a:gd name="T17" fmla="*/ 0 60000 65536"/>
                  <a:gd name="T18" fmla="*/ 0 60000 65536"/>
                  <a:gd name="T19" fmla="*/ 0 60000 65536"/>
                  <a:gd name="T20" fmla="*/ 0 60000 65536"/>
                  <a:gd name="T21" fmla="*/ 0 w 8"/>
                  <a:gd name="T22" fmla="*/ 0 h 187"/>
                  <a:gd name="T23" fmla="*/ 8 w 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7">
                    <a:moveTo>
                      <a:pt x="0" y="187"/>
                    </a:moveTo>
                    <a:lnTo>
                      <a:pt x="0" y="171"/>
                    </a:lnTo>
                    <a:lnTo>
                      <a:pt x="0" y="148"/>
                    </a:lnTo>
                    <a:lnTo>
                      <a:pt x="0" y="94"/>
                    </a:lnTo>
                    <a:lnTo>
                      <a:pt x="8" y="39"/>
                    </a:lnTo>
                    <a:lnTo>
                      <a:pt x="8" y="16"/>
                    </a:lnTo>
                    <a:lnTo>
                      <a:pt x="8" y="0"/>
                    </a:lnTo>
                  </a:path>
                </a:pathLst>
              </a:custGeom>
              <a:noFill/>
              <a:ln w="5080">
                <a:solidFill>
                  <a:srgbClr val="FF9900"/>
                </a:solidFill>
                <a:prstDash val="solid"/>
                <a:round/>
                <a:headEnd/>
                <a:tailEnd/>
              </a:ln>
            </p:spPr>
            <p:txBody>
              <a:bodyPr/>
              <a:lstStyle/>
              <a:p>
                <a:endParaRPr lang="en-US"/>
              </a:p>
            </p:txBody>
          </p:sp>
          <p:sp>
            <p:nvSpPr>
              <p:cNvPr id="226971" name="Freeform 3680"/>
              <p:cNvSpPr>
                <a:spLocks/>
              </p:cNvSpPr>
              <p:nvPr/>
            </p:nvSpPr>
            <p:spPr bwMode="auto">
              <a:xfrm>
                <a:off x="840" y="1276"/>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972" name="Freeform 3681"/>
              <p:cNvSpPr>
                <a:spLocks/>
              </p:cNvSpPr>
              <p:nvPr/>
            </p:nvSpPr>
            <p:spPr bwMode="auto">
              <a:xfrm>
                <a:off x="848" y="1144"/>
                <a:ext cx="8" cy="140"/>
              </a:xfrm>
              <a:custGeom>
                <a:avLst/>
                <a:gdLst>
                  <a:gd name="T0" fmla="*/ 0 w 8"/>
                  <a:gd name="T1" fmla="*/ 140 h 140"/>
                  <a:gd name="T2" fmla="*/ 0 w 8"/>
                  <a:gd name="T3" fmla="*/ 124 h 140"/>
                  <a:gd name="T4" fmla="*/ 0 w 8"/>
                  <a:gd name="T5" fmla="*/ 109 h 140"/>
                  <a:gd name="T6" fmla="*/ 0 w 8"/>
                  <a:gd name="T7" fmla="*/ 70 h 140"/>
                  <a:gd name="T8" fmla="*/ 8 w 8"/>
                  <a:gd name="T9" fmla="*/ 23 h 140"/>
                  <a:gd name="T10" fmla="*/ 8 w 8"/>
                  <a:gd name="T11" fmla="*/ 8 h 140"/>
                  <a:gd name="T12" fmla="*/ 8 w 8"/>
                  <a:gd name="T13" fmla="*/ 0 h 140"/>
                  <a:gd name="T14" fmla="*/ 0 60000 65536"/>
                  <a:gd name="T15" fmla="*/ 0 60000 65536"/>
                  <a:gd name="T16" fmla="*/ 0 60000 65536"/>
                  <a:gd name="T17" fmla="*/ 0 60000 65536"/>
                  <a:gd name="T18" fmla="*/ 0 60000 65536"/>
                  <a:gd name="T19" fmla="*/ 0 60000 65536"/>
                  <a:gd name="T20" fmla="*/ 0 60000 65536"/>
                  <a:gd name="T21" fmla="*/ 0 w 8"/>
                  <a:gd name="T22" fmla="*/ 0 h 140"/>
                  <a:gd name="T23" fmla="*/ 8 w 8"/>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0">
                    <a:moveTo>
                      <a:pt x="0" y="140"/>
                    </a:moveTo>
                    <a:lnTo>
                      <a:pt x="0" y="124"/>
                    </a:lnTo>
                    <a:lnTo>
                      <a:pt x="0" y="109"/>
                    </a:lnTo>
                    <a:lnTo>
                      <a:pt x="0" y="70"/>
                    </a:lnTo>
                    <a:lnTo>
                      <a:pt x="8"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6973" name="Freeform 3682"/>
              <p:cNvSpPr>
                <a:spLocks/>
              </p:cNvSpPr>
              <p:nvPr/>
            </p:nvSpPr>
            <p:spPr bwMode="auto">
              <a:xfrm>
                <a:off x="856" y="1144"/>
                <a:ext cx="7" cy="62"/>
              </a:xfrm>
              <a:custGeom>
                <a:avLst/>
                <a:gdLst>
                  <a:gd name="T0" fmla="*/ 0 w 7"/>
                  <a:gd name="T1" fmla="*/ 0 h 62"/>
                  <a:gd name="T2" fmla="*/ 0 w 7"/>
                  <a:gd name="T3" fmla="*/ 0 h 62"/>
                  <a:gd name="T4" fmla="*/ 0 w 7"/>
                  <a:gd name="T5" fmla="*/ 0 h 62"/>
                  <a:gd name="T6" fmla="*/ 0 w 7"/>
                  <a:gd name="T7" fmla="*/ 23 h 62"/>
                  <a:gd name="T8" fmla="*/ 7 w 7"/>
                  <a:gd name="T9" fmla="*/ 47 h 62"/>
                  <a:gd name="T10" fmla="*/ 7 w 7"/>
                  <a:gd name="T11" fmla="*/ 62 h 62"/>
                  <a:gd name="T12" fmla="*/ 0 60000 65536"/>
                  <a:gd name="T13" fmla="*/ 0 60000 65536"/>
                  <a:gd name="T14" fmla="*/ 0 60000 65536"/>
                  <a:gd name="T15" fmla="*/ 0 60000 65536"/>
                  <a:gd name="T16" fmla="*/ 0 60000 65536"/>
                  <a:gd name="T17" fmla="*/ 0 60000 65536"/>
                  <a:gd name="T18" fmla="*/ 0 w 7"/>
                  <a:gd name="T19" fmla="*/ 0 h 62"/>
                  <a:gd name="T20" fmla="*/ 7 w 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 h="62">
                    <a:moveTo>
                      <a:pt x="0" y="0"/>
                    </a:moveTo>
                    <a:lnTo>
                      <a:pt x="0" y="0"/>
                    </a:lnTo>
                    <a:lnTo>
                      <a:pt x="0" y="23"/>
                    </a:lnTo>
                    <a:lnTo>
                      <a:pt x="7" y="47"/>
                    </a:lnTo>
                    <a:lnTo>
                      <a:pt x="7" y="62"/>
                    </a:lnTo>
                  </a:path>
                </a:pathLst>
              </a:custGeom>
              <a:noFill/>
              <a:ln w="5080">
                <a:solidFill>
                  <a:srgbClr val="FF9900"/>
                </a:solidFill>
                <a:prstDash val="solid"/>
                <a:round/>
                <a:headEnd/>
                <a:tailEnd/>
              </a:ln>
            </p:spPr>
            <p:txBody>
              <a:bodyPr/>
              <a:lstStyle/>
              <a:p>
                <a:endParaRPr lang="en-US"/>
              </a:p>
            </p:txBody>
          </p:sp>
          <p:sp>
            <p:nvSpPr>
              <p:cNvPr id="226974" name="Freeform 3683"/>
              <p:cNvSpPr>
                <a:spLocks/>
              </p:cNvSpPr>
              <p:nvPr/>
            </p:nvSpPr>
            <p:spPr bwMode="auto">
              <a:xfrm>
                <a:off x="863" y="120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975" name="Freeform 3684"/>
              <p:cNvSpPr>
                <a:spLocks/>
              </p:cNvSpPr>
              <p:nvPr/>
            </p:nvSpPr>
            <p:spPr bwMode="auto">
              <a:xfrm>
                <a:off x="871" y="1214"/>
                <a:ext cx="8" cy="241"/>
              </a:xfrm>
              <a:custGeom>
                <a:avLst/>
                <a:gdLst>
                  <a:gd name="T0" fmla="*/ 0 w 8"/>
                  <a:gd name="T1" fmla="*/ 0 h 241"/>
                  <a:gd name="T2" fmla="*/ 0 w 8"/>
                  <a:gd name="T3" fmla="*/ 23 h 241"/>
                  <a:gd name="T4" fmla="*/ 0 w 8"/>
                  <a:gd name="T5" fmla="*/ 47 h 241"/>
                  <a:gd name="T6" fmla="*/ 0 w 8"/>
                  <a:gd name="T7" fmla="*/ 117 h 241"/>
                  <a:gd name="T8" fmla="*/ 8 w 8"/>
                  <a:gd name="T9" fmla="*/ 187 h 241"/>
                  <a:gd name="T10" fmla="*/ 8 w 8"/>
                  <a:gd name="T11" fmla="*/ 218 h 241"/>
                  <a:gd name="T12" fmla="*/ 8 w 8"/>
                  <a:gd name="T13" fmla="*/ 241 h 241"/>
                  <a:gd name="T14" fmla="*/ 0 60000 65536"/>
                  <a:gd name="T15" fmla="*/ 0 60000 65536"/>
                  <a:gd name="T16" fmla="*/ 0 60000 65536"/>
                  <a:gd name="T17" fmla="*/ 0 60000 65536"/>
                  <a:gd name="T18" fmla="*/ 0 60000 65536"/>
                  <a:gd name="T19" fmla="*/ 0 60000 65536"/>
                  <a:gd name="T20" fmla="*/ 0 60000 65536"/>
                  <a:gd name="T21" fmla="*/ 0 w 8"/>
                  <a:gd name="T22" fmla="*/ 0 h 241"/>
                  <a:gd name="T23" fmla="*/ 8 w 8"/>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41">
                    <a:moveTo>
                      <a:pt x="0" y="0"/>
                    </a:moveTo>
                    <a:lnTo>
                      <a:pt x="0" y="23"/>
                    </a:lnTo>
                    <a:lnTo>
                      <a:pt x="0" y="47"/>
                    </a:lnTo>
                    <a:lnTo>
                      <a:pt x="0" y="117"/>
                    </a:lnTo>
                    <a:lnTo>
                      <a:pt x="8" y="187"/>
                    </a:lnTo>
                    <a:lnTo>
                      <a:pt x="8" y="218"/>
                    </a:lnTo>
                    <a:lnTo>
                      <a:pt x="8" y="241"/>
                    </a:lnTo>
                  </a:path>
                </a:pathLst>
              </a:custGeom>
              <a:noFill/>
              <a:ln w="5080">
                <a:solidFill>
                  <a:srgbClr val="FF9900"/>
                </a:solidFill>
                <a:prstDash val="solid"/>
                <a:round/>
                <a:headEnd/>
                <a:tailEnd/>
              </a:ln>
            </p:spPr>
            <p:txBody>
              <a:bodyPr/>
              <a:lstStyle/>
              <a:p>
                <a:endParaRPr lang="en-US"/>
              </a:p>
            </p:txBody>
          </p:sp>
          <p:sp>
            <p:nvSpPr>
              <p:cNvPr id="226976" name="Freeform 3685"/>
              <p:cNvSpPr>
                <a:spLocks/>
              </p:cNvSpPr>
              <p:nvPr/>
            </p:nvSpPr>
            <p:spPr bwMode="auto">
              <a:xfrm>
                <a:off x="879" y="1455"/>
                <a:ext cx="8" cy="47"/>
              </a:xfrm>
              <a:custGeom>
                <a:avLst/>
                <a:gdLst>
                  <a:gd name="T0" fmla="*/ 0 w 8"/>
                  <a:gd name="T1" fmla="*/ 0 h 47"/>
                  <a:gd name="T2" fmla="*/ 0 w 8"/>
                  <a:gd name="T3" fmla="*/ 31 h 47"/>
                  <a:gd name="T4" fmla="*/ 8 w 8"/>
                  <a:gd name="T5" fmla="*/ 39 h 47"/>
                  <a:gd name="T6" fmla="*/ 8 w 8"/>
                  <a:gd name="T7" fmla="*/ 47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0"/>
                    </a:moveTo>
                    <a:lnTo>
                      <a:pt x="0" y="31"/>
                    </a:lnTo>
                    <a:lnTo>
                      <a:pt x="8" y="39"/>
                    </a:lnTo>
                    <a:lnTo>
                      <a:pt x="8" y="47"/>
                    </a:lnTo>
                  </a:path>
                </a:pathLst>
              </a:custGeom>
              <a:noFill/>
              <a:ln w="5080">
                <a:solidFill>
                  <a:srgbClr val="FF9900"/>
                </a:solidFill>
                <a:prstDash val="solid"/>
                <a:round/>
                <a:headEnd/>
                <a:tailEnd/>
              </a:ln>
            </p:spPr>
            <p:txBody>
              <a:bodyPr/>
              <a:lstStyle/>
              <a:p>
                <a:endParaRPr lang="en-US"/>
              </a:p>
            </p:txBody>
          </p:sp>
          <p:sp>
            <p:nvSpPr>
              <p:cNvPr id="226977" name="Freeform 3686"/>
              <p:cNvSpPr>
                <a:spLocks/>
              </p:cNvSpPr>
              <p:nvPr/>
            </p:nvSpPr>
            <p:spPr bwMode="auto">
              <a:xfrm>
                <a:off x="887" y="1486"/>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FF9900"/>
                </a:solidFill>
                <a:prstDash val="solid"/>
                <a:round/>
                <a:headEnd/>
                <a:tailEnd/>
              </a:ln>
            </p:spPr>
            <p:txBody>
              <a:bodyPr/>
              <a:lstStyle/>
              <a:p>
                <a:endParaRPr lang="en-US"/>
              </a:p>
            </p:txBody>
          </p:sp>
          <p:sp>
            <p:nvSpPr>
              <p:cNvPr id="226978" name="Freeform 3687"/>
              <p:cNvSpPr>
                <a:spLocks/>
              </p:cNvSpPr>
              <p:nvPr/>
            </p:nvSpPr>
            <p:spPr bwMode="auto">
              <a:xfrm>
                <a:off x="895" y="148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979" name="Line 3688"/>
              <p:cNvSpPr>
                <a:spLocks noChangeShapeType="1"/>
              </p:cNvSpPr>
              <p:nvPr/>
            </p:nvSpPr>
            <p:spPr bwMode="auto">
              <a:xfrm>
                <a:off x="902" y="1494"/>
                <a:ext cx="8" cy="8"/>
              </a:xfrm>
              <a:prstGeom prst="line">
                <a:avLst/>
              </a:prstGeom>
              <a:noFill/>
              <a:ln w="5080">
                <a:solidFill>
                  <a:srgbClr val="FF9900"/>
                </a:solidFill>
                <a:round/>
                <a:headEnd/>
                <a:tailEnd/>
              </a:ln>
            </p:spPr>
            <p:txBody>
              <a:bodyPr/>
              <a:lstStyle/>
              <a:p>
                <a:endParaRPr lang="en-US"/>
              </a:p>
            </p:txBody>
          </p:sp>
          <p:sp>
            <p:nvSpPr>
              <p:cNvPr id="226980" name="Freeform 3689"/>
              <p:cNvSpPr>
                <a:spLocks/>
              </p:cNvSpPr>
              <p:nvPr/>
            </p:nvSpPr>
            <p:spPr bwMode="auto">
              <a:xfrm>
                <a:off x="910" y="1502"/>
                <a:ext cx="8" cy="15"/>
              </a:xfrm>
              <a:custGeom>
                <a:avLst/>
                <a:gdLst>
                  <a:gd name="T0" fmla="*/ 0 w 8"/>
                  <a:gd name="T1" fmla="*/ 0 h 15"/>
                  <a:gd name="T2" fmla="*/ 0 w 8"/>
                  <a:gd name="T3" fmla="*/ 8 h 15"/>
                  <a:gd name="T4" fmla="*/ 8 w 8"/>
                  <a:gd name="T5" fmla="*/ 15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981" name="Freeform 3690"/>
              <p:cNvSpPr>
                <a:spLocks/>
              </p:cNvSpPr>
              <p:nvPr/>
            </p:nvSpPr>
            <p:spPr bwMode="auto">
              <a:xfrm>
                <a:off x="918" y="1486"/>
                <a:ext cx="8" cy="31"/>
              </a:xfrm>
              <a:custGeom>
                <a:avLst/>
                <a:gdLst>
                  <a:gd name="T0" fmla="*/ 0 w 8"/>
                  <a:gd name="T1" fmla="*/ 31 h 31"/>
                  <a:gd name="T2" fmla="*/ 8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8" y="16"/>
                    </a:lnTo>
                    <a:lnTo>
                      <a:pt x="8" y="0"/>
                    </a:lnTo>
                  </a:path>
                </a:pathLst>
              </a:custGeom>
              <a:noFill/>
              <a:ln w="5080">
                <a:solidFill>
                  <a:srgbClr val="FF9900"/>
                </a:solidFill>
                <a:prstDash val="solid"/>
                <a:round/>
                <a:headEnd/>
                <a:tailEnd/>
              </a:ln>
            </p:spPr>
            <p:txBody>
              <a:bodyPr/>
              <a:lstStyle/>
              <a:p>
                <a:endParaRPr lang="en-US"/>
              </a:p>
            </p:txBody>
          </p:sp>
          <p:sp>
            <p:nvSpPr>
              <p:cNvPr id="226982" name="Freeform 3691"/>
              <p:cNvSpPr>
                <a:spLocks/>
              </p:cNvSpPr>
              <p:nvPr/>
            </p:nvSpPr>
            <p:spPr bwMode="auto">
              <a:xfrm>
                <a:off x="926" y="1440"/>
                <a:ext cx="0" cy="46"/>
              </a:xfrm>
              <a:custGeom>
                <a:avLst/>
                <a:gdLst>
                  <a:gd name="T0" fmla="*/ 46 h 46"/>
                  <a:gd name="T1" fmla="*/ 31 h 46"/>
                  <a:gd name="T2" fmla="*/ 15 h 46"/>
                  <a:gd name="T3" fmla="*/ 0 h 46"/>
                  <a:gd name="T4" fmla="*/ 0 h 46"/>
                  <a:gd name="T5" fmla="*/ 0 60000 65536"/>
                  <a:gd name="T6" fmla="*/ 0 60000 65536"/>
                  <a:gd name="T7" fmla="*/ 0 60000 65536"/>
                  <a:gd name="T8" fmla="*/ 0 60000 65536"/>
                  <a:gd name="T9" fmla="*/ 0 60000 65536"/>
                  <a:gd name="T10" fmla="*/ 0 h 46"/>
                  <a:gd name="T11" fmla="*/ 46 h 46"/>
                </a:gdLst>
                <a:ahLst/>
                <a:cxnLst>
                  <a:cxn ang="T5">
                    <a:pos x="0" y="T0"/>
                  </a:cxn>
                  <a:cxn ang="T6">
                    <a:pos x="0" y="T1"/>
                  </a:cxn>
                  <a:cxn ang="T7">
                    <a:pos x="0" y="T2"/>
                  </a:cxn>
                  <a:cxn ang="T8">
                    <a:pos x="0" y="T3"/>
                  </a:cxn>
                  <a:cxn ang="T9">
                    <a:pos x="0" y="T4"/>
                  </a:cxn>
                </a:cxnLst>
                <a:rect l="0" t="T10" r="0" b="T11"/>
                <a:pathLst>
                  <a:path h="46">
                    <a:moveTo>
                      <a:pt x="0" y="46"/>
                    </a:moveTo>
                    <a:lnTo>
                      <a:pt x="0" y="31"/>
                    </a:lnTo>
                    <a:lnTo>
                      <a:pt x="0" y="15"/>
                    </a:lnTo>
                    <a:lnTo>
                      <a:pt x="0" y="0"/>
                    </a:lnTo>
                  </a:path>
                </a:pathLst>
              </a:custGeom>
              <a:noFill/>
              <a:ln w="5080">
                <a:solidFill>
                  <a:srgbClr val="FF9900"/>
                </a:solidFill>
                <a:prstDash val="solid"/>
                <a:round/>
                <a:headEnd/>
                <a:tailEnd/>
              </a:ln>
            </p:spPr>
            <p:txBody>
              <a:bodyPr/>
              <a:lstStyle/>
              <a:p>
                <a:endParaRPr lang="en-US"/>
              </a:p>
            </p:txBody>
          </p:sp>
          <p:sp>
            <p:nvSpPr>
              <p:cNvPr id="226983" name="Freeform 3692"/>
              <p:cNvSpPr>
                <a:spLocks/>
              </p:cNvSpPr>
              <p:nvPr/>
            </p:nvSpPr>
            <p:spPr bwMode="auto">
              <a:xfrm>
                <a:off x="926" y="1440"/>
                <a:ext cx="7" cy="70"/>
              </a:xfrm>
              <a:custGeom>
                <a:avLst/>
                <a:gdLst>
                  <a:gd name="T0" fmla="*/ 0 w 7"/>
                  <a:gd name="T1" fmla="*/ 0 h 70"/>
                  <a:gd name="T2" fmla="*/ 0 w 7"/>
                  <a:gd name="T3" fmla="*/ 7 h 70"/>
                  <a:gd name="T4" fmla="*/ 0 w 7"/>
                  <a:gd name="T5" fmla="*/ 31 h 70"/>
                  <a:gd name="T6" fmla="*/ 7 w 7"/>
                  <a:gd name="T7" fmla="*/ 54 h 70"/>
                  <a:gd name="T8" fmla="*/ 7 w 7"/>
                  <a:gd name="T9" fmla="*/ 7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0"/>
                    </a:moveTo>
                    <a:lnTo>
                      <a:pt x="0" y="7"/>
                    </a:lnTo>
                    <a:lnTo>
                      <a:pt x="0" y="31"/>
                    </a:lnTo>
                    <a:lnTo>
                      <a:pt x="7" y="54"/>
                    </a:lnTo>
                    <a:lnTo>
                      <a:pt x="7" y="70"/>
                    </a:lnTo>
                  </a:path>
                </a:pathLst>
              </a:custGeom>
              <a:noFill/>
              <a:ln w="5080">
                <a:solidFill>
                  <a:srgbClr val="FF9900"/>
                </a:solidFill>
                <a:prstDash val="solid"/>
                <a:round/>
                <a:headEnd/>
                <a:tailEnd/>
              </a:ln>
            </p:spPr>
            <p:txBody>
              <a:bodyPr/>
              <a:lstStyle/>
              <a:p>
                <a:endParaRPr lang="en-US"/>
              </a:p>
            </p:txBody>
          </p:sp>
          <p:sp>
            <p:nvSpPr>
              <p:cNvPr id="226984" name="Freeform 3693"/>
              <p:cNvSpPr>
                <a:spLocks/>
              </p:cNvSpPr>
              <p:nvPr/>
            </p:nvSpPr>
            <p:spPr bwMode="auto">
              <a:xfrm>
                <a:off x="933" y="1510"/>
                <a:ext cx="8" cy="39"/>
              </a:xfrm>
              <a:custGeom>
                <a:avLst/>
                <a:gdLst>
                  <a:gd name="T0" fmla="*/ 0 w 8"/>
                  <a:gd name="T1" fmla="*/ 0 h 39"/>
                  <a:gd name="T2" fmla="*/ 0 w 8"/>
                  <a:gd name="T3" fmla="*/ 23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0" y="23"/>
                    </a:lnTo>
                    <a:lnTo>
                      <a:pt x="8" y="39"/>
                    </a:lnTo>
                  </a:path>
                </a:pathLst>
              </a:custGeom>
              <a:noFill/>
              <a:ln w="5080">
                <a:solidFill>
                  <a:srgbClr val="FF9900"/>
                </a:solidFill>
                <a:prstDash val="solid"/>
                <a:round/>
                <a:headEnd/>
                <a:tailEnd/>
              </a:ln>
            </p:spPr>
            <p:txBody>
              <a:bodyPr/>
              <a:lstStyle/>
              <a:p>
                <a:endParaRPr lang="en-US"/>
              </a:p>
            </p:txBody>
          </p:sp>
          <p:sp>
            <p:nvSpPr>
              <p:cNvPr id="226985" name="Freeform 3694"/>
              <p:cNvSpPr>
                <a:spLocks/>
              </p:cNvSpPr>
              <p:nvPr/>
            </p:nvSpPr>
            <p:spPr bwMode="auto">
              <a:xfrm>
                <a:off x="941" y="1549"/>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FF9900"/>
                </a:solidFill>
                <a:prstDash val="solid"/>
                <a:round/>
                <a:headEnd/>
                <a:tailEnd/>
              </a:ln>
            </p:spPr>
            <p:txBody>
              <a:bodyPr/>
              <a:lstStyle/>
              <a:p>
                <a:endParaRPr lang="en-US"/>
              </a:p>
            </p:txBody>
          </p:sp>
          <p:sp>
            <p:nvSpPr>
              <p:cNvPr id="226986" name="Line 3695"/>
              <p:cNvSpPr>
                <a:spLocks noChangeShapeType="1"/>
              </p:cNvSpPr>
              <p:nvPr/>
            </p:nvSpPr>
            <p:spPr bwMode="auto">
              <a:xfrm>
                <a:off x="949" y="1580"/>
                <a:ext cx="8" cy="8"/>
              </a:xfrm>
              <a:prstGeom prst="line">
                <a:avLst/>
              </a:prstGeom>
              <a:noFill/>
              <a:ln w="5080">
                <a:solidFill>
                  <a:srgbClr val="FF9900"/>
                </a:solidFill>
                <a:round/>
                <a:headEnd/>
                <a:tailEnd/>
              </a:ln>
            </p:spPr>
            <p:txBody>
              <a:bodyPr/>
              <a:lstStyle/>
              <a:p>
                <a:endParaRPr lang="en-US"/>
              </a:p>
            </p:txBody>
          </p:sp>
          <p:sp>
            <p:nvSpPr>
              <p:cNvPr id="226987" name="Freeform 3696"/>
              <p:cNvSpPr>
                <a:spLocks/>
              </p:cNvSpPr>
              <p:nvPr/>
            </p:nvSpPr>
            <p:spPr bwMode="auto">
              <a:xfrm>
                <a:off x="957" y="1588"/>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6988" name="Freeform 3697"/>
              <p:cNvSpPr>
                <a:spLocks/>
              </p:cNvSpPr>
              <p:nvPr/>
            </p:nvSpPr>
            <p:spPr bwMode="auto">
              <a:xfrm>
                <a:off x="965" y="1572"/>
                <a:ext cx="7" cy="23"/>
              </a:xfrm>
              <a:custGeom>
                <a:avLst/>
                <a:gdLst>
                  <a:gd name="T0" fmla="*/ 0 w 7"/>
                  <a:gd name="T1" fmla="*/ 23 h 23"/>
                  <a:gd name="T2" fmla="*/ 0 w 7"/>
                  <a:gd name="T3" fmla="*/ 16 h 23"/>
                  <a:gd name="T4" fmla="*/ 0 w 7"/>
                  <a:gd name="T5" fmla="*/ 8 h 23"/>
                  <a:gd name="T6" fmla="*/ 7 w 7"/>
                  <a:gd name="T7" fmla="*/ 0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16"/>
                    </a:lnTo>
                    <a:lnTo>
                      <a:pt x="0" y="8"/>
                    </a:lnTo>
                    <a:lnTo>
                      <a:pt x="7" y="0"/>
                    </a:lnTo>
                  </a:path>
                </a:pathLst>
              </a:custGeom>
              <a:noFill/>
              <a:ln w="5080">
                <a:solidFill>
                  <a:srgbClr val="FF9900"/>
                </a:solidFill>
                <a:prstDash val="solid"/>
                <a:round/>
                <a:headEnd/>
                <a:tailEnd/>
              </a:ln>
            </p:spPr>
            <p:txBody>
              <a:bodyPr/>
              <a:lstStyle/>
              <a:p>
                <a:endParaRPr lang="en-US"/>
              </a:p>
            </p:txBody>
          </p:sp>
          <p:sp>
            <p:nvSpPr>
              <p:cNvPr id="226989" name="Freeform 3698"/>
              <p:cNvSpPr>
                <a:spLocks/>
              </p:cNvSpPr>
              <p:nvPr/>
            </p:nvSpPr>
            <p:spPr bwMode="auto">
              <a:xfrm>
                <a:off x="972" y="1572"/>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FF9900"/>
                </a:solidFill>
                <a:prstDash val="solid"/>
                <a:round/>
                <a:headEnd/>
                <a:tailEnd/>
              </a:ln>
            </p:spPr>
            <p:txBody>
              <a:bodyPr/>
              <a:lstStyle/>
              <a:p>
                <a:endParaRPr lang="en-US"/>
              </a:p>
            </p:txBody>
          </p:sp>
          <p:sp>
            <p:nvSpPr>
              <p:cNvPr id="226990" name="Freeform 3699"/>
              <p:cNvSpPr>
                <a:spLocks/>
              </p:cNvSpPr>
              <p:nvPr/>
            </p:nvSpPr>
            <p:spPr bwMode="auto">
              <a:xfrm>
                <a:off x="980" y="1595"/>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FF9900"/>
                </a:solidFill>
                <a:prstDash val="solid"/>
                <a:round/>
                <a:headEnd/>
                <a:tailEnd/>
              </a:ln>
            </p:spPr>
            <p:txBody>
              <a:bodyPr/>
              <a:lstStyle/>
              <a:p>
                <a:endParaRPr lang="en-US"/>
              </a:p>
            </p:txBody>
          </p:sp>
          <p:sp>
            <p:nvSpPr>
              <p:cNvPr id="226991" name="Freeform 3700"/>
              <p:cNvSpPr>
                <a:spLocks/>
              </p:cNvSpPr>
              <p:nvPr/>
            </p:nvSpPr>
            <p:spPr bwMode="auto">
              <a:xfrm>
                <a:off x="988" y="1603"/>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FF9900"/>
                </a:solidFill>
                <a:prstDash val="solid"/>
                <a:round/>
                <a:headEnd/>
                <a:tailEnd/>
              </a:ln>
            </p:spPr>
            <p:txBody>
              <a:bodyPr/>
              <a:lstStyle/>
              <a:p>
                <a:endParaRPr lang="en-US"/>
              </a:p>
            </p:txBody>
          </p:sp>
          <p:sp>
            <p:nvSpPr>
              <p:cNvPr id="226992" name="Freeform 3701"/>
              <p:cNvSpPr>
                <a:spLocks/>
              </p:cNvSpPr>
              <p:nvPr/>
            </p:nvSpPr>
            <p:spPr bwMode="auto">
              <a:xfrm>
                <a:off x="996" y="1603"/>
                <a:ext cx="7" cy="31"/>
              </a:xfrm>
              <a:custGeom>
                <a:avLst/>
                <a:gdLst>
                  <a:gd name="T0" fmla="*/ 0 w 7"/>
                  <a:gd name="T1" fmla="*/ 0 h 31"/>
                  <a:gd name="T2" fmla="*/ 0 w 7"/>
                  <a:gd name="T3" fmla="*/ 8 h 31"/>
                  <a:gd name="T4" fmla="*/ 0 w 7"/>
                  <a:gd name="T5" fmla="*/ 16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8"/>
                    </a:lnTo>
                    <a:lnTo>
                      <a:pt x="0" y="16"/>
                    </a:lnTo>
                    <a:lnTo>
                      <a:pt x="7" y="31"/>
                    </a:lnTo>
                  </a:path>
                </a:pathLst>
              </a:custGeom>
              <a:noFill/>
              <a:ln w="5080">
                <a:solidFill>
                  <a:srgbClr val="FF9900"/>
                </a:solidFill>
                <a:prstDash val="solid"/>
                <a:round/>
                <a:headEnd/>
                <a:tailEnd/>
              </a:ln>
            </p:spPr>
            <p:txBody>
              <a:bodyPr/>
              <a:lstStyle/>
              <a:p>
                <a:endParaRPr lang="en-US"/>
              </a:p>
            </p:txBody>
          </p:sp>
          <p:sp>
            <p:nvSpPr>
              <p:cNvPr id="226993" name="Freeform 3702"/>
              <p:cNvSpPr>
                <a:spLocks/>
              </p:cNvSpPr>
              <p:nvPr/>
            </p:nvSpPr>
            <p:spPr bwMode="auto">
              <a:xfrm>
                <a:off x="1003" y="1634"/>
                <a:ext cx="8" cy="16"/>
              </a:xfrm>
              <a:custGeom>
                <a:avLst/>
                <a:gdLst>
                  <a:gd name="T0" fmla="*/ 0 w 8"/>
                  <a:gd name="T1" fmla="*/ 0 h 16"/>
                  <a:gd name="T2" fmla="*/ 0 w 8"/>
                  <a:gd name="T3" fmla="*/ 8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994" name="Freeform 3703"/>
              <p:cNvSpPr>
                <a:spLocks/>
              </p:cNvSpPr>
              <p:nvPr/>
            </p:nvSpPr>
            <p:spPr bwMode="auto">
              <a:xfrm>
                <a:off x="1011" y="1354"/>
                <a:ext cx="8" cy="296"/>
              </a:xfrm>
              <a:custGeom>
                <a:avLst/>
                <a:gdLst>
                  <a:gd name="T0" fmla="*/ 0 w 8"/>
                  <a:gd name="T1" fmla="*/ 296 h 296"/>
                  <a:gd name="T2" fmla="*/ 0 w 8"/>
                  <a:gd name="T3" fmla="*/ 272 h 296"/>
                  <a:gd name="T4" fmla="*/ 0 w 8"/>
                  <a:gd name="T5" fmla="*/ 241 h 296"/>
                  <a:gd name="T6" fmla="*/ 0 w 8"/>
                  <a:gd name="T7" fmla="*/ 202 h 296"/>
                  <a:gd name="T8" fmla="*/ 0 w 8"/>
                  <a:gd name="T9" fmla="*/ 163 h 296"/>
                  <a:gd name="T10" fmla="*/ 8 w 8"/>
                  <a:gd name="T11" fmla="*/ 70 h 296"/>
                  <a:gd name="T12" fmla="*/ 8 w 8"/>
                  <a:gd name="T13" fmla="*/ 31 h 296"/>
                  <a:gd name="T14" fmla="*/ 8 w 8"/>
                  <a:gd name="T15" fmla="*/ 0 h 29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96"/>
                  <a:gd name="T26" fmla="*/ 8 w 8"/>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96">
                    <a:moveTo>
                      <a:pt x="0" y="296"/>
                    </a:moveTo>
                    <a:lnTo>
                      <a:pt x="0" y="272"/>
                    </a:lnTo>
                    <a:lnTo>
                      <a:pt x="0" y="241"/>
                    </a:lnTo>
                    <a:lnTo>
                      <a:pt x="0" y="202"/>
                    </a:lnTo>
                    <a:lnTo>
                      <a:pt x="0" y="163"/>
                    </a:lnTo>
                    <a:lnTo>
                      <a:pt x="8" y="70"/>
                    </a:lnTo>
                    <a:lnTo>
                      <a:pt x="8" y="31"/>
                    </a:lnTo>
                    <a:lnTo>
                      <a:pt x="8" y="0"/>
                    </a:lnTo>
                  </a:path>
                </a:pathLst>
              </a:custGeom>
              <a:noFill/>
              <a:ln w="5080">
                <a:solidFill>
                  <a:srgbClr val="FF9900"/>
                </a:solidFill>
                <a:prstDash val="solid"/>
                <a:round/>
                <a:headEnd/>
                <a:tailEnd/>
              </a:ln>
            </p:spPr>
            <p:txBody>
              <a:bodyPr/>
              <a:lstStyle/>
              <a:p>
                <a:endParaRPr lang="en-US"/>
              </a:p>
            </p:txBody>
          </p:sp>
          <p:sp>
            <p:nvSpPr>
              <p:cNvPr id="226995" name="Freeform 3704"/>
              <p:cNvSpPr>
                <a:spLocks/>
              </p:cNvSpPr>
              <p:nvPr/>
            </p:nvSpPr>
            <p:spPr bwMode="auto">
              <a:xfrm>
                <a:off x="1019" y="1167"/>
                <a:ext cx="8" cy="187"/>
              </a:xfrm>
              <a:custGeom>
                <a:avLst/>
                <a:gdLst>
                  <a:gd name="T0" fmla="*/ 0 w 8"/>
                  <a:gd name="T1" fmla="*/ 187 h 187"/>
                  <a:gd name="T2" fmla="*/ 0 w 8"/>
                  <a:gd name="T3" fmla="*/ 125 h 187"/>
                  <a:gd name="T4" fmla="*/ 0 w 8"/>
                  <a:gd name="T5" fmla="*/ 55 h 187"/>
                  <a:gd name="T6" fmla="*/ 8 w 8"/>
                  <a:gd name="T7" fmla="*/ 31 h 187"/>
                  <a:gd name="T8" fmla="*/ 8 w 8"/>
                  <a:gd name="T9" fmla="*/ 16 h 187"/>
                  <a:gd name="T10" fmla="*/ 8 w 8"/>
                  <a:gd name="T11" fmla="*/ 0 h 187"/>
                  <a:gd name="T12" fmla="*/ 8 w 8"/>
                  <a:gd name="T13" fmla="*/ 0 h 187"/>
                  <a:gd name="T14" fmla="*/ 0 60000 65536"/>
                  <a:gd name="T15" fmla="*/ 0 60000 65536"/>
                  <a:gd name="T16" fmla="*/ 0 60000 65536"/>
                  <a:gd name="T17" fmla="*/ 0 60000 65536"/>
                  <a:gd name="T18" fmla="*/ 0 60000 65536"/>
                  <a:gd name="T19" fmla="*/ 0 60000 65536"/>
                  <a:gd name="T20" fmla="*/ 0 60000 65536"/>
                  <a:gd name="T21" fmla="*/ 0 w 8"/>
                  <a:gd name="T22" fmla="*/ 0 h 187"/>
                  <a:gd name="T23" fmla="*/ 8 w 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7">
                    <a:moveTo>
                      <a:pt x="0" y="187"/>
                    </a:moveTo>
                    <a:lnTo>
                      <a:pt x="0" y="125"/>
                    </a:lnTo>
                    <a:lnTo>
                      <a:pt x="0" y="55"/>
                    </a:lnTo>
                    <a:lnTo>
                      <a:pt x="8" y="31"/>
                    </a:lnTo>
                    <a:lnTo>
                      <a:pt x="8" y="16"/>
                    </a:lnTo>
                    <a:lnTo>
                      <a:pt x="8" y="0"/>
                    </a:lnTo>
                  </a:path>
                </a:pathLst>
              </a:custGeom>
              <a:noFill/>
              <a:ln w="5080">
                <a:solidFill>
                  <a:srgbClr val="FF9900"/>
                </a:solidFill>
                <a:prstDash val="solid"/>
                <a:round/>
                <a:headEnd/>
                <a:tailEnd/>
              </a:ln>
            </p:spPr>
            <p:txBody>
              <a:bodyPr/>
              <a:lstStyle/>
              <a:p>
                <a:endParaRPr lang="en-US"/>
              </a:p>
            </p:txBody>
          </p:sp>
          <p:sp>
            <p:nvSpPr>
              <p:cNvPr id="226996" name="Freeform 3705"/>
              <p:cNvSpPr>
                <a:spLocks/>
              </p:cNvSpPr>
              <p:nvPr/>
            </p:nvSpPr>
            <p:spPr bwMode="auto">
              <a:xfrm>
                <a:off x="1027" y="1167"/>
                <a:ext cx="8" cy="273"/>
              </a:xfrm>
              <a:custGeom>
                <a:avLst/>
                <a:gdLst>
                  <a:gd name="T0" fmla="*/ 0 w 8"/>
                  <a:gd name="T1" fmla="*/ 0 h 273"/>
                  <a:gd name="T2" fmla="*/ 0 w 8"/>
                  <a:gd name="T3" fmla="*/ 16 h 273"/>
                  <a:gd name="T4" fmla="*/ 0 w 8"/>
                  <a:gd name="T5" fmla="*/ 39 h 273"/>
                  <a:gd name="T6" fmla="*/ 0 w 8"/>
                  <a:gd name="T7" fmla="*/ 70 h 273"/>
                  <a:gd name="T8" fmla="*/ 0 w 8"/>
                  <a:gd name="T9" fmla="*/ 109 h 273"/>
                  <a:gd name="T10" fmla="*/ 8 w 8"/>
                  <a:gd name="T11" fmla="*/ 203 h 273"/>
                  <a:gd name="T12" fmla="*/ 8 w 8"/>
                  <a:gd name="T13" fmla="*/ 242 h 273"/>
                  <a:gd name="T14" fmla="*/ 8 w 8"/>
                  <a:gd name="T15" fmla="*/ 273 h 27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73"/>
                  <a:gd name="T26" fmla="*/ 8 w 8"/>
                  <a:gd name="T27" fmla="*/ 273 h 2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73">
                    <a:moveTo>
                      <a:pt x="0" y="0"/>
                    </a:moveTo>
                    <a:lnTo>
                      <a:pt x="0" y="16"/>
                    </a:lnTo>
                    <a:lnTo>
                      <a:pt x="0" y="39"/>
                    </a:lnTo>
                    <a:lnTo>
                      <a:pt x="0" y="70"/>
                    </a:lnTo>
                    <a:lnTo>
                      <a:pt x="0" y="109"/>
                    </a:lnTo>
                    <a:lnTo>
                      <a:pt x="8" y="203"/>
                    </a:lnTo>
                    <a:lnTo>
                      <a:pt x="8" y="242"/>
                    </a:lnTo>
                    <a:lnTo>
                      <a:pt x="8" y="273"/>
                    </a:lnTo>
                  </a:path>
                </a:pathLst>
              </a:custGeom>
              <a:noFill/>
              <a:ln w="5080">
                <a:solidFill>
                  <a:srgbClr val="FF9900"/>
                </a:solidFill>
                <a:prstDash val="solid"/>
                <a:round/>
                <a:headEnd/>
                <a:tailEnd/>
              </a:ln>
            </p:spPr>
            <p:txBody>
              <a:bodyPr/>
              <a:lstStyle/>
              <a:p>
                <a:endParaRPr lang="en-US"/>
              </a:p>
            </p:txBody>
          </p:sp>
          <p:sp>
            <p:nvSpPr>
              <p:cNvPr id="226997" name="Freeform 3706"/>
              <p:cNvSpPr>
                <a:spLocks/>
              </p:cNvSpPr>
              <p:nvPr/>
            </p:nvSpPr>
            <p:spPr bwMode="auto">
              <a:xfrm>
                <a:off x="1035" y="1440"/>
                <a:ext cx="7" cy="202"/>
              </a:xfrm>
              <a:custGeom>
                <a:avLst/>
                <a:gdLst>
                  <a:gd name="T0" fmla="*/ 0 w 7"/>
                  <a:gd name="T1" fmla="*/ 0 h 202"/>
                  <a:gd name="T2" fmla="*/ 0 w 7"/>
                  <a:gd name="T3" fmla="*/ 62 h 202"/>
                  <a:gd name="T4" fmla="*/ 0 w 7"/>
                  <a:gd name="T5" fmla="*/ 116 h 202"/>
                  <a:gd name="T6" fmla="*/ 7 w 7"/>
                  <a:gd name="T7" fmla="*/ 163 h 202"/>
                  <a:gd name="T8" fmla="*/ 7 w 7"/>
                  <a:gd name="T9" fmla="*/ 202 h 202"/>
                  <a:gd name="T10" fmla="*/ 0 60000 65536"/>
                  <a:gd name="T11" fmla="*/ 0 60000 65536"/>
                  <a:gd name="T12" fmla="*/ 0 60000 65536"/>
                  <a:gd name="T13" fmla="*/ 0 60000 65536"/>
                  <a:gd name="T14" fmla="*/ 0 60000 65536"/>
                  <a:gd name="T15" fmla="*/ 0 w 7"/>
                  <a:gd name="T16" fmla="*/ 0 h 202"/>
                  <a:gd name="T17" fmla="*/ 7 w 7"/>
                  <a:gd name="T18" fmla="*/ 202 h 202"/>
                </a:gdLst>
                <a:ahLst/>
                <a:cxnLst>
                  <a:cxn ang="T10">
                    <a:pos x="T0" y="T1"/>
                  </a:cxn>
                  <a:cxn ang="T11">
                    <a:pos x="T2" y="T3"/>
                  </a:cxn>
                  <a:cxn ang="T12">
                    <a:pos x="T4" y="T5"/>
                  </a:cxn>
                  <a:cxn ang="T13">
                    <a:pos x="T6" y="T7"/>
                  </a:cxn>
                  <a:cxn ang="T14">
                    <a:pos x="T8" y="T9"/>
                  </a:cxn>
                </a:cxnLst>
                <a:rect l="T15" t="T16" r="T17" b="T18"/>
                <a:pathLst>
                  <a:path w="7" h="202">
                    <a:moveTo>
                      <a:pt x="0" y="0"/>
                    </a:moveTo>
                    <a:lnTo>
                      <a:pt x="0" y="62"/>
                    </a:lnTo>
                    <a:lnTo>
                      <a:pt x="0" y="116"/>
                    </a:lnTo>
                    <a:lnTo>
                      <a:pt x="7" y="163"/>
                    </a:lnTo>
                    <a:lnTo>
                      <a:pt x="7" y="202"/>
                    </a:lnTo>
                  </a:path>
                </a:pathLst>
              </a:custGeom>
              <a:noFill/>
              <a:ln w="5080">
                <a:solidFill>
                  <a:srgbClr val="FF9900"/>
                </a:solidFill>
                <a:prstDash val="solid"/>
                <a:round/>
                <a:headEnd/>
                <a:tailEnd/>
              </a:ln>
            </p:spPr>
            <p:txBody>
              <a:bodyPr/>
              <a:lstStyle/>
              <a:p>
                <a:endParaRPr lang="en-US"/>
              </a:p>
            </p:txBody>
          </p:sp>
          <p:sp>
            <p:nvSpPr>
              <p:cNvPr id="226998" name="Freeform 3707"/>
              <p:cNvSpPr>
                <a:spLocks/>
              </p:cNvSpPr>
              <p:nvPr/>
            </p:nvSpPr>
            <p:spPr bwMode="auto">
              <a:xfrm>
                <a:off x="1042" y="164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999" name="Freeform 3708"/>
              <p:cNvSpPr>
                <a:spLocks/>
              </p:cNvSpPr>
              <p:nvPr/>
            </p:nvSpPr>
            <p:spPr bwMode="auto">
              <a:xfrm>
                <a:off x="1050" y="1658"/>
                <a:ext cx="8" cy="46"/>
              </a:xfrm>
              <a:custGeom>
                <a:avLst/>
                <a:gdLst>
                  <a:gd name="T0" fmla="*/ 0 w 8"/>
                  <a:gd name="T1" fmla="*/ 0 h 46"/>
                  <a:gd name="T2" fmla="*/ 0 w 8"/>
                  <a:gd name="T3" fmla="*/ 23 h 46"/>
                  <a:gd name="T4" fmla="*/ 8 w 8"/>
                  <a:gd name="T5" fmla="*/ 46 h 46"/>
                  <a:gd name="T6" fmla="*/ 0 60000 65536"/>
                  <a:gd name="T7" fmla="*/ 0 60000 65536"/>
                  <a:gd name="T8" fmla="*/ 0 60000 65536"/>
                  <a:gd name="T9" fmla="*/ 0 w 8"/>
                  <a:gd name="T10" fmla="*/ 0 h 46"/>
                  <a:gd name="T11" fmla="*/ 8 w 8"/>
                  <a:gd name="T12" fmla="*/ 46 h 46"/>
                </a:gdLst>
                <a:ahLst/>
                <a:cxnLst>
                  <a:cxn ang="T6">
                    <a:pos x="T0" y="T1"/>
                  </a:cxn>
                  <a:cxn ang="T7">
                    <a:pos x="T2" y="T3"/>
                  </a:cxn>
                  <a:cxn ang="T8">
                    <a:pos x="T4" y="T5"/>
                  </a:cxn>
                </a:cxnLst>
                <a:rect l="T9" t="T10" r="T11" b="T12"/>
                <a:pathLst>
                  <a:path w="8" h="46">
                    <a:moveTo>
                      <a:pt x="0" y="0"/>
                    </a:moveTo>
                    <a:lnTo>
                      <a:pt x="0" y="23"/>
                    </a:lnTo>
                    <a:lnTo>
                      <a:pt x="8" y="46"/>
                    </a:lnTo>
                  </a:path>
                </a:pathLst>
              </a:custGeom>
              <a:noFill/>
              <a:ln w="5080">
                <a:solidFill>
                  <a:srgbClr val="FF9900"/>
                </a:solidFill>
                <a:prstDash val="solid"/>
                <a:round/>
                <a:headEnd/>
                <a:tailEnd/>
              </a:ln>
            </p:spPr>
            <p:txBody>
              <a:bodyPr/>
              <a:lstStyle/>
              <a:p>
                <a:endParaRPr lang="en-US"/>
              </a:p>
            </p:txBody>
          </p:sp>
          <p:sp>
            <p:nvSpPr>
              <p:cNvPr id="227000" name="Freeform 3709"/>
              <p:cNvSpPr>
                <a:spLocks/>
              </p:cNvSpPr>
              <p:nvPr/>
            </p:nvSpPr>
            <p:spPr bwMode="auto">
              <a:xfrm>
                <a:off x="1058" y="1704"/>
                <a:ext cx="8" cy="39"/>
              </a:xfrm>
              <a:custGeom>
                <a:avLst/>
                <a:gdLst>
                  <a:gd name="T0" fmla="*/ 0 w 8"/>
                  <a:gd name="T1" fmla="*/ 0 h 39"/>
                  <a:gd name="T2" fmla="*/ 0 w 8"/>
                  <a:gd name="T3" fmla="*/ 24 h 39"/>
                  <a:gd name="T4" fmla="*/ 8 w 8"/>
                  <a:gd name="T5" fmla="*/ 31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24"/>
                    </a:lnTo>
                    <a:lnTo>
                      <a:pt x="8" y="31"/>
                    </a:lnTo>
                    <a:lnTo>
                      <a:pt x="8" y="39"/>
                    </a:lnTo>
                  </a:path>
                </a:pathLst>
              </a:custGeom>
              <a:noFill/>
              <a:ln w="5080">
                <a:solidFill>
                  <a:srgbClr val="FF9900"/>
                </a:solidFill>
                <a:prstDash val="solid"/>
                <a:round/>
                <a:headEnd/>
                <a:tailEnd/>
              </a:ln>
            </p:spPr>
            <p:txBody>
              <a:bodyPr/>
              <a:lstStyle/>
              <a:p>
                <a:endParaRPr lang="en-US"/>
              </a:p>
            </p:txBody>
          </p:sp>
          <p:sp>
            <p:nvSpPr>
              <p:cNvPr id="227001" name="Freeform 3710"/>
              <p:cNvSpPr>
                <a:spLocks/>
              </p:cNvSpPr>
              <p:nvPr/>
            </p:nvSpPr>
            <p:spPr bwMode="auto">
              <a:xfrm>
                <a:off x="1066" y="1704"/>
                <a:ext cx="7" cy="39"/>
              </a:xfrm>
              <a:custGeom>
                <a:avLst/>
                <a:gdLst>
                  <a:gd name="T0" fmla="*/ 0 w 7"/>
                  <a:gd name="T1" fmla="*/ 39 h 39"/>
                  <a:gd name="T2" fmla="*/ 0 w 7"/>
                  <a:gd name="T3" fmla="*/ 31 h 39"/>
                  <a:gd name="T4" fmla="*/ 0 w 7"/>
                  <a:gd name="T5" fmla="*/ 24 h 39"/>
                  <a:gd name="T6" fmla="*/ 7 w 7"/>
                  <a:gd name="T7" fmla="*/ 8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0" y="31"/>
                    </a:lnTo>
                    <a:lnTo>
                      <a:pt x="0" y="24"/>
                    </a:lnTo>
                    <a:lnTo>
                      <a:pt x="7" y="8"/>
                    </a:lnTo>
                    <a:lnTo>
                      <a:pt x="7" y="0"/>
                    </a:lnTo>
                  </a:path>
                </a:pathLst>
              </a:custGeom>
              <a:noFill/>
              <a:ln w="5080">
                <a:solidFill>
                  <a:srgbClr val="FF9900"/>
                </a:solidFill>
                <a:prstDash val="solid"/>
                <a:round/>
                <a:headEnd/>
                <a:tailEnd/>
              </a:ln>
            </p:spPr>
            <p:txBody>
              <a:bodyPr/>
              <a:lstStyle/>
              <a:p>
                <a:endParaRPr lang="en-US"/>
              </a:p>
            </p:txBody>
          </p:sp>
          <p:sp>
            <p:nvSpPr>
              <p:cNvPr id="227002" name="Freeform 3711"/>
              <p:cNvSpPr>
                <a:spLocks/>
              </p:cNvSpPr>
              <p:nvPr/>
            </p:nvSpPr>
            <p:spPr bwMode="auto">
              <a:xfrm>
                <a:off x="1073" y="1681"/>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03" name="Freeform 3712"/>
              <p:cNvSpPr>
                <a:spLocks/>
              </p:cNvSpPr>
              <p:nvPr/>
            </p:nvSpPr>
            <p:spPr bwMode="auto">
              <a:xfrm>
                <a:off x="1081" y="1681"/>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FF9900"/>
                </a:solidFill>
                <a:prstDash val="solid"/>
                <a:round/>
                <a:headEnd/>
                <a:tailEnd/>
              </a:ln>
            </p:spPr>
            <p:txBody>
              <a:bodyPr/>
              <a:lstStyle/>
              <a:p>
                <a:endParaRPr lang="en-US"/>
              </a:p>
            </p:txBody>
          </p:sp>
          <p:sp>
            <p:nvSpPr>
              <p:cNvPr id="227004" name="Freeform 3713"/>
              <p:cNvSpPr>
                <a:spLocks/>
              </p:cNvSpPr>
              <p:nvPr/>
            </p:nvSpPr>
            <p:spPr bwMode="auto">
              <a:xfrm>
                <a:off x="1089" y="170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05" name="Freeform 3714"/>
              <p:cNvSpPr>
                <a:spLocks/>
              </p:cNvSpPr>
              <p:nvPr/>
            </p:nvSpPr>
            <p:spPr bwMode="auto">
              <a:xfrm>
                <a:off x="1097" y="1658"/>
                <a:ext cx="8" cy="46"/>
              </a:xfrm>
              <a:custGeom>
                <a:avLst/>
                <a:gdLst>
                  <a:gd name="T0" fmla="*/ 0 w 8"/>
                  <a:gd name="T1" fmla="*/ 46 h 46"/>
                  <a:gd name="T2" fmla="*/ 0 w 8"/>
                  <a:gd name="T3" fmla="*/ 38 h 46"/>
                  <a:gd name="T4" fmla="*/ 0 w 8"/>
                  <a:gd name="T5" fmla="*/ 23 h 46"/>
                  <a:gd name="T6" fmla="*/ 8 w 8"/>
                  <a:gd name="T7" fmla="*/ 0 h 46"/>
                  <a:gd name="T8" fmla="*/ 0 60000 65536"/>
                  <a:gd name="T9" fmla="*/ 0 60000 65536"/>
                  <a:gd name="T10" fmla="*/ 0 60000 65536"/>
                  <a:gd name="T11" fmla="*/ 0 60000 65536"/>
                  <a:gd name="T12" fmla="*/ 0 w 8"/>
                  <a:gd name="T13" fmla="*/ 0 h 46"/>
                  <a:gd name="T14" fmla="*/ 8 w 8"/>
                  <a:gd name="T15" fmla="*/ 46 h 46"/>
                </a:gdLst>
                <a:ahLst/>
                <a:cxnLst>
                  <a:cxn ang="T8">
                    <a:pos x="T0" y="T1"/>
                  </a:cxn>
                  <a:cxn ang="T9">
                    <a:pos x="T2" y="T3"/>
                  </a:cxn>
                  <a:cxn ang="T10">
                    <a:pos x="T4" y="T5"/>
                  </a:cxn>
                  <a:cxn ang="T11">
                    <a:pos x="T6" y="T7"/>
                  </a:cxn>
                </a:cxnLst>
                <a:rect l="T12" t="T13" r="T14" b="T15"/>
                <a:pathLst>
                  <a:path w="8" h="46">
                    <a:moveTo>
                      <a:pt x="0" y="46"/>
                    </a:moveTo>
                    <a:lnTo>
                      <a:pt x="0" y="38"/>
                    </a:lnTo>
                    <a:lnTo>
                      <a:pt x="0" y="23"/>
                    </a:lnTo>
                    <a:lnTo>
                      <a:pt x="8" y="0"/>
                    </a:lnTo>
                  </a:path>
                </a:pathLst>
              </a:custGeom>
              <a:noFill/>
              <a:ln w="5080">
                <a:solidFill>
                  <a:srgbClr val="FF9900"/>
                </a:solidFill>
                <a:prstDash val="solid"/>
                <a:round/>
                <a:headEnd/>
                <a:tailEnd/>
              </a:ln>
            </p:spPr>
            <p:txBody>
              <a:bodyPr/>
              <a:lstStyle/>
              <a:p>
                <a:endParaRPr lang="en-US"/>
              </a:p>
            </p:txBody>
          </p:sp>
          <p:sp>
            <p:nvSpPr>
              <p:cNvPr id="227006" name="Freeform 3715"/>
              <p:cNvSpPr>
                <a:spLocks/>
              </p:cNvSpPr>
              <p:nvPr/>
            </p:nvSpPr>
            <p:spPr bwMode="auto">
              <a:xfrm>
                <a:off x="1105" y="1634"/>
                <a:ext cx="7" cy="24"/>
              </a:xfrm>
              <a:custGeom>
                <a:avLst/>
                <a:gdLst>
                  <a:gd name="T0" fmla="*/ 0 w 7"/>
                  <a:gd name="T1" fmla="*/ 24 h 24"/>
                  <a:gd name="T2" fmla="*/ 0 w 7"/>
                  <a:gd name="T3" fmla="*/ 8 h 24"/>
                  <a:gd name="T4" fmla="*/ 7 w 7"/>
                  <a:gd name="T5" fmla="*/ 0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24"/>
                    </a:moveTo>
                    <a:lnTo>
                      <a:pt x="0" y="8"/>
                    </a:lnTo>
                    <a:lnTo>
                      <a:pt x="7" y="0"/>
                    </a:lnTo>
                  </a:path>
                </a:pathLst>
              </a:custGeom>
              <a:noFill/>
              <a:ln w="5080">
                <a:solidFill>
                  <a:srgbClr val="FF9900"/>
                </a:solidFill>
                <a:prstDash val="solid"/>
                <a:round/>
                <a:headEnd/>
                <a:tailEnd/>
              </a:ln>
            </p:spPr>
            <p:txBody>
              <a:bodyPr/>
              <a:lstStyle/>
              <a:p>
                <a:endParaRPr lang="en-US"/>
              </a:p>
            </p:txBody>
          </p:sp>
          <p:sp>
            <p:nvSpPr>
              <p:cNvPr id="227007" name="Freeform 3716"/>
              <p:cNvSpPr>
                <a:spLocks/>
              </p:cNvSpPr>
              <p:nvPr/>
            </p:nvSpPr>
            <p:spPr bwMode="auto">
              <a:xfrm>
                <a:off x="1112" y="1595"/>
                <a:ext cx="8" cy="39"/>
              </a:xfrm>
              <a:custGeom>
                <a:avLst/>
                <a:gdLst>
                  <a:gd name="T0" fmla="*/ 0 w 8"/>
                  <a:gd name="T1" fmla="*/ 39 h 39"/>
                  <a:gd name="T2" fmla="*/ 0 w 8"/>
                  <a:gd name="T3" fmla="*/ 16 h 39"/>
                  <a:gd name="T4" fmla="*/ 8 w 8"/>
                  <a:gd name="T5" fmla="*/ 8 h 39"/>
                  <a:gd name="T6" fmla="*/ 8 w 8"/>
                  <a:gd name="T7" fmla="*/ 0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39"/>
                    </a:move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7008" name="Freeform 3717"/>
              <p:cNvSpPr>
                <a:spLocks/>
              </p:cNvSpPr>
              <p:nvPr/>
            </p:nvSpPr>
            <p:spPr bwMode="auto">
              <a:xfrm>
                <a:off x="1120" y="15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7009" name="Freeform 3718"/>
              <p:cNvSpPr>
                <a:spLocks/>
              </p:cNvSpPr>
              <p:nvPr/>
            </p:nvSpPr>
            <p:spPr bwMode="auto">
              <a:xfrm>
                <a:off x="1128" y="1603"/>
                <a:ext cx="8" cy="93"/>
              </a:xfrm>
              <a:custGeom>
                <a:avLst/>
                <a:gdLst>
                  <a:gd name="T0" fmla="*/ 0 w 8"/>
                  <a:gd name="T1" fmla="*/ 0 h 93"/>
                  <a:gd name="T2" fmla="*/ 0 w 8"/>
                  <a:gd name="T3" fmla="*/ 23 h 93"/>
                  <a:gd name="T4" fmla="*/ 0 w 8"/>
                  <a:gd name="T5" fmla="*/ 55 h 93"/>
                  <a:gd name="T6" fmla="*/ 8 w 8"/>
                  <a:gd name="T7" fmla="*/ 78 h 93"/>
                  <a:gd name="T8" fmla="*/ 8 w 8"/>
                  <a:gd name="T9" fmla="*/ 86 h 93"/>
                  <a:gd name="T10" fmla="*/ 8 w 8"/>
                  <a:gd name="T11" fmla="*/ 93 h 93"/>
                  <a:gd name="T12" fmla="*/ 0 60000 65536"/>
                  <a:gd name="T13" fmla="*/ 0 60000 65536"/>
                  <a:gd name="T14" fmla="*/ 0 60000 65536"/>
                  <a:gd name="T15" fmla="*/ 0 60000 65536"/>
                  <a:gd name="T16" fmla="*/ 0 60000 65536"/>
                  <a:gd name="T17" fmla="*/ 0 60000 65536"/>
                  <a:gd name="T18" fmla="*/ 0 w 8"/>
                  <a:gd name="T19" fmla="*/ 0 h 93"/>
                  <a:gd name="T20" fmla="*/ 8 w 8"/>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8" h="93">
                    <a:moveTo>
                      <a:pt x="0" y="0"/>
                    </a:moveTo>
                    <a:lnTo>
                      <a:pt x="0" y="23"/>
                    </a:lnTo>
                    <a:lnTo>
                      <a:pt x="0" y="55"/>
                    </a:lnTo>
                    <a:lnTo>
                      <a:pt x="8" y="78"/>
                    </a:lnTo>
                    <a:lnTo>
                      <a:pt x="8" y="86"/>
                    </a:lnTo>
                    <a:lnTo>
                      <a:pt x="8" y="93"/>
                    </a:lnTo>
                  </a:path>
                </a:pathLst>
              </a:custGeom>
              <a:noFill/>
              <a:ln w="5080">
                <a:solidFill>
                  <a:srgbClr val="FF9900"/>
                </a:solidFill>
                <a:prstDash val="solid"/>
                <a:round/>
                <a:headEnd/>
                <a:tailEnd/>
              </a:ln>
            </p:spPr>
            <p:txBody>
              <a:bodyPr/>
              <a:lstStyle/>
              <a:p>
                <a:endParaRPr lang="en-US"/>
              </a:p>
            </p:txBody>
          </p:sp>
          <p:sp>
            <p:nvSpPr>
              <p:cNvPr id="227010" name="Freeform 3719"/>
              <p:cNvSpPr>
                <a:spLocks/>
              </p:cNvSpPr>
              <p:nvPr/>
            </p:nvSpPr>
            <p:spPr bwMode="auto">
              <a:xfrm>
                <a:off x="1136" y="1626"/>
                <a:ext cx="7" cy="70"/>
              </a:xfrm>
              <a:custGeom>
                <a:avLst/>
                <a:gdLst>
                  <a:gd name="T0" fmla="*/ 0 w 7"/>
                  <a:gd name="T1" fmla="*/ 70 h 70"/>
                  <a:gd name="T2" fmla="*/ 0 w 7"/>
                  <a:gd name="T3" fmla="*/ 63 h 70"/>
                  <a:gd name="T4" fmla="*/ 0 w 7"/>
                  <a:gd name="T5" fmla="*/ 47 h 70"/>
                  <a:gd name="T6" fmla="*/ 7 w 7"/>
                  <a:gd name="T7" fmla="*/ 24 h 70"/>
                  <a:gd name="T8" fmla="*/ 7 w 7"/>
                  <a:gd name="T9" fmla="*/ 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70"/>
                    </a:moveTo>
                    <a:lnTo>
                      <a:pt x="0" y="63"/>
                    </a:lnTo>
                    <a:lnTo>
                      <a:pt x="0" y="47"/>
                    </a:lnTo>
                    <a:lnTo>
                      <a:pt x="7" y="24"/>
                    </a:lnTo>
                    <a:lnTo>
                      <a:pt x="7" y="0"/>
                    </a:lnTo>
                  </a:path>
                </a:pathLst>
              </a:custGeom>
              <a:noFill/>
              <a:ln w="5080">
                <a:solidFill>
                  <a:srgbClr val="FF9900"/>
                </a:solidFill>
                <a:prstDash val="solid"/>
                <a:round/>
                <a:headEnd/>
                <a:tailEnd/>
              </a:ln>
            </p:spPr>
            <p:txBody>
              <a:bodyPr/>
              <a:lstStyle/>
              <a:p>
                <a:endParaRPr lang="en-US"/>
              </a:p>
            </p:txBody>
          </p:sp>
          <p:sp>
            <p:nvSpPr>
              <p:cNvPr id="227011" name="Freeform 3720"/>
              <p:cNvSpPr>
                <a:spLocks/>
              </p:cNvSpPr>
              <p:nvPr/>
            </p:nvSpPr>
            <p:spPr bwMode="auto">
              <a:xfrm>
                <a:off x="1143" y="1447"/>
                <a:ext cx="8" cy="179"/>
              </a:xfrm>
              <a:custGeom>
                <a:avLst/>
                <a:gdLst>
                  <a:gd name="T0" fmla="*/ 0 w 8"/>
                  <a:gd name="T1" fmla="*/ 179 h 179"/>
                  <a:gd name="T2" fmla="*/ 0 w 8"/>
                  <a:gd name="T3" fmla="*/ 156 h 179"/>
                  <a:gd name="T4" fmla="*/ 0 w 8"/>
                  <a:gd name="T5" fmla="*/ 133 h 179"/>
                  <a:gd name="T6" fmla="*/ 0 w 8"/>
                  <a:gd name="T7" fmla="*/ 78 h 179"/>
                  <a:gd name="T8" fmla="*/ 8 w 8"/>
                  <a:gd name="T9" fmla="*/ 47 h 179"/>
                  <a:gd name="T10" fmla="*/ 8 w 8"/>
                  <a:gd name="T11" fmla="*/ 24 h 179"/>
                  <a:gd name="T12" fmla="*/ 8 w 8"/>
                  <a:gd name="T13" fmla="*/ 8 h 179"/>
                  <a:gd name="T14" fmla="*/ 8 w 8"/>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9"/>
                  <a:gd name="T26" fmla="*/ 8 w 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9">
                    <a:moveTo>
                      <a:pt x="0" y="179"/>
                    </a:moveTo>
                    <a:lnTo>
                      <a:pt x="0" y="156"/>
                    </a:lnTo>
                    <a:lnTo>
                      <a:pt x="0" y="133"/>
                    </a:lnTo>
                    <a:lnTo>
                      <a:pt x="0" y="78"/>
                    </a:lnTo>
                    <a:lnTo>
                      <a:pt x="8" y="47"/>
                    </a:lnTo>
                    <a:lnTo>
                      <a:pt x="8"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7012" name="Freeform 3721"/>
              <p:cNvSpPr>
                <a:spLocks/>
              </p:cNvSpPr>
              <p:nvPr/>
            </p:nvSpPr>
            <p:spPr bwMode="auto">
              <a:xfrm>
                <a:off x="1151" y="1447"/>
                <a:ext cx="8" cy="179"/>
              </a:xfrm>
              <a:custGeom>
                <a:avLst/>
                <a:gdLst>
                  <a:gd name="T0" fmla="*/ 0 w 8"/>
                  <a:gd name="T1" fmla="*/ 0 h 179"/>
                  <a:gd name="T2" fmla="*/ 0 w 8"/>
                  <a:gd name="T3" fmla="*/ 8 h 179"/>
                  <a:gd name="T4" fmla="*/ 0 w 8"/>
                  <a:gd name="T5" fmla="*/ 24 h 179"/>
                  <a:gd name="T6" fmla="*/ 0 w 8"/>
                  <a:gd name="T7" fmla="*/ 47 h 179"/>
                  <a:gd name="T8" fmla="*/ 0 w 8"/>
                  <a:gd name="T9" fmla="*/ 70 h 179"/>
                  <a:gd name="T10" fmla="*/ 8 w 8"/>
                  <a:gd name="T11" fmla="*/ 133 h 179"/>
                  <a:gd name="T12" fmla="*/ 8 w 8"/>
                  <a:gd name="T13" fmla="*/ 156 h 179"/>
                  <a:gd name="T14" fmla="*/ 8 w 8"/>
                  <a:gd name="T15" fmla="*/ 179 h 17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9"/>
                  <a:gd name="T26" fmla="*/ 8 w 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9">
                    <a:moveTo>
                      <a:pt x="0" y="0"/>
                    </a:moveTo>
                    <a:lnTo>
                      <a:pt x="0" y="8"/>
                    </a:lnTo>
                    <a:lnTo>
                      <a:pt x="0" y="24"/>
                    </a:lnTo>
                    <a:lnTo>
                      <a:pt x="0" y="47"/>
                    </a:lnTo>
                    <a:lnTo>
                      <a:pt x="0" y="70"/>
                    </a:lnTo>
                    <a:lnTo>
                      <a:pt x="8" y="133"/>
                    </a:lnTo>
                    <a:lnTo>
                      <a:pt x="8" y="156"/>
                    </a:lnTo>
                    <a:lnTo>
                      <a:pt x="8" y="179"/>
                    </a:lnTo>
                  </a:path>
                </a:pathLst>
              </a:custGeom>
              <a:noFill/>
              <a:ln w="5080">
                <a:solidFill>
                  <a:srgbClr val="FF9900"/>
                </a:solidFill>
                <a:prstDash val="solid"/>
                <a:round/>
                <a:headEnd/>
                <a:tailEnd/>
              </a:ln>
            </p:spPr>
            <p:txBody>
              <a:bodyPr/>
              <a:lstStyle/>
              <a:p>
                <a:endParaRPr lang="en-US"/>
              </a:p>
            </p:txBody>
          </p:sp>
          <p:sp>
            <p:nvSpPr>
              <p:cNvPr id="227013" name="Freeform 3722"/>
              <p:cNvSpPr>
                <a:spLocks/>
              </p:cNvSpPr>
              <p:nvPr/>
            </p:nvSpPr>
            <p:spPr bwMode="auto">
              <a:xfrm>
                <a:off x="1159" y="1626"/>
                <a:ext cx="8" cy="102"/>
              </a:xfrm>
              <a:custGeom>
                <a:avLst/>
                <a:gdLst>
                  <a:gd name="T0" fmla="*/ 0 w 8"/>
                  <a:gd name="T1" fmla="*/ 0 h 102"/>
                  <a:gd name="T2" fmla="*/ 0 w 8"/>
                  <a:gd name="T3" fmla="*/ 63 h 102"/>
                  <a:gd name="T4" fmla="*/ 8 w 8"/>
                  <a:gd name="T5" fmla="*/ 86 h 102"/>
                  <a:gd name="T6" fmla="*/ 8 w 8"/>
                  <a:gd name="T7" fmla="*/ 102 h 102"/>
                  <a:gd name="T8" fmla="*/ 0 60000 65536"/>
                  <a:gd name="T9" fmla="*/ 0 60000 65536"/>
                  <a:gd name="T10" fmla="*/ 0 60000 65536"/>
                  <a:gd name="T11" fmla="*/ 0 60000 65536"/>
                  <a:gd name="T12" fmla="*/ 0 w 8"/>
                  <a:gd name="T13" fmla="*/ 0 h 102"/>
                  <a:gd name="T14" fmla="*/ 8 w 8"/>
                  <a:gd name="T15" fmla="*/ 102 h 102"/>
                </a:gdLst>
                <a:ahLst/>
                <a:cxnLst>
                  <a:cxn ang="T8">
                    <a:pos x="T0" y="T1"/>
                  </a:cxn>
                  <a:cxn ang="T9">
                    <a:pos x="T2" y="T3"/>
                  </a:cxn>
                  <a:cxn ang="T10">
                    <a:pos x="T4" y="T5"/>
                  </a:cxn>
                  <a:cxn ang="T11">
                    <a:pos x="T6" y="T7"/>
                  </a:cxn>
                </a:cxnLst>
                <a:rect l="T12" t="T13" r="T14" b="T15"/>
                <a:pathLst>
                  <a:path w="8" h="102">
                    <a:moveTo>
                      <a:pt x="0" y="0"/>
                    </a:moveTo>
                    <a:lnTo>
                      <a:pt x="0" y="63"/>
                    </a:lnTo>
                    <a:lnTo>
                      <a:pt x="8" y="86"/>
                    </a:lnTo>
                    <a:lnTo>
                      <a:pt x="8" y="102"/>
                    </a:lnTo>
                  </a:path>
                </a:pathLst>
              </a:custGeom>
              <a:noFill/>
              <a:ln w="5080">
                <a:solidFill>
                  <a:srgbClr val="FF9900"/>
                </a:solidFill>
                <a:prstDash val="solid"/>
                <a:round/>
                <a:headEnd/>
                <a:tailEnd/>
              </a:ln>
            </p:spPr>
            <p:txBody>
              <a:bodyPr/>
              <a:lstStyle/>
              <a:p>
                <a:endParaRPr lang="en-US"/>
              </a:p>
            </p:txBody>
          </p:sp>
          <p:sp>
            <p:nvSpPr>
              <p:cNvPr id="227014" name="Freeform 3723"/>
              <p:cNvSpPr>
                <a:spLocks/>
              </p:cNvSpPr>
              <p:nvPr/>
            </p:nvSpPr>
            <p:spPr bwMode="auto">
              <a:xfrm>
                <a:off x="1167" y="1728"/>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7015" name="Line 3724"/>
              <p:cNvSpPr>
                <a:spLocks noChangeShapeType="1"/>
              </p:cNvSpPr>
              <p:nvPr/>
            </p:nvSpPr>
            <p:spPr bwMode="auto">
              <a:xfrm>
                <a:off x="1175" y="1735"/>
                <a:ext cx="7" cy="16"/>
              </a:xfrm>
              <a:prstGeom prst="line">
                <a:avLst/>
              </a:prstGeom>
              <a:noFill/>
              <a:ln w="5080">
                <a:solidFill>
                  <a:srgbClr val="FF9900"/>
                </a:solidFill>
                <a:round/>
                <a:headEnd/>
                <a:tailEnd/>
              </a:ln>
            </p:spPr>
            <p:txBody>
              <a:bodyPr/>
              <a:lstStyle/>
              <a:p>
                <a:endParaRPr lang="en-US"/>
              </a:p>
            </p:txBody>
          </p:sp>
          <p:sp>
            <p:nvSpPr>
              <p:cNvPr id="227016" name="Freeform 3725"/>
              <p:cNvSpPr>
                <a:spLocks/>
              </p:cNvSpPr>
              <p:nvPr/>
            </p:nvSpPr>
            <p:spPr bwMode="auto">
              <a:xfrm>
                <a:off x="1182" y="1751"/>
                <a:ext cx="8" cy="23"/>
              </a:xfrm>
              <a:custGeom>
                <a:avLst/>
                <a:gdLst>
                  <a:gd name="T0" fmla="*/ 0 w 8"/>
                  <a:gd name="T1" fmla="*/ 0 h 23"/>
                  <a:gd name="T2" fmla="*/ 0 w 8"/>
                  <a:gd name="T3" fmla="*/ 15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5"/>
                    </a:lnTo>
                    <a:lnTo>
                      <a:pt x="8" y="23"/>
                    </a:lnTo>
                  </a:path>
                </a:pathLst>
              </a:custGeom>
              <a:noFill/>
              <a:ln w="5080">
                <a:solidFill>
                  <a:srgbClr val="FF9900"/>
                </a:solidFill>
                <a:prstDash val="solid"/>
                <a:round/>
                <a:headEnd/>
                <a:tailEnd/>
              </a:ln>
            </p:spPr>
            <p:txBody>
              <a:bodyPr/>
              <a:lstStyle/>
              <a:p>
                <a:endParaRPr lang="en-US"/>
              </a:p>
            </p:txBody>
          </p:sp>
          <p:sp>
            <p:nvSpPr>
              <p:cNvPr id="227017" name="Freeform 3726"/>
              <p:cNvSpPr>
                <a:spLocks/>
              </p:cNvSpPr>
              <p:nvPr/>
            </p:nvSpPr>
            <p:spPr bwMode="auto">
              <a:xfrm>
                <a:off x="1190" y="1751"/>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FF9900"/>
                </a:solidFill>
                <a:prstDash val="solid"/>
                <a:round/>
                <a:headEnd/>
                <a:tailEnd/>
              </a:ln>
            </p:spPr>
            <p:txBody>
              <a:bodyPr/>
              <a:lstStyle/>
              <a:p>
                <a:endParaRPr lang="en-US"/>
              </a:p>
            </p:txBody>
          </p:sp>
          <p:sp>
            <p:nvSpPr>
              <p:cNvPr id="227018" name="Freeform 3727"/>
              <p:cNvSpPr>
                <a:spLocks/>
              </p:cNvSpPr>
              <p:nvPr/>
            </p:nvSpPr>
            <p:spPr bwMode="auto">
              <a:xfrm>
                <a:off x="1198" y="1696"/>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7019" name="Freeform 3728"/>
              <p:cNvSpPr>
                <a:spLocks/>
              </p:cNvSpPr>
              <p:nvPr/>
            </p:nvSpPr>
            <p:spPr bwMode="auto">
              <a:xfrm>
                <a:off x="1206" y="1696"/>
                <a:ext cx="7" cy="47"/>
              </a:xfrm>
              <a:custGeom>
                <a:avLst/>
                <a:gdLst>
                  <a:gd name="T0" fmla="*/ 0 w 7"/>
                  <a:gd name="T1" fmla="*/ 0 h 47"/>
                  <a:gd name="T2" fmla="*/ 0 w 7"/>
                  <a:gd name="T3" fmla="*/ 8 h 47"/>
                  <a:gd name="T4" fmla="*/ 0 w 7"/>
                  <a:gd name="T5" fmla="*/ 16 h 47"/>
                  <a:gd name="T6" fmla="*/ 7 w 7"/>
                  <a:gd name="T7" fmla="*/ 47 h 47"/>
                  <a:gd name="T8" fmla="*/ 0 60000 65536"/>
                  <a:gd name="T9" fmla="*/ 0 60000 65536"/>
                  <a:gd name="T10" fmla="*/ 0 60000 65536"/>
                  <a:gd name="T11" fmla="*/ 0 60000 65536"/>
                  <a:gd name="T12" fmla="*/ 0 w 7"/>
                  <a:gd name="T13" fmla="*/ 0 h 47"/>
                  <a:gd name="T14" fmla="*/ 7 w 7"/>
                  <a:gd name="T15" fmla="*/ 47 h 47"/>
                </a:gdLst>
                <a:ahLst/>
                <a:cxnLst>
                  <a:cxn ang="T8">
                    <a:pos x="T0" y="T1"/>
                  </a:cxn>
                  <a:cxn ang="T9">
                    <a:pos x="T2" y="T3"/>
                  </a:cxn>
                  <a:cxn ang="T10">
                    <a:pos x="T4" y="T5"/>
                  </a:cxn>
                  <a:cxn ang="T11">
                    <a:pos x="T6" y="T7"/>
                  </a:cxn>
                </a:cxnLst>
                <a:rect l="T12" t="T13" r="T14" b="T15"/>
                <a:pathLst>
                  <a:path w="7" h="47">
                    <a:moveTo>
                      <a:pt x="0" y="0"/>
                    </a:moveTo>
                    <a:lnTo>
                      <a:pt x="0" y="8"/>
                    </a:lnTo>
                    <a:lnTo>
                      <a:pt x="0" y="16"/>
                    </a:lnTo>
                    <a:lnTo>
                      <a:pt x="7" y="47"/>
                    </a:lnTo>
                  </a:path>
                </a:pathLst>
              </a:custGeom>
              <a:noFill/>
              <a:ln w="5080">
                <a:solidFill>
                  <a:srgbClr val="FF9900"/>
                </a:solidFill>
                <a:prstDash val="solid"/>
                <a:round/>
                <a:headEnd/>
                <a:tailEnd/>
              </a:ln>
            </p:spPr>
            <p:txBody>
              <a:bodyPr/>
              <a:lstStyle/>
              <a:p>
                <a:endParaRPr lang="en-US"/>
              </a:p>
            </p:txBody>
          </p:sp>
          <p:sp>
            <p:nvSpPr>
              <p:cNvPr id="227020" name="Freeform 3729"/>
              <p:cNvSpPr>
                <a:spLocks/>
              </p:cNvSpPr>
              <p:nvPr/>
            </p:nvSpPr>
            <p:spPr bwMode="auto">
              <a:xfrm>
                <a:off x="1213" y="1743"/>
                <a:ext cx="8" cy="62"/>
              </a:xfrm>
              <a:custGeom>
                <a:avLst/>
                <a:gdLst>
                  <a:gd name="T0" fmla="*/ 0 w 8"/>
                  <a:gd name="T1" fmla="*/ 0 h 62"/>
                  <a:gd name="T2" fmla="*/ 0 w 8"/>
                  <a:gd name="T3" fmla="*/ 16 h 62"/>
                  <a:gd name="T4" fmla="*/ 8 w 8"/>
                  <a:gd name="T5" fmla="*/ 31 h 62"/>
                  <a:gd name="T6" fmla="*/ 8 w 8"/>
                  <a:gd name="T7" fmla="*/ 55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16"/>
                    </a:lnTo>
                    <a:lnTo>
                      <a:pt x="8" y="31"/>
                    </a:lnTo>
                    <a:lnTo>
                      <a:pt x="8" y="55"/>
                    </a:lnTo>
                    <a:lnTo>
                      <a:pt x="8" y="62"/>
                    </a:lnTo>
                  </a:path>
                </a:pathLst>
              </a:custGeom>
              <a:noFill/>
              <a:ln w="5080">
                <a:solidFill>
                  <a:srgbClr val="FF9900"/>
                </a:solidFill>
                <a:prstDash val="solid"/>
                <a:round/>
                <a:headEnd/>
                <a:tailEnd/>
              </a:ln>
            </p:spPr>
            <p:txBody>
              <a:bodyPr/>
              <a:lstStyle/>
              <a:p>
                <a:endParaRPr lang="en-US"/>
              </a:p>
            </p:txBody>
          </p:sp>
          <p:sp>
            <p:nvSpPr>
              <p:cNvPr id="227021" name="Line 3730"/>
              <p:cNvSpPr>
                <a:spLocks noChangeShapeType="1"/>
              </p:cNvSpPr>
              <p:nvPr/>
            </p:nvSpPr>
            <p:spPr bwMode="auto">
              <a:xfrm>
                <a:off x="1221" y="1805"/>
                <a:ext cx="0" cy="0"/>
              </a:xfrm>
              <a:prstGeom prst="line">
                <a:avLst/>
              </a:prstGeom>
              <a:noFill/>
              <a:ln w="5080">
                <a:solidFill>
                  <a:srgbClr val="FF9900"/>
                </a:solidFill>
                <a:round/>
                <a:headEnd/>
                <a:tailEnd/>
              </a:ln>
            </p:spPr>
            <p:txBody>
              <a:bodyPr/>
              <a:lstStyle/>
              <a:p>
                <a:endParaRPr lang="en-US"/>
              </a:p>
            </p:txBody>
          </p:sp>
          <p:sp>
            <p:nvSpPr>
              <p:cNvPr id="227022" name="Freeform 3731"/>
              <p:cNvSpPr>
                <a:spLocks/>
              </p:cNvSpPr>
              <p:nvPr/>
            </p:nvSpPr>
            <p:spPr bwMode="auto">
              <a:xfrm>
                <a:off x="1221" y="1774"/>
                <a:ext cx="8" cy="31"/>
              </a:xfrm>
              <a:custGeom>
                <a:avLst/>
                <a:gdLst>
                  <a:gd name="T0" fmla="*/ 0 w 8"/>
                  <a:gd name="T1" fmla="*/ 31 h 31"/>
                  <a:gd name="T2" fmla="*/ 0 w 8"/>
                  <a:gd name="T3" fmla="*/ 24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4"/>
                    </a:lnTo>
                    <a:lnTo>
                      <a:pt x="8" y="0"/>
                    </a:lnTo>
                  </a:path>
                </a:pathLst>
              </a:custGeom>
              <a:noFill/>
              <a:ln w="5080">
                <a:solidFill>
                  <a:srgbClr val="FF9900"/>
                </a:solidFill>
                <a:prstDash val="solid"/>
                <a:round/>
                <a:headEnd/>
                <a:tailEnd/>
              </a:ln>
            </p:spPr>
            <p:txBody>
              <a:bodyPr/>
              <a:lstStyle/>
              <a:p>
                <a:endParaRPr lang="en-US"/>
              </a:p>
            </p:txBody>
          </p:sp>
          <p:sp>
            <p:nvSpPr>
              <p:cNvPr id="227023" name="Freeform 3732"/>
              <p:cNvSpPr>
                <a:spLocks/>
              </p:cNvSpPr>
              <p:nvPr/>
            </p:nvSpPr>
            <p:spPr bwMode="auto">
              <a:xfrm>
                <a:off x="1229" y="1665"/>
                <a:ext cx="8" cy="109"/>
              </a:xfrm>
              <a:custGeom>
                <a:avLst/>
                <a:gdLst>
                  <a:gd name="T0" fmla="*/ 0 w 8"/>
                  <a:gd name="T1" fmla="*/ 109 h 109"/>
                  <a:gd name="T2" fmla="*/ 0 w 8"/>
                  <a:gd name="T3" fmla="*/ 86 h 109"/>
                  <a:gd name="T4" fmla="*/ 0 w 8"/>
                  <a:gd name="T5" fmla="*/ 55 h 109"/>
                  <a:gd name="T6" fmla="*/ 8 w 8"/>
                  <a:gd name="T7" fmla="*/ 24 h 109"/>
                  <a:gd name="T8" fmla="*/ 8 w 8"/>
                  <a:gd name="T9" fmla="*/ 0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0" y="109"/>
                    </a:moveTo>
                    <a:lnTo>
                      <a:pt x="0" y="86"/>
                    </a:lnTo>
                    <a:lnTo>
                      <a:pt x="0" y="55"/>
                    </a:lnTo>
                    <a:lnTo>
                      <a:pt x="8" y="24"/>
                    </a:lnTo>
                    <a:lnTo>
                      <a:pt x="8" y="0"/>
                    </a:lnTo>
                  </a:path>
                </a:pathLst>
              </a:custGeom>
              <a:noFill/>
              <a:ln w="5080">
                <a:solidFill>
                  <a:srgbClr val="FF9900"/>
                </a:solidFill>
                <a:prstDash val="solid"/>
                <a:round/>
                <a:headEnd/>
                <a:tailEnd/>
              </a:ln>
            </p:spPr>
            <p:txBody>
              <a:bodyPr/>
              <a:lstStyle/>
              <a:p>
                <a:endParaRPr lang="en-US"/>
              </a:p>
            </p:txBody>
          </p:sp>
          <p:sp>
            <p:nvSpPr>
              <p:cNvPr id="227024" name="Freeform 3733"/>
              <p:cNvSpPr>
                <a:spLocks/>
              </p:cNvSpPr>
              <p:nvPr/>
            </p:nvSpPr>
            <p:spPr bwMode="auto">
              <a:xfrm>
                <a:off x="1237" y="1658"/>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25" name="Freeform 3734"/>
              <p:cNvSpPr>
                <a:spLocks/>
              </p:cNvSpPr>
              <p:nvPr/>
            </p:nvSpPr>
            <p:spPr bwMode="auto">
              <a:xfrm>
                <a:off x="1245" y="1658"/>
                <a:ext cx="7" cy="163"/>
              </a:xfrm>
              <a:custGeom>
                <a:avLst/>
                <a:gdLst>
                  <a:gd name="T0" fmla="*/ 0 w 7"/>
                  <a:gd name="T1" fmla="*/ 0 h 163"/>
                  <a:gd name="T2" fmla="*/ 0 w 7"/>
                  <a:gd name="T3" fmla="*/ 15 h 163"/>
                  <a:gd name="T4" fmla="*/ 0 w 7"/>
                  <a:gd name="T5" fmla="*/ 31 h 163"/>
                  <a:gd name="T6" fmla="*/ 0 w 7"/>
                  <a:gd name="T7" fmla="*/ 85 h 163"/>
                  <a:gd name="T8" fmla="*/ 7 w 7"/>
                  <a:gd name="T9" fmla="*/ 132 h 163"/>
                  <a:gd name="T10" fmla="*/ 7 w 7"/>
                  <a:gd name="T11" fmla="*/ 155 h 163"/>
                  <a:gd name="T12" fmla="*/ 7 w 7"/>
                  <a:gd name="T13" fmla="*/ 163 h 163"/>
                  <a:gd name="T14" fmla="*/ 0 60000 65536"/>
                  <a:gd name="T15" fmla="*/ 0 60000 65536"/>
                  <a:gd name="T16" fmla="*/ 0 60000 65536"/>
                  <a:gd name="T17" fmla="*/ 0 60000 65536"/>
                  <a:gd name="T18" fmla="*/ 0 60000 65536"/>
                  <a:gd name="T19" fmla="*/ 0 60000 65536"/>
                  <a:gd name="T20" fmla="*/ 0 60000 65536"/>
                  <a:gd name="T21" fmla="*/ 0 w 7"/>
                  <a:gd name="T22" fmla="*/ 0 h 163"/>
                  <a:gd name="T23" fmla="*/ 7 w 7"/>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3">
                    <a:moveTo>
                      <a:pt x="0" y="0"/>
                    </a:moveTo>
                    <a:lnTo>
                      <a:pt x="0" y="15"/>
                    </a:lnTo>
                    <a:lnTo>
                      <a:pt x="0" y="31"/>
                    </a:lnTo>
                    <a:lnTo>
                      <a:pt x="0" y="85"/>
                    </a:lnTo>
                    <a:lnTo>
                      <a:pt x="7" y="132"/>
                    </a:lnTo>
                    <a:lnTo>
                      <a:pt x="7" y="155"/>
                    </a:lnTo>
                    <a:lnTo>
                      <a:pt x="7" y="163"/>
                    </a:lnTo>
                  </a:path>
                </a:pathLst>
              </a:custGeom>
              <a:noFill/>
              <a:ln w="5080">
                <a:solidFill>
                  <a:srgbClr val="FF9900"/>
                </a:solidFill>
                <a:prstDash val="solid"/>
                <a:round/>
                <a:headEnd/>
                <a:tailEnd/>
              </a:ln>
            </p:spPr>
            <p:txBody>
              <a:bodyPr/>
              <a:lstStyle/>
              <a:p>
                <a:endParaRPr lang="en-US"/>
              </a:p>
            </p:txBody>
          </p:sp>
          <p:sp>
            <p:nvSpPr>
              <p:cNvPr id="227026" name="Freeform 3735"/>
              <p:cNvSpPr>
                <a:spLocks/>
              </p:cNvSpPr>
              <p:nvPr/>
            </p:nvSpPr>
            <p:spPr bwMode="auto">
              <a:xfrm>
                <a:off x="1252" y="1774"/>
                <a:ext cx="8" cy="55"/>
              </a:xfrm>
              <a:custGeom>
                <a:avLst/>
                <a:gdLst>
                  <a:gd name="T0" fmla="*/ 0 w 8"/>
                  <a:gd name="T1" fmla="*/ 47 h 55"/>
                  <a:gd name="T2" fmla="*/ 0 w 8"/>
                  <a:gd name="T3" fmla="*/ 55 h 55"/>
                  <a:gd name="T4" fmla="*/ 0 w 8"/>
                  <a:gd name="T5" fmla="*/ 47 h 55"/>
                  <a:gd name="T6" fmla="*/ 0 w 8"/>
                  <a:gd name="T7" fmla="*/ 31 h 55"/>
                  <a:gd name="T8" fmla="*/ 8 w 8"/>
                  <a:gd name="T9" fmla="*/ 16 h 55"/>
                  <a:gd name="T10" fmla="*/ 8 w 8"/>
                  <a:gd name="T11" fmla="*/ 0 h 55"/>
                  <a:gd name="T12" fmla="*/ 0 60000 65536"/>
                  <a:gd name="T13" fmla="*/ 0 60000 65536"/>
                  <a:gd name="T14" fmla="*/ 0 60000 65536"/>
                  <a:gd name="T15" fmla="*/ 0 60000 65536"/>
                  <a:gd name="T16" fmla="*/ 0 60000 65536"/>
                  <a:gd name="T17" fmla="*/ 0 60000 65536"/>
                  <a:gd name="T18" fmla="*/ 0 w 8"/>
                  <a:gd name="T19" fmla="*/ 0 h 55"/>
                  <a:gd name="T20" fmla="*/ 8 w 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 h="55">
                    <a:moveTo>
                      <a:pt x="0" y="47"/>
                    </a:moveTo>
                    <a:lnTo>
                      <a:pt x="0" y="55"/>
                    </a:lnTo>
                    <a:lnTo>
                      <a:pt x="0" y="47"/>
                    </a:lnTo>
                    <a:lnTo>
                      <a:pt x="0" y="31"/>
                    </a:lnTo>
                    <a:lnTo>
                      <a:pt x="8" y="16"/>
                    </a:lnTo>
                    <a:lnTo>
                      <a:pt x="8" y="0"/>
                    </a:lnTo>
                  </a:path>
                </a:pathLst>
              </a:custGeom>
              <a:noFill/>
              <a:ln w="5080">
                <a:solidFill>
                  <a:srgbClr val="FF9900"/>
                </a:solidFill>
                <a:prstDash val="solid"/>
                <a:round/>
                <a:headEnd/>
                <a:tailEnd/>
              </a:ln>
            </p:spPr>
            <p:txBody>
              <a:bodyPr/>
              <a:lstStyle/>
              <a:p>
                <a:endParaRPr lang="en-US"/>
              </a:p>
            </p:txBody>
          </p:sp>
          <p:sp>
            <p:nvSpPr>
              <p:cNvPr id="227027" name="Freeform 3736"/>
              <p:cNvSpPr>
                <a:spLocks/>
              </p:cNvSpPr>
              <p:nvPr/>
            </p:nvSpPr>
            <p:spPr bwMode="auto">
              <a:xfrm>
                <a:off x="1260" y="176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28" name="Freeform 3737"/>
              <p:cNvSpPr>
                <a:spLocks/>
              </p:cNvSpPr>
              <p:nvPr/>
            </p:nvSpPr>
            <p:spPr bwMode="auto">
              <a:xfrm>
                <a:off x="1268" y="1766"/>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FF9900"/>
                </a:solidFill>
                <a:prstDash val="solid"/>
                <a:round/>
                <a:headEnd/>
                <a:tailEnd/>
              </a:ln>
            </p:spPr>
            <p:txBody>
              <a:bodyPr/>
              <a:lstStyle/>
              <a:p>
                <a:endParaRPr lang="en-US"/>
              </a:p>
            </p:txBody>
          </p:sp>
          <p:sp>
            <p:nvSpPr>
              <p:cNvPr id="227029" name="Freeform 3738"/>
              <p:cNvSpPr>
                <a:spLocks/>
              </p:cNvSpPr>
              <p:nvPr/>
            </p:nvSpPr>
            <p:spPr bwMode="auto">
              <a:xfrm>
                <a:off x="1276" y="1821"/>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7030" name="Freeform 3739"/>
              <p:cNvSpPr>
                <a:spLocks/>
              </p:cNvSpPr>
              <p:nvPr/>
            </p:nvSpPr>
            <p:spPr bwMode="auto">
              <a:xfrm>
                <a:off x="1283" y="1782"/>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7031" name="Freeform 3740"/>
              <p:cNvSpPr>
                <a:spLocks/>
              </p:cNvSpPr>
              <p:nvPr/>
            </p:nvSpPr>
            <p:spPr bwMode="auto">
              <a:xfrm>
                <a:off x="1291" y="1782"/>
                <a:ext cx="8" cy="31"/>
              </a:xfrm>
              <a:custGeom>
                <a:avLst/>
                <a:gdLst>
                  <a:gd name="T0" fmla="*/ 0 w 8"/>
                  <a:gd name="T1" fmla="*/ 0 h 31"/>
                  <a:gd name="T2" fmla="*/ 0 w 8"/>
                  <a:gd name="T3" fmla="*/ 0 h 31"/>
                  <a:gd name="T4" fmla="*/ 0 w 8"/>
                  <a:gd name="T5" fmla="*/ 8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8"/>
                    </a:lnTo>
                    <a:lnTo>
                      <a:pt x="8" y="23"/>
                    </a:lnTo>
                    <a:lnTo>
                      <a:pt x="8" y="31"/>
                    </a:lnTo>
                  </a:path>
                </a:pathLst>
              </a:custGeom>
              <a:noFill/>
              <a:ln w="5080">
                <a:solidFill>
                  <a:srgbClr val="FF9900"/>
                </a:solidFill>
                <a:prstDash val="solid"/>
                <a:round/>
                <a:headEnd/>
                <a:tailEnd/>
              </a:ln>
            </p:spPr>
            <p:txBody>
              <a:bodyPr/>
              <a:lstStyle/>
              <a:p>
                <a:endParaRPr lang="en-US"/>
              </a:p>
            </p:txBody>
          </p:sp>
          <p:sp>
            <p:nvSpPr>
              <p:cNvPr id="227032" name="Freeform 3741"/>
              <p:cNvSpPr>
                <a:spLocks/>
              </p:cNvSpPr>
              <p:nvPr/>
            </p:nvSpPr>
            <p:spPr bwMode="auto">
              <a:xfrm>
                <a:off x="1299" y="1813"/>
                <a:ext cx="8" cy="24"/>
              </a:xfrm>
              <a:custGeom>
                <a:avLst/>
                <a:gdLst>
                  <a:gd name="T0" fmla="*/ 0 w 8"/>
                  <a:gd name="T1" fmla="*/ 0 h 24"/>
                  <a:gd name="T2" fmla="*/ 0 w 8"/>
                  <a:gd name="T3" fmla="*/ 8 h 24"/>
                  <a:gd name="T4" fmla="*/ 0 w 8"/>
                  <a:gd name="T5" fmla="*/ 16 h 24"/>
                  <a:gd name="T6" fmla="*/ 8 w 8"/>
                  <a:gd name="T7" fmla="*/ 24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0" y="16"/>
                    </a:lnTo>
                    <a:lnTo>
                      <a:pt x="8" y="24"/>
                    </a:lnTo>
                  </a:path>
                </a:pathLst>
              </a:custGeom>
              <a:noFill/>
              <a:ln w="5080">
                <a:solidFill>
                  <a:srgbClr val="FF9900"/>
                </a:solidFill>
                <a:prstDash val="solid"/>
                <a:round/>
                <a:headEnd/>
                <a:tailEnd/>
              </a:ln>
            </p:spPr>
            <p:txBody>
              <a:bodyPr/>
              <a:lstStyle/>
              <a:p>
                <a:endParaRPr lang="en-US"/>
              </a:p>
            </p:txBody>
          </p:sp>
          <p:sp>
            <p:nvSpPr>
              <p:cNvPr id="227033" name="Freeform 3742"/>
              <p:cNvSpPr>
                <a:spLocks/>
              </p:cNvSpPr>
              <p:nvPr/>
            </p:nvSpPr>
            <p:spPr bwMode="auto">
              <a:xfrm>
                <a:off x="1307" y="1642"/>
                <a:ext cx="8" cy="195"/>
              </a:xfrm>
              <a:custGeom>
                <a:avLst/>
                <a:gdLst>
                  <a:gd name="T0" fmla="*/ 0 w 8"/>
                  <a:gd name="T1" fmla="*/ 195 h 195"/>
                  <a:gd name="T2" fmla="*/ 0 w 8"/>
                  <a:gd name="T3" fmla="*/ 179 h 195"/>
                  <a:gd name="T4" fmla="*/ 0 w 8"/>
                  <a:gd name="T5" fmla="*/ 156 h 195"/>
                  <a:gd name="T6" fmla="*/ 0 w 8"/>
                  <a:gd name="T7" fmla="*/ 101 h 195"/>
                  <a:gd name="T8" fmla="*/ 8 w 8"/>
                  <a:gd name="T9" fmla="*/ 47 h 195"/>
                  <a:gd name="T10" fmla="*/ 8 w 8"/>
                  <a:gd name="T11" fmla="*/ 23 h 195"/>
                  <a:gd name="T12" fmla="*/ 8 w 8"/>
                  <a:gd name="T13" fmla="*/ 0 h 195"/>
                  <a:gd name="T14" fmla="*/ 0 60000 65536"/>
                  <a:gd name="T15" fmla="*/ 0 60000 65536"/>
                  <a:gd name="T16" fmla="*/ 0 60000 65536"/>
                  <a:gd name="T17" fmla="*/ 0 60000 65536"/>
                  <a:gd name="T18" fmla="*/ 0 60000 65536"/>
                  <a:gd name="T19" fmla="*/ 0 60000 65536"/>
                  <a:gd name="T20" fmla="*/ 0 60000 65536"/>
                  <a:gd name="T21" fmla="*/ 0 w 8"/>
                  <a:gd name="T22" fmla="*/ 0 h 195"/>
                  <a:gd name="T23" fmla="*/ 8 w 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95">
                    <a:moveTo>
                      <a:pt x="0" y="195"/>
                    </a:moveTo>
                    <a:lnTo>
                      <a:pt x="0" y="179"/>
                    </a:lnTo>
                    <a:lnTo>
                      <a:pt x="0" y="156"/>
                    </a:lnTo>
                    <a:lnTo>
                      <a:pt x="0" y="101"/>
                    </a:lnTo>
                    <a:lnTo>
                      <a:pt x="8" y="47"/>
                    </a:lnTo>
                    <a:lnTo>
                      <a:pt x="8" y="23"/>
                    </a:lnTo>
                    <a:lnTo>
                      <a:pt x="8" y="0"/>
                    </a:lnTo>
                  </a:path>
                </a:pathLst>
              </a:custGeom>
              <a:noFill/>
              <a:ln w="5080">
                <a:solidFill>
                  <a:srgbClr val="FF9900"/>
                </a:solidFill>
                <a:prstDash val="solid"/>
                <a:round/>
                <a:headEnd/>
                <a:tailEnd/>
              </a:ln>
            </p:spPr>
            <p:txBody>
              <a:bodyPr/>
              <a:lstStyle/>
              <a:p>
                <a:endParaRPr lang="en-US"/>
              </a:p>
            </p:txBody>
          </p:sp>
          <p:sp>
            <p:nvSpPr>
              <p:cNvPr id="227034" name="Freeform 3743"/>
              <p:cNvSpPr>
                <a:spLocks/>
              </p:cNvSpPr>
              <p:nvPr/>
            </p:nvSpPr>
            <p:spPr bwMode="auto">
              <a:xfrm>
                <a:off x="1315" y="1572"/>
                <a:ext cx="7" cy="70"/>
              </a:xfrm>
              <a:custGeom>
                <a:avLst/>
                <a:gdLst>
                  <a:gd name="T0" fmla="*/ 0 w 7"/>
                  <a:gd name="T1" fmla="*/ 70 h 70"/>
                  <a:gd name="T2" fmla="*/ 0 w 7"/>
                  <a:gd name="T3" fmla="*/ 47 h 70"/>
                  <a:gd name="T4" fmla="*/ 0 w 7"/>
                  <a:gd name="T5" fmla="*/ 23 h 70"/>
                  <a:gd name="T6" fmla="*/ 7 w 7"/>
                  <a:gd name="T7" fmla="*/ 8 h 70"/>
                  <a:gd name="T8" fmla="*/ 7 w 7"/>
                  <a:gd name="T9" fmla="*/ 0 h 70"/>
                  <a:gd name="T10" fmla="*/ 7 w 7"/>
                  <a:gd name="T11" fmla="*/ 8 h 70"/>
                  <a:gd name="T12" fmla="*/ 0 60000 65536"/>
                  <a:gd name="T13" fmla="*/ 0 60000 65536"/>
                  <a:gd name="T14" fmla="*/ 0 60000 65536"/>
                  <a:gd name="T15" fmla="*/ 0 60000 65536"/>
                  <a:gd name="T16" fmla="*/ 0 60000 65536"/>
                  <a:gd name="T17" fmla="*/ 0 60000 65536"/>
                  <a:gd name="T18" fmla="*/ 0 w 7"/>
                  <a:gd name="T19" fmla="*/ 0 h 70"/>
                  <a:gd name="T20" fmla="*/ 7 w 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 h="70">
                    <a:moveTo>
                      <a:pt x="0" y="70"/>
                    </a:moveTo>
                    <a:lnTo>
                      <a:pt x="0" y="47"/>
                    </a:lnTo>
                    <a:lnTo>
                      <a:pt x="0" y="23"/>
                    </a:lnTo>
                    <a:lnTo>
                      <a:pt x="7" y="8"/>
                    </a:lnTo>
                    <a:lnTo>
                      <a:pt x="7" y="0"/>
                    </a:lnTo>
                    <a:lnTo>
                      <a:pt x="7" y="8"/>
                    </a:lnTo>
                  </a:path>
                </a:pathLst>
              </a:custGeom>
              <a:noFill/>
              <a:ln w="5080">
                <a:solidFill>
                  <a:srgbClr val="FF9900"/>
                </a:solidFill>
                <a:prstDash val="solid"/>
                <a:round/>
                <a:headEnd/>
                <a:tailEnd/>
              </a:ln>
            </p:spPr>
            <p:txBody>
              <a:bodyPr/>
              <a:lstStyle/>
              <a:p>
                <a:endParaRPr lang="en-US"/>
              </a:p>
            </p:txBody>
          </p:sp>
          <p:sp>
            <p:nvSpPr>
              <p:cNvPr id="227035" name="Freeform 3744"/>
              <p:cNvSpPr>
                <a:spLocks/>
              </p:cNvSpPr>
              <p:nvPr/>
            </p:nvSpPr>
            <p:spPr bwMode="auto">
              <a:xfrm>
                <a:off x="1322" y="1580"/>
                <a:ext cx="8" cy="225"/>
              </a:xfrm>
              <a:custGeom>
                <a:avLst/>
                <a:gdLst>
                  <a:gd name="T0" fmla="*/ 0 w 8"/>
                  <a:gd name="T1" fmla="*/ 0 h 225"/>
                  <a:gd name="T2" fmla="*/ 0 w 8"/>
                  <a:gd name="T3" fmla="*/ 15 h 225"/>
                  <a:gd name="T4" fmla="*/ 0 w 8"/>
                  <a:gd name="T5" fmla="*/ 39 h 225"/>
                  <a:gd name="T6" fmla="*/ 0 w 8"/>
                  <a:gd name="T7" fmla="*/ 70 h 225"/>
                  <a:gd name="T8" fmla="*/ 0 w 8"/>
                  <a:gd name="T9" fmla="*/ 109 h 225"/>
                  <a:gd name="T10" fmla="*/ 8 w 8"/>
                  <a:gd name="T11" fmla="*/ 179 h 225"/>
                  <a:gd name="T12" fmla="*/ 8 w 8"/>
                  <a:gd name="T13" fmla="*/ 202 h 225"/>
                  <a:gd name="T14" fmla="*/ 8 w 8"/>
                  <a:gd name="T15" fmla="*/ 225 h 22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25"/>
                  <a:gd name="T26" fmla="*/ 8 w 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25">
                    <a:moveTo>
                      <a:pt x="0" y="0"/>
                    </a:moveTo>
                    <a:lnTo>
                      <a:pt x="0" y="15"/>
                    </a:lnTo>
                    <a:lnTo>
                      <a:pt x="0" y="39"/>
                    </a:lnTo>
                    <a:lnTo>
                      <a:pt x="0" y="70"/>
                    </a:lnTo>
                    <a:lnTo>
                      <a:pt x="0" y="109"/>
                    </a:lnTo>
                    <a:lnTo>
                      <a:pt x="8" y="179"/>
                    </a:lnTo>
                    <a:lnTo>
                      <a:pt x="8" y="202"/>
                    </a:lnTo>
                    <a:lnTo>
                      <a:pt x="8" y="225"/>
                    </a:lnTo>
                  </a:path>
                </a:pathLst>
              </a:custGeom>
              <a:noFill/>
              <a:ln w="5080">
                <a:solidFill>
                  <a:srgbClr val="FF9900"/>
                </a:solidFill>
                <a:prstDash val="solid"/>
                <a:round/>
                <a:headEnd/>
                <a:tailEnd/>
              </a:ln>
            </p:spPr>
            <p:txBody>
              <a:bodyPr/>
              <a:lstStyle/>
              <a:p>
                <a:endParaRPr lang="en-US"/>
              </a:p>
            </p:txBody>
          </p:sp>
          <p:sp>
            <p:nvSpPr>
              <p:cNvPr id="227036" name="Freeform 3745"/>
              <p:cNvSpPr>
                <a:spLocks/>
              </p:cNvSpPr>
              <p:nvPr/>
            </p:nvSpPr>
            <p:spPr bwMode="auto">
              <a:xfrm>
                <a:off x="1330" y="1805"/>
                <a:ext cx="8" cy="32"/>
              </a:xfrm>
              <a:custGeom>
                <a:avLst/>
                <a:gdLst>
                  <a:gd name="T0" fmla="*/ 0 w 8"/>
                  <a:gd name="T1" fmla="*/ 0 h 32"/>
                  <a:gd name="T2" fmla="*/ 0 w 8"/>
                  <a:gd name="T3" fmla="*/ 24 h 32"/>
                  <a:gd name="T4" fmla="*/ 8 w 8"/>
                  <a:gd name="T5" fmla="*/ 32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0"/>
                    </a:moveTo>
                    <a:lnTo>
                      <a:pt x="0" y="24"/>
                    </a:lnTo>
                    <a:lnTo>
                      <a:pt x="8" y="32"/>
                    </a:lnTo>
                  </a:path>
                </a:pathLst>
              </a:custGeom>
              <a:noFill/>
              <a:ln w="5080">
                <a:solidFill>
                  <a:srgbClr val="FF9900"/>
                </a:solidFill>
                <a:prstDash val="solid"/>
                <a:round/>
                <a:headEnd/>
                <a:tailEnd/>
              </a:ln>
            </p:spPr>
            <p:txBody>
              <a:bodyPr/>
              <a:lstStyle/>
              <a:p>
                <a:endParaRPr lang="en-US"/>
              </a:p>
            </p:txBody>
          </p:sp>
          <p:sp>
            <p:nvSpPr>
              <p:cNvPr id="227037" name="Freeform 3746"/>
              <p:cNvSpPr>
                <a:spLocks/>
              </p:cNvSpPr>
              <p:nvPr/>
            </p:nvSpPr>
            <p:spPr bwMode="auto">
              <a:xfrm>
                <a:off x="1338" y="1837"/>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7038" name="Freeform 3747"/>
              <p:cNvSpPr>
                <a:spLocks/>
              </p:cNvSpPr>
              <p:nvPr/>
            </p:nvSpPr>
            <p:spPr bwMode="auto">
              <a:xfrm>
                <a:off x="1346" y="184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7039" name="Freeform 3748"/>
              <p:cNvSpPr>
                <a:spLocks/>
              </p:cNvSpPr>
              <p:nvPr/>
            </p:nvSpPr>
            <p:spPr bwMode="auto">
              <a:xfrm>
                <a:off x="1353" y="185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40" name="Freeform 3749"/>
              <p:cNvSpPr>
                <a:spLocks/>
              </p:cNvSpPr>
              <p:nvPr/>
            </p:nvSpPr>
            <p:spPr bwMode="auto">
              <a:xfrm>
                <a:off x="1361" y="1852"/>
                <a:ext cx="8" cy="16"/>
              </a:xfrm>
              <a:custGeom>
                <a:avLst/>
                <a:gdLst>
                  <a:gd name="T0" fmla="*/ 0 w 8"/>
                  <a:gd name="T1" fmla="*/ 0 h 16"/>
                  <a:gd name="T2" fmla="*/ 0 w 8"/>
                  <a:gd name="T3" fmla="*/ 8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7041" name="Freeform 3750"/>
              <p:cNvSpPr>
                <a:spLocks/>
              </p:cNvSpPr>
              <p:nvPr/>
            </p:nvSpPr>
            <p:spPr bwMode="auto">
              <a:xfrm>
                <a:off x="1369" y="1844"/>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9900"/>
                </a:solidFill>
                <a:prstDash val="solid"/>
                <a:round/>
                <a:headEnd/>
                <a:tailEnd/>
              </a:ln>
            </p:spPr>
            <p:txBody>
              <a:bodyPr/>
              <a:lstStyle/>
              <a:p>
                <a:endParaRPr lang="en-US"/>
              </a:p>
            </p:txBody>
          </p:sp>
          <p:sp>
            <p:nvSpPr>
              <p:cNvPr id="227042" name="Freeform 3751"/>
              <p:cNvSpPr>
                <a:spLocks/>
              </p:cNvSpPr>
              <p:nvPr/>
            </p:nvSpPr>
            <p:spPr bwMode="auto">
              <a:xfrm>
                <a:off x="1377" y="1829"/>
                <a:ext cx="8" cy="15"/>
              </a:xfrm>
              <a:custGeom>
                <a:avLst/>
                <a:gdLst>
                  <a:gd name="T0" fmla="*/ 0 w 8"/>
                  <a:gd name="T1" fmla="*/ 15 h 15"/>
                  <a:gd name="T2" fmla="*/ 0 w 8"/>
                  <a:gd name="T3" fmla="*/ 0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43" name="Freeform 3752"/>
              <p:cNvSpPr>
                <a:spLocks/>
              </p:cNvSpPr>
              <p:nvPr/>
            </p:nvSpPr>
            <p:spPr bwMode="auto">
              <a:xfrm>
                <a:off x="1385" y="1829"/>
                <a:ext cx="7" cy="46"/>
              </a:xfrm>
              <a:custGeom>
                <a:avLst/>
                <a:gdLst>
                  <a:gd name="T0" fmla="*/ 0 w 7"/>
                  <a:gd name="T1" fmla="*/ 0 h 46"/>
                  <a:gd name="T2" fmla="*/ 0 w 7"/>
                  <a:gd name="T3" fmla="*/ 8 h 46"/>
                  <a:gd name="T4" fmla="*/ 0 w 7"/>
                  <a:gd name="T5" fmla="*/ 23 h 46"/>
                  <a:gd name="T6" fmla="*/ 7 w 7"/>
                  <a:gd name="T7" fmla="*/ 39 h 46"/>
                  <a:gd name="T8" fmla="*/ 7 w 7"/>
                  <a:gd name="T9" fmla="*/ 46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0"/>
                    </a:moveTo>
                    <a:lnTo>
                      <a:pt x="0" y="8"/>
                    </a:lnTo>
                    <a:lnTo>
                      <a:pt x="0" y="23"/>
                    </a:lnTo>
                    <a:lnTo>
                      <a:pt x="7" y="39"/>
                    </a:lnTo>
                    <a:lnTo>
                      <a:pt x="7" y="46"/>
                    </a:lnTo>
                  </a:path>
                </a:pathLst>
              </a:custGeom>
              <a:noFill/>
              <a:ln w="5080">
                <a:solidFill>
                  <a:srgbClr val="FF9900"/>
                </a:solidFill>
                <a:prstDash val="solid"/>
                <a:round/>
                <a:headEnd/>
                <a:tailEnd/>
              </a:ln>
            </p:spPr>
            <p:txBody>
              <a:bodyPr/>
              <a:lstStyle/>
              <a:p>
                <a:endParaRPr lang="en-US"/>
              </a:p>
            </p:txBody>
          </p:sp>
          <p:sp>
            <p:nvSpPr>
              <p:cNvPr id="227044" name="Freeform 3753"/>
              <p:cNvSpPr>
                <a:spLocks/>
              </p:cNvSpPr>
              <p:nvPr/>
            </p:nvSpPr>
            <p:spPr bwMode="auto">
              <a:xfrm>
                <a:off x="1392" y="187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45" name="Freeform 3754"/>
              <p:cNvSpPr>
                <a:spLocks/>
              </p:cNvSpPr>
              <p:nvPr/>
            </p:nvSpPr>
            <p:spPr bwMode="auto">
              <a:xfrm>
                <a:off x="1400" y="187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46" name="Freeform 3755"/>
              <p:cNvSpPr>
                <a:spLocks/>
              </p:cNvSpPr>
              <p:nvPr/>
            </p:nvSpPr>
            <p:spPr bwMode="auto">
              <a:xfrm>
                <a:off x="1408" y="1852"/>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47" name="Freeform 3756"/>
              <p:cNvSpPr>
                <a:spLocks/>
              </p:cNvSpPr>
              <p:nvPr/>
            </p:nvSpPr>
            <p:spPr bwMode="auto">
              <a:xfrm>
                <a:off x="1416" y="1852"/>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048" name="Freeform 3757"/>
              <p:cNvSpPr>
                <a:spLocks/>
              </p:cNvSpPr>
              <p:nvPr/>
            </p:nvSpPr>
            <p:spPr bwMode="auto">
              <a:xfrm>
                <a:off x="1423" y="1852"/>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FF9900"/>
                </a:solidFill>
                <a:prstDash val="solid"/>
                <a:round/>
                <a:headEnd/>
                <a:tailEnd/>
              </a:ln>
            </p:spPr>
            <p:txBody>
              <a:bodyPr/>
              <a:lstStyle/>
              <a:p>
                <a:endParaRPr lang="en-US"/>
              </a:p>
            </p:txBody>
          </p:sp>
          <p:sp>
            <p:nvSpPr>
              <p:cNvPr id="227049" name="Freeform 3758"/>
              <p:cNvSpPr>
                <a:spLocks/>
              </p:cNvSpPr>
              <p:nvPr/>
            </p:nvSpPr>
            <p:spPr bwMode="auto">
              <a:xfrm>
                <a:off x="1431" y="1875"/>
                <a:ext cx="8" cy="16"/>
              </a:xfrm>
              <a:custGeom>
                <a:avLst/>
                <a:gdLst>
                  <a:gd name="T0" fmla="*/ 0 w 8"/>
                  <a:gd name="T1" fmla="*/ 16 h 16"/>
                  <a:gd name="T2" fmla="*/ 0 w 8"/>
                  <a:gd name="T3" fmla="*/ 16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16"/>
                    </a:lnTo>
                    <a:lnTo>
                      <a:pt x="8" y="0"/>
                    </a:lnTo>
                  </a:path>
                </a:pathLst>
              </a:custGeom>
              <a:noFill/>
              <a:ln w="5080">
                <a:solidFill>
                  <a:srgbClr val="FF9900"/>
                </a:solidFill>
                <a:prstDash val="solid"/>
                <a:round/>
                <a:headEnd/>
                <a:tailEnd/>
              </a:ln>
            </p:spPr>
            <p:txBody>
              <a:bodyPr/>
              <a:lstStyle/>
              <a:p>
                <a:endParaRPr lang="en-US"/>
              </a:p>
            </p:txBody>
          </p:sp>
          <p:sp>
            <p:nvSpPr>
              <p:cNvPr id="227050" name="Freeform 3759"/>
              <p:cNvSpPr>
                <a:spLocks/>
              </p:cNvSpPr>
              <p:nvPr/>
            </p:nvSpPr>
            <p:spPr bwMode="auto">
              <a:xfrm>
                <a:off x="1439" y="1829"/>
                <a:ext cx="8" cy="46"/>
              </a:xfrm>
              <a:custGeom>
                <a:avLst/>
                <a:gdLst>
                  <a:gd name="T0" fmla="*/ 0 w 8"/>
                  <a:gd name="T1" fmla="*/ 46 h 46"/>
                  <a:gd name="T2" fmla="*/ 0 w 8"/>
                  <a:gd name="T3" fmla="*/ 31 h 46"/>
                  <a:gd name="T4" fmla="*/ 0 w 8"/>
                  <a:gd name="T5" fmla="*/ 15 h 46"/>
                  <a:gd name="T6" fmla="*/ 8 w 8"/>
                  <a:gd name="T7" fmla="*/ 0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1"/>
                    </a:lnTo>
                    <a:lnTo>
                      <a:pt x="0" y="15"/>
                    </a:lnTo>
                    <a:lnTo>
                      <a:pt x="8" y="0"/>
                    </a:lnTo>
                  </a:path>
                </a:pathLst>
              </a:custGeom>
              <a:noFill/>
              <a:ln w="5080">
                <a:solidFill>
                  <a:srgbClr val="FF9900"/>
                </a:solidFill>
                <a:prstDash val="solid"/>
                <a:round/>
                <a:headEnd/>
                <a:tailEnd/>
              </a:ln>
            </p:spPr>
            <p:txBody>
              <a:bodyPr/>
              <a:lstStyle/>
              <a:p>
                <a:endParaRPr lang="en-US"/>
              </a:p>
            </p:txBody>
          </p:sp>
          <p:sp>
            <p:nvSpPr>
              <p:cNvPr id="227051" name="Freeform 3760"/>
              <p:cNvSpPr>
                <a:spLocks/>
              </p:cNvSpPr>
              <p:nvPr/>
            </p:nvSpPr>
            <p:spPr bwMode="auto">
              <a:xfrm>
                <a:off x="1447" y="1829"/>
                <a:ext cx="8" cy="85"/>
              </a:xfrm>
              <a:custGeom>
                <a:avLst/>
                <a:gdLst>
                  <a:gd name="T0" fmla="*/ 0 w 8"/>
                  <a:gd name="T1" fmla="*/ 0 h 85"/>
                  <a:gd name="T2" fmla="*/ 0 w 8"/>
                  <a:gd name="T3" fmla="*/ 15 h 85"/>
                  <a:gd name="T4" fmla="*/ 0 w 8"/>
                  <a:gd name="T5" fmla="*/ 39 h 85"/>
                  <a:gd name="T6" fmla="*/ 8 w 8"/>
                  <a:gd name="T7" fmla="*/ 70 h 85"/>
                  <a:gd name="T8" fmla="*/ 8 w 8"/>
                  <a:gd name="T9" fmla="*/ 85 h 85"/>
                  <a:gd name="T10" fmla="*/ 0 60000 65536"/>
                  <a:gd name="T11" fmla="*/ 0 60000 65536"/>
                  <a:gd name="T12" fmla="*/ 0 60000 65536"/>
                  <a:gd name="T13" fmla="*/ 0 60000 65536"/>
                  <a:gd name="T14" fmla="*/ 0 60000 65536"/>
                  <a:gd name="T15" fmla="*/ 0 w 8"/>
                  <a:gd name="T16" fmla="*/ 0 h 85"/>
                  <a:gd name="T17" fmla="*/ 8 w 8"/>
                  <a:gd name="T18" fmla="*/ 85 h 85"/>
                </a:gdLst>
                <a:ahLst/>
                <a:cxnLst>
                  <a:cxn ang="T10">
                    <a:pos x="T0" y="T1"/>
                  </a:cxn>
                  <a:cxn ang="T11">
                    <a:pos x="T2" y="T3"/>
                  </a:cxn>
                  <a:cxn ang="T12">
                    <a:pos x="T4" y="T5"/>
                  </a:cxn>
                  <a:cxn ang="T13">
                    <a:pos x="T6" y="T7"/>
                  </a:cxn>
                  <a:cxn ang="T14">
                    <a:pos x="T8" y="T9"/>
                  </a:cxn>
                </a:cxnLst>
                <a:rect l="T15" t="T16" r="T17" b="T18"/>
                <a:pathLst>
                  <a:path w="8" h="85">
                    <a:moveTo>
                      <a:pt x="0" y="0"/>
                    </a:moveTo>
                    <a:lnTo>
                      <a:pt x="0" y="15"/>
                    </a:lnTo>
                    <a:lnTo>
                      <a:pt x="0" y="39"/>
                    </a:lnTo>
                    <a:lnTo>
                      <a:pt x="8" y="70"/>
                    </a:lnTo>
                    <a:lnTo>
                      <a:pt x="8" y="85"/>
                    </a:lnTo>
                  </a:path>
                </a:pathLst>
              </a:custGeom>
              <a:noFill/>
              <a:ln w="5080">
                <a:solidFill>
                  <a:srgbClr val="FF9900"/>
                </a:solidFill>
                <a:prstDash val="solid"/>
                <a:round/>
                <a:headEnd/>
                <a:tailEnd/>
              </a:ln>
            </p:spPr>
            <p:txBody>
              <a:bodyPr/>
              <a:lstStyle/>
              <a:p>
                <a:endParaRPr lang="en-US"/>
              </a:p>
            </p:txBody>
          </p:sp>
          <p:sp>
            <p:nvSpPr>
              <p:cNvPr id="227052" name="Freeform 3761"/>
              <p:cNvSpPr>
                <a:spLocks/>
              </p:cNvSpPr>
              <p:nvPr/>
            </p:nvSpPr>
            <p:spPr bwMode="auto">
              <a:xfrm>
                <a:off x="1455" y="1914"/>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053" name="Freeform 3762"/>
              <p:cNvSpPr>
                <a:spLocks/>
              </p:cNvSpPr>
              <p:nvPr/>
            </p:nvSpPr>
            <p:spPr bwMode="auto">
              <a:xfrm>
                <a:off x="1462" y="1891"/>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54" name="Freeform 3763"/>
              <p:cNvSpPr>
                <a:spLocks/>
              </p:cNvSpPr>
              <p:nvPr/>
            </p:nvSpPr>
            <p:spPr bwMode="auto">
              <a:xfrm>
                <a:off x="1470" y="1891"/>
                <a:ext cx="8" cy="23"/>
              </a:xfrm>
              <a:custGeom>
                <a:avLst/>
                <a:gdLst>
                  <a:gd name="T0" fmla="*/ 0 w 8"/>
                  <a:gd name="T1" fmla="*/ 0 h 23"/>
                  <a:gd name="T2" fmla="*/ 0 w 8"/>
                  <a:gd name="T3" fmla="*/ 0 h 23"/>
                  <a:gd name="T4" fmla="*/ 0 w 8"/>
                  <a:gd name="T5" fmla="*/ 8 h 23"/>
                  <a:gd name="T6" fmla="*/ 8 w 8"/>
                  <a:gd name="T7" fmla="*/ 16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6"/>
                    </a:lnTo>
                    <a:lnTo>
                      <a:pt x="8" y="23"/>
                    </a:lnTo>
                  </a:path>
                </a:pathLst>
              </a:custGeom>
              <a:noFill/>
              <a:ln w="5080">
                <a:solidFill>
                  <a:srgbClr val="FF9900"/>
                </a:solidFill>
                <a:prstDash val="solid"/>
                <a:round/>
                <a:headEnd/>
                <a:tailEnd/>
              </a:ln>
            </p:spPr>
            <p:txBody>
              <a:bodyPr/>
              <a:lstStyle/>
              <a:p>
                <a:endParaRPr lang="en-US"/>
              </a:p>
            </p:txBody>
          </p:sp>
          <p:sp>
            <p:nvSpPr>
              <p:cNvPr id="227055" name="Freeform 3764"/>
              <p:cNvSpPr>
                <a:spLocks/>
              </p:cNvSpPr>
              <p:nvPr/>
            </p:nvSpPr>
            <p:spPr bwMode="auto">
              <a:xfrm>
                <a:off x="1478" y="1907"/>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9900"/>
                </a:solidFill>
                <a:prstDash val="solid"/>
                <a:round/>
                <a:headEnd/>
                <a:tailEnd/>
              </a:ln>
            </p:spPr>
            <p:txBody>
              <a:bodyPr/>
              <a:lstStyle/>
              <a:p>
                <a:endParaRPr lang="en-US"/>
              </a:p>
            </p:txBody>
          </p:sp>
          <p:sp>
            <p:nvSpPr>
              <p:cNvPr id="227056" name="Freeform 3765"/>
              <p:cNvSpPr>
                <a:spLocks/>
              </p:cNvSpPr>
              <p:nvPr/>
            </p:nvSpPr>
            <p:spPr bwMode="auto">
              <a:xfrm>
                <a:off x="1486" y="1790"/>
                <a:ext cx="7" cy="117"/>
              </a:xfrm>
              <a:custGeom>
                <a:avLst/>
                <a:gdLst>
                  <a:gd name="T0" fmla="*/ 0 w 7"/>
                  <a:gd name="T1" fmla="*/ 117 h 117"/>
                  <a:gd name="T2" fmla="*/ 0 w 7"/>
                  <a:gd name="T3" fmla="*/ 109 h 117"/>
                  <a:gd name="T4" fmla="*/ 0 w 7"/>
                  <a:gd name="T5" fmla="*/ 93 h 117"/>
                  <a:gd name="T6" fmla="*/ 0 w 7"/>
                  <a:gd name="T7" fmla="*/ 54 h 117"/>
                  <a:gd name="T8" fmla="*/ 7 w 7"/>
                  <a:gd name="T9" fmla="*/ 15 h 117"/>
                  <a:gd name="T10" fmla="*/ 7 w 7"/>
                  <a:gd name="T11" fmla="*/ 8 h 117"/>
                  <a:gd name="T12" fmla="*/ 7 w 7"/>
                  <a:gd name="T13" fmla="*/ 0 h 117"/>
                  <a:gd name="T14" fmla="*/ 0 60000 65536"/>
                  <a:gd name="T15" fmla="*/ 0 60000 65536"/>
                  <a:gd name="T16" fmla="*/ 0 60000 65536"/>
                  <a:gd name="T17" fmla="*/ 0 60000 65536"/>
                  <a:gd name="T18" fmla="*/ 0 60000 65536"/>
                  <a:gd name="T19" fmla="*/ 0 60000 65536"/>
                  <a:gd name="T20" fmla="*/ 0 60000 65536"/>
                  <a:gd name="T21" fmla="*/ 0 w 7"/>
                  <a:gd name="T22" fmla="*/ 0 h 117"/>
                  <a:gd name="T23" fmla="*/ 7 w 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7">
                    <a:moveTo>
                      <a:pt x="0" y="117"/>
                    </a:moveTo>
                    <a:lnTo>
                      <a:pt x="0" y="109"/>
                    </a:lnTo>
                    <a:lnTo>
                      <a:pt x="0" y="93"/>
                    </a:lnTo>
                    <a:lnTo>
                      <a:pt x="0" y="54"/>
                    </a:lnTo>
                    <a:lnTo>
                      <a:pt x="7" y="15"/>
                    </a:lnTo>
                    <a:lnTo>
                      <a:pt x="7" y="8"/>
                    </a:lnTo>
                    <a:lnTo>
                      <a:pt x="7" y="0"/>
                    </a:lnTo>
                  </a:path>
                </a:pathLst>
              </a:custGeom>
              <a:noFill/>
              <a:ln w="5080">
                <a:solidFill>
                  <a:srgbClr val="FF9900"/>
                </a:solidFill>
                <a:prstDash val="solid"/>
                <a:round/>
                <a:headEnd/>
                <a:tailEnd/>
              </a:ln>
            </p:spPr>
            <p:txBody>
              <a:bodyPr/>
              <a:lstStyle/>
              <a:p>
                <a:endParaRPr lang="en-US"/>
              </a:p>
            </p:txBody>
          </p:sp>
          <p:sp>
            <p:nvSpPr>
              <p:cNvPr id="227057" name="Freeform 3766"/>
              <p:cNvSpPr>
                <a:spLocks/>
              </p:cNvSpPr>
              <p:nvPr/>
            </p:nvSpPr>
            <p:spPr bwMode="auto">
              <a:xfrm>
                <a:off x="1493" y="1790"/>
                <a:ext cx="8" cy="70"/>
              </a:xfrm>
              <a:custGeom>
                <a:avLst/>
                <a:gdLst>
                  <a:gd name="T0" fmla="*/ 0 w 8"/>
                  <a:gd name="T1" fmla="*/ 0 h 70"/>
                  <a:gd name="T2" fmla="*/ 0 w 8"/>
                  <a:gd name="T3" fmla="*/ 8 h 70"/>
                  <a:gd name="T4" fmla="*/ 0 w 8"/>
                  <a:gd name="T5" fmla="*/ 23 h 70"/>
                  <a:gd name="T6" fmla="*/ 8 w 8"/>
                  <a:gd name="T7" fmla="*/ 47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23"/>
                    </a:lnTo>
                    <a:lnTo>
                      <a:pt x="8" y="47"/>
                    </a:lnTo>
                    <a:lnTo>
                      <a:pt x="8" y="70"/>
                    </a:lnTo>
                  </a:path>
                </a:pathLst>
              </a:custGeom>
              <a:noFill/>
              <a:ln w="5080">
                <a:solidFill>
                  <a:srgbClr val="FF9900"/>
                </a:solidFill>
                <a:prstDash val="solid"/>
                <a:round/>
                <a:headEnd/>
                <a:tailEnd/>
              </a:ln>
            </p:spPr>
            <p:txBody>
              <a:bodyPr/>
              <a:lstStyle/>
              <a:p>
                <a:endParaRPr lang="en-US"/>
              </a:p>
            </p:txBody>
          </p:sp>
          <p:sp>
            <p:nvSpPr>
              <p:cNvPr id="227058" name="Freeform 3767"/>
              <p:cNvSpPr>
                <a:spLocks/>
              </p:cNvSpPr>
              <p:nvPr/>
            </p:nvSpPr>
            <p:spPr bwMode="auto">
              <a:xfrm>
                <a:off x="1501" y="1860"/>
                <a:ext cx="8" cy="70"/>
              </a:xfrm>
              <a:custGeom>
                <a:avLst/>
                <a:gdLst>
                  <a:gd name="T0" fmla="*/ 0 w 8"/>
                  <a:gd name="T1" fmla="*/ 0 h 70"/>
                  <a:gd name="T2" fmla="*/ 0 w 8"/>
                  <a:gd name="T3" fmla="*/ 23 h 70"/>
                  <a:gd name="T4" fmla="*/ 8 w 8"/>
                  <a:gd name="T5" fmla="*/ 47 h 70"/>
                  <a:gd name="T6" fmla="*/ 8 w 8"/>
                  <a:gd name="T7" fmla="*/ 62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23"/>
                    </a:lnTo>
                    <a:lnTo>
                      <a:pt x="8" y="47"/>
                    </a:lnTo>
                    <a:lnTo>
                      <a:pt x="8" y="62"/>
                    </a:lnTo>
                    <a:lnTo>
                      <a:pt x="8" y="70"/>
                    </a:lnTo>
                  </a:path>
                </a:pathLst>
              </a:custGeom>
              <a:noFill/>
              <a:ln w="5080">
                <a:solidFill>
                  <a:srgbClr val="FF9900"/>
                </a:solidFill>
                <a:prstDash val="solid"/>
                <a:round/>
                <a:headEnd/>
                <a:tailEnd/>
              </a:ln>
            </p:spPr>
            <p:txBody>
              <a:bodyPr/>
              <a:lstStyle/>
              <a:p>
                <a:endParaRPr lang="en-US"/>
              </a:p>
            </p:txBody>
          </p:sp>
          <p:sp>
            <p:nvSpPr>
              <p:cNvPr id="227059" name="Freeform 3768"/>
              <p:cNvSpPr>
                <a:spLocks/>
              </p:cNvSpPr>
              <p:nvPr/>
            </p:nvSpPr>
            <p:spPr bwMode="auto">
              <a:xfrm>
                <a:off x="1509" y="1868"/>
                <a:ext cx="0" cy="62"/>
              </a:xfrm>
              <a:custGeom>
                <a:avLst/>
                <a:gdLst>
                  <a:gd name="T0" fmla="*/ 62 h 62"/>
                  <a:gd name="T1" fmla="*/ 62 h 62"/>
                  <a:gd name="T2" fmla="*/ 54 h 62"/>
                  <a:gd name="T3" fmla="*/ 31 h 62"/>
                  <a:gd name="T4" fmla="*/ 7 h 62"/>
                  <a:gd name="T5" fmla="*/ 0 h 62"/>
                  <a:gd name="T6" fmla="*/ 0 60000 65536"/>
                  <a:gd name="T7" fmla="*/ 0 60000 65536"/>
                  <a:gd name="T8" fmla="*/ 0 60000 65536"/>
                  <a:gd name="T9" fmla="*/ 0 60000 65536"/>
                  <a:gd name="T10" fmla="*/ 0 60000 65536"/>
                  <a:gd name="T11" fmla="*/ 0 60000 65536"/>
                  <a:gd name="T12" fmla="*/ 0 h 62"/>
                  <a:gd name="T13" fmla="*/ 62 h 62"/>
                </a:gdLst>
                <a:ahLst/>
                <a:cxnLst>
                  <a:cxn ang="T6">
                    <a:pos x="0" y="T0"/>
                  </a:cxn>
                  <a:cxn ang="T7">
                    <a:pos x="0" y="T1"/>
                  </a:cxn>
                  <a:cxn ang="T8">
                    <a:pos x="0" y="T2"/>
                  </a:cxn>
                  <a:cxn ang="T9">
                    <a:pos x="0" y="T3"/>
                  </a:cxn>
                  <a:cxn ang="T10">
                    <a:pos x="0" y="T4"/>
                  </a:cxn>
                  <a:cxn ang="T11">
                    <a:pos x="0" y="T5"/>
                  </a:cxn>
                </a:cxnLst>
                <a:rect l="0" t="T12" r="0" b="T13"/>
                <a:pathLst>
                  <a:path h="62">
                    <a:moveTo>
                      <a:pt x="0" y="62"/>
                    </a:moveTo>
                    <a:lnTo>
                      <a:pt x="0" y="62"/>
                    </a:lnTo>
                    <a:lnTo>
                      <a:pt x="0" y="54"/>
                    </a:lnTo>
                    <a:lnTo>
                      <a:pt x="0" y="31"/>
                    </a:lnTo>
                    <a:lnTo>
                      <a:pt x="0" y="7"/>
                    </a:lnTo>
                    <a:lnTo>
                      <a:pt x="0" y="0"/>
                    </a:lnTo>
                  </a:path>
                </a:pathLst>
              </a:custGeom>
              <a:noFill/>
              <a:ln w="5080">
                <a:solidFill>
                  <a:srgbClr val="FF9900"/>
                </a:solidFill>
                <a:prstDash val="solid"/>
                <a:round/>
                <a:headEnd/>
                <a:tailEnd/>
              </a:ln>
            </p:spPr>
            <p:txBody>
              <a:bodyPr/>
              <a:lstStyle/>
              <a:p>
                <a:endParaRPr lang="en-US"/>
              </a:p>
            </p:txBody>
          </p:sp>
          <p:sp>
            <p:nvSpPr>
              <p:cNvPr id="227060" name="Freeform 3769"/>
              <p:cNvSpPr>
                <a:spLocks/>
              </p:cNvSpPr>
              <p:nvPr/>
            </p:nvSpPr>
            <p:spPr bwMode="auto">
              <a:xfrm>
                <a:off x="1509" y="1868"/>
                <a:ext cx="8" cy="54"/>
              </a:xfrm>
              <a:custGeom>
                <a:avLst/>
                <a:gdLst>
                  <a:gd name="T0" fmla="*/ 0 w 8"/>
                  <a:gd name="T1" fmla="*/ 0 h 54"/>
                  <a:gd name="T2" fmla="*/ 0 w 8"/>
                  <a:gd name="T3" fmla="*/ 7 h 54"/>
                  <a:gd name="T4" fmla="*/ 0 w 8"/>
                  <a:gd name="T5" fmla="*/ 23 h 54"/>
                  <a:gd name="T6" fmla="*/ 8 w 8"/>
                  <a:gd name="T7" fmla="*/ 39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7"/>
                    </a:lnTo>
                    <a:lnTo>
                      <a:pt x="0" y="23"/>
                    </a:lnTo>
                    <a:lnTo>
                      <a:pt x="8" y="39"/>
                    </a:lnTo>
                    <a:lnTo>
                      <a:pt x="8" y="54"/>
                    </a:lnTo>
                  </a:path>
                </a:pathLst>
              </a:custGeom>
              <a:noFill/>
              <a:ln w="5080">
                <a:solidFill>
                  <a:srgbClr val="FF9900"/>
                </a:solidFill>
                <a:prstDash val="solid"/>
                <a:round/>
                <a:headEnd/>
                <a:tailEnd/>
              </a:ln>
            </p:spPr>
            <p:txBody>
              <a:bodyPr/>
              <a:lstStyle/>
              <a:p>
                <a:endParaRPr lang="en-US"/>
              </a:p>
            </p:txBody>
          </p:sp>
          <p:sp>
            <p:nvSpPr>
              <p:cNvPr id="227061" name="Freeform 3770"/>
              <p:cNvSpPr>
                <a:spLocks/>
              </p:cNvSpPr>
              <p:nvPr/>
            </p:nvSpPr>
            <p:spPr bwMode="auto">
              <a:xfrm>
                <a:off x="1517" y="192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7062" name="Freeform 3771"/>
              <p:cNvSpPr>
                <a:spLocks/>
              </p:cNvSpPr>
              <p:nvPr/>
            </p:nvSpPr>
            <p:spPr bwMode="auto">
              <a:xfrm>
                <a:off x="1525" y="1883"/>
                <a:ext cx="7" cy="47"/>
              </a:xfrm>
              <a:custGeom>
                <a:avLst/>
                <a:gdLst>
                  <a:gd name="T0" fmla="*/ 0 w 7"/>
                  <a:gd name="T1" fmla="*/ 47 h 47"/>
                  <a:gd name="T2" fmla="*/ 0 w 7"/>
                  <a:gd name="T3" fmla="*/ 39 h 47"/>
                  <a:gd name="T4" fmla="*/ 0 w 7"/>
                  <a:gd name="T5" fmla="*/ 24 h 47"/>
                  <a:gd name="T6" fmla="*/ 7 w 7"/>
                  <a:gd name="T7" fmla="*/ 8 h 47"/>
                  <a:gd name="T8" fmla="*/ 7 w 7"/>
                  <a:gd name="T9" fmla="*/ 0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47"/>
                    </a:moveTo>
                    <a:lnTo>
                      <a:pt x="0" y="39"/>
                    </a:lnTo>
                    <a:lnTo>
                      <a:pt x="0" y="24"/>
                    </a:lnTo>
                    <a:lnTo>
                      <a:pt x="7" y="8"/>
                    </a:lnTo>
                    <a:lnTo>
                      <a:pt x="7" y="0"/>
                    </a:lnTo>
                  </a:path>
                </a:pathLst>
              </a:custGeom>
              <a:noFill/>
              <a:ln w="5080">
                <a:solidFill>
                  <a:srgbClr val="FF9900"/>
                </a:solidFill>
                <a:prstDash val="solid"/>
                <a:round/>
                <a:headEnd/>
                <a:tailEnd/>
              </a:ln>
            </p:spPr>
            <p:txBody>
              <a:bodyPr/>
              <a:lstStyle/>
              <a:p>
                <a:endParaRPr lang="en-US"/>
              </a:p>
            </p:txBody>
          </p:sp>
          <p:sp>
            <p:nvSpPr>
              <p:cNvPr id="227063" name="Freeform 3772"/>
              <p:cNvSpPr>
                <a:spLocks/>
              </p:cNvSpPr>
              <p:nvPr/>
            </p:nvSpPr>
            <p:spPr bwMode="auto">
              <a:xfrm>
                <a:off x="1532" y="1883"/>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FF9900"/>
                </a:solidFill>
                <a:prstDash val="solid"/>
                <a:round/>
                <a:headEnd/>
                <a:tailEnd/>
              </a:ln>
            </p:spPr>
            <p:txBody>
              <a:bodyPr/>
              <a:lstStyle/>
              <a:p>
                <a:endParaRPr lang="en-US"/>
              </a:p>
            </p:txBody>
          </p:sp>
          <p:sp>
            <p:nvSpPr>
              <p:cNvPr id="227064" name="Freeform 3773"/>
              <p:cNvSpPr>
                <a:spLocks/>
              </p:cNvSpPr>
              <p:nvPr/>
            </p:nvSpPr>
            <p:spPr bwMode="auto">
              <a:xfrm>
                <a:off x="1540" y="1938"/>
                <a:ext cx="8" cy="23"/>
              </a:xfrm>
              <a:custGeom>
                <a:avLst/>
                <a:gdLst>
                  <a:gd name="T0" fmla="*/ 0 w 8"/>
                  <a:gd name="T1" fmla="*/ 0 h 23"/>
                  <a:gd name="T2" fmla="*/ 0 w 8"/>
                  <a:gd name="T3" fmla="*/ 15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5"/>
                    </a:lnTo>
                    <a:lnTo>
                      <a:pt x="8" y="23"/>
                    </a:lnTo>
                  </a:path>
                </a:pathLst>
              </a:custGeom>
              <a:noFill/>
              <a:ln w="5080">
                <a:solidFill>
                  <a:srgbClr val="FF9900"/>
                </a:solidFill>
                <a:prstDash val="solid"/>
                <a:round/>
                <a:headEnd/>
                <a:tailEnd/>
              </a:ln>
            </p:spPr>
            <p:txBody>
              <a:bodyPr/>
              <a:lstStyle/>
              <a:p>
                <a:endParaRPr lang="en-US"/>
              </a:p>
            </p:txBody>
          </p:sp>
          <p:sp>
            <p:nvSpPr>
              <p:cNvPr id="227065" name="Freeform 3774"/>
              <p:cNvSpPr>
                <a:spLocks/>
              </p:cNvSpPr>
              <p:nvPr/>
            </p:nvSpPr>
            <p:spPr bwMode="auto">
              <a:xfrm>
                <a:off x="1548" y="1914"/>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7066" name="Freeform 3775"/>
              <p:cNvSpPr>
                <a:spLocks/>
              </p:cNvSpPr>
              <p:nvPr/>
            </p:nvSpPr>
            <p:spPr bwMode="auto">
              <a:xfrm>
                <a:off x="1556" y="1914"/>
                <a:ext cx="7" cy="16"/>
              </a:xfrm>
              <a:custGeom>
                <a:avLst/>
                <a:gdLst>
                  <a:gd name="T0" fmla="*/ 0 w 7"/>
                  <a:gd name="T1" fmla="*/ 0 h 16"/>
                  <a:gd name="T2" fmla="*/ 0 w 7"/>
                  <a:gd name="T3" fmla="*/ 0 h 16"/>
                  <a:gd name="T4" fmla="*/ 0 w 7"/>
                  <a:gd name="T5" fmla="*/ 0 h 16"/>
                  <a:gd name="T6" fmla="*/ 7 w 7"/>
                  <a:gd name="T7" fmla="*/ 16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0"/>
                    </a:moveTo>
                    <a:lnTo>
                      <a:pt x="0" y="0"/>
                    </a:lnTo>
                    <a:lnTo>
                      <a:pt x="7" y="16"/>
                    </a:lnTo>
                  </a:path>
                </a:pathLst>
              </a:custGeom>
              <a:noFill/>
              <a:ln w="5080">
                <a:solidFill>
                  <a:srgbClr val="FF9900"/>
                </a:solidFill>
                <a:prstDash val="solid"/>
                <a:round/>
                <a:headEnd/>
                <a:tailEnd/>
              </a:ln>
            </p:spPr>
            <p:txBody>
              <a:bodyPr/>
              <a:lstStyle/>
              <a:p>
                <a:endParaRPr lang="en-US"/>
              </a:p>
            </p:txBody>
          </p:sp>
          <p:sp>
            <p:nvSpPr>
              <p:cNvPr id="227067" name="Freeform 3776"/>
              <p:cNvSpPr>
                <a:spLocks/>
              </p:cNvSpPr>
              <p:nvPr/>
            </p:nvSpPr>
            <p:spPr bwMode="auto">
              <a:xfrm>
                <a:off x="1563" y="1930"/>
                <a:ext cx="8" cy="31"/>
              </a:xfrm>
              <a:custGeom>
                <a:avLst/>
                <a:gdLst>
                  <a:gd name="T0" fmla="*/ 0 w 8"/>
                  <a:gd name="T1" fmla="*/ 0 h 31"/>
                  <a:gd name="T2" fmla="*/ 0 w 8"/>
                  <a:gd name="T3" fmla="*/ 8 h 31"/>
                  <a:gd name="T4" fmla="*/ 0 w 8"/>
                  <a:gd name="T5" fmla="*/ 15 h 31"/>
                  <a:gd name="T6" fmla="*/ 8 w 8"/>
                  <a:gd name="T7" fmla="*/ 31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31"/>
                    </a:lnTo>
                  </a:path>
                </a:pathLst>
              </a:custGeom>
              <a:noFill/>
              <a:ln w="5080">
                <a:solidFill>
                  <a:srgbClr val="FF9900"/>
                </a:solidFill>
                <a:prstDash val="solid"/>
                <a:round/>
                <a:headEnd/>
                <a:tailEnd/>
              </a:ln>
            </p:spPr>
            <p:txBody>
              <a:bodyPr/>
              <a:lstStyle/>
              <a:p>
                <a:endParaRPr lang="en-US"/>
              </a:p>
            </p:txBody>
          </p:sp>
          <p:sp>
            <p:nvSpPr>
              <p:cNvPr id="227068" name="Freeform 3777"/>
              <p:cNvSpPr>
                <a:spLocks/>
              </p:cNvSpPr>
              <p:nvPr/>
            </p:nvSpPr>
            <p:spPr bwMode="auto">
              <a:xfrm>
                <a:off x="1571" y="1922"/>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7069" name="Freeform 3778"/>
              <p:cNvSpPr>
                <a:spLocks/>
              </p:cNvSpPr>
              <p:nvPr/>
            </p:nvSpPr>
            <p:spPr bwMode="auto">
              <a:xfrm>
                <a:off x="1579" y="191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70" name="Freeform 3779"/>
              <p:cNvSpPr>
                <a:spLocks/>
              </p:cNvSpPr>
              <p:nvPr/>
            </p:nvSpPr>
            <p:spPr bwMode="auto">
              <a:xfrm>
                <a:off x="1587" y="1914"/>
                <a:ext cx="8" cy="31"/>
              </a:xfrm>
              <a:custGeom>
                <a:avLst/>
                <a:gdLst>
                  <a:gd name="T0" fmla="*/ 0 w 8"/>
                  <a:gd name="T1" fmla="*/ 0 h 31"/>
                  <a:gd name="T2" fmla="*/ 0 w 8"/>
                  <a:gd name="T3" fmla="*/ 8 h 31"/>
                  <a:gd name="T4" fmla="*/ 0 w 8"/>
                  <a:gd name="T5" fmla="*/ 16 h 31"/>
                  <a:gd name="T6" fmla="*/ 8 w 8"/>
                  <a:gd name="T7" fmla="*/ 24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4"/>
                    </a:lnTo>
                    <a:lnTo>
                      <a:pt x="8" y="31"/>
                    </a:lnTo>
                  </a:path>
                </a:pathLst>
              </a:custGeom>
              <a:noFill/>
              <a:ln w="5080">
                <a:solidFill>
                  <a:srgbClr val="FF9900"/>
                </a:solidFill>
                <a:prstDash val="solid"/>
                <a:round/>
                <a:headEnd/>
                <a:tailEnd/>
              </a:ln>
            </p:spPr>
            <p:txBody>
              <a:bodyPr/>
              <a:lstStyle/>
              <a:p>
                <a:endParaRPr lang="en-US"/>
              </a:p>
            </p:txBody>
          </p:sp>
          <p:sp>
            <p:nvSpPr>
              <p:cNvPr id="227071" name="Freeform 3780"/>
              <p:cNvSpPr>
                <a:spLocks/>
              </p:cNvSpPr>
              <p:nvPr/>
            </p:nvSpPr>
            <p:spPr bwMode="auto">
              <a:xfrm>
                <a:off x="1595" y="1945"/>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072" name="Freeform 3781"/>
              <p:cNvSpPr>
                <a:spLocks/>
              </p:cNvSpPr>
              <p:nvPr/>
            </p:nvSpPr>
            <p:spPr bwMode="auto">
              <a:xfrm>
                <a:off x="1602" y="194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73" name="Freeform 3782"/>
              <p:cNvSpPr>
                <a:spLocks/>
              </p:cNvSpPr>
              <p:nvPr/>
            </p:nvSpPr>
            <p:spPr bwMode="auto">
              <a:xfrm>
                <a:off x="1610"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7074" name="Freeform 3783"/>
              <p:cNvSpPr>
                <a:spLocks/>
              </p:cNvSpPr>
              <p:nvPr/>
            </p:nvSpPr>
            <p:spPr bwMode="auto">
              <a:xfrm>
                <a:off x="1618" y="1938"/>
                <a:ext cx="8" cy="23"/>
              </a:xfrm>
              <a:custGeom>
                <a:avLst/>
                <a:gdLst>
                  <a:gd name="T0" fmla="*/ 0 w 8"/>
                  <a:gd name="T1" fmla="*/ 23 h 23"/>
                  <a:gd name="T2" fmla="*/ 0 w 8"/>
                  <a:gd name="T3" fmla="*/ 15 h 23"/>
                  <a:gd name="T4" fmla="*/ 0 w 8"/>
                  <a:gd name="T5" fmla="*/ 7 h 23"/>
                  <a:gd name="T6" fmla="*/ 8 w 8"/>
                  <a:gd name="T7" fmla="*/ 7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7"/>
                    </a:lnTo>
                    <a:lnTo>
                      <a:pt x="8" y="7"/>
                    </a:lnTo>
                    <a:lnTo>
                      <a:pt x="8" y="0"/>
                    </a:lnTo>
                  </a:path>
                </a:pathLst>
              </a:custGeom>
              <a:noFill/>
              <a:ln w="5080">
                <a:solidFill>
                  <a:srgbClr val="FF9900"/>
                </a:solidFill>
                <a:prstDash val="solid"/>
                <a:round/>
                <a:headEnd/>
                <a:tailEnd/>
              </a:ln>
            </p:spPr>
            <p:txBody>
              <a:bodyPr/>
              <a:lstStyle/>
              <a:p>
                <a:endParaRPr lang="en-US"/>
              </a:p>
            </p:txBody>
          </p:sp>
          <p:sp>
            <p:nvSpPr>
              <p:cNvPr id="227075" name="Freeform 3784"/>
              <p:cNvSpPr>
                <a:spLocks/>
              </p:cNvSpPr>
              <p:nvPr/>
            </p:nvSpPr>
            <p:spPr bwMode="auto">
              <a:xfrm>
                <a:off x="1626" y="1938"/>
                <a:ext cx="7" cy="15"/>
              </a:xfrm>
              <a:custGeom>
                <a:avLst/>
                <a:gdLst>
                  <a:gd name="T0" fmla="*/ 0 w 7"/>
                  <a:gd name="T1" fmla="*/ 0 h 15"/>
                  <a:gd name="T2" fmla="*/ 0 w 7"/>
                  <a:gd name="T3" fmla="*/ 0 h 15"/>
                  <a:gd name="T4" fmla="*/ 0 w 7"/>
                  <a:gd name="T5" fmla="*/ 7 h 15"/>
                  <a:gd name="T6" fmla="*/ 7 w 7"/>
                  <a:gd name="T7" fmla="*/ 15 h 15"/>
                  <a:gd name="T8" fmla="*/ 7 w 7"/>
                  <a:gd name="T9" fmla="*/ 15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0"/>
                    </a:moveTo>
                    <a:lnTo>
                      <a:pt x="0" y="0"/>
                    </a:lnTo>
                    <a:lnTo>
                      <a:pt x="0" y="7"/>
                    </a:lnTo>
                    <a:lnTo>
                      <a:pt x="7" y="15"/>
                    </a:lnTo>
                  </a:path>
                </a:pathLst>
              </a:custGeom>
              <a:noFill/>
              <a:ln w="5080">
                <a:solidFill>
                  <a:srgbClr val="FF9900"/>
                </a:solidFill>
                <a:prstDash val="solid"/>
                <a:round/>
                <a:headEnd/>
                <a:tailEnd/>
              </a:ln>
            </p:spPr>
            <p:txBody>
              <a:bodyPr/>
              <a:lstStyle/>
              <a:p>
                <a:endParaRPr lang="en-US"/>
              </a:p>
            </p:txBody>
          </p:sp>
          <p:sp>
            <p:nvSpPr>
              <p:cNvPr id="227076" name="Freeform 3785"/>
              <p:cNvSpPr>
                <a:spLocks/>
              </p:cNvSpPr>
              <p:nvPr/>
            </p:nvSpPr>
            <p:spPr bwMode="auto">
              <a:xfrm>
                <a:off x="1633" y="1922"/>
                <a:ext cx="8" cy="31"/>
              </a:xfrm>
              <a:custGeom>
                <a:avLst/>
                <a:gdLst>
                  <a:gd name="T0" fmla="*/ 0 w 8"/>
                  <a:gd name="T1" fmla="*/ 31 h 31"/>
                  <a:gd name="T2" fmla="*/ 0 w 8"/>
                  <a:gd name="T3" fmla="*/ 23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3"/>
                    </a:lnTo>
                    <a:lnTo>
                      <a:pt x="8" y="0"/>
                    </a:lnTo>
                  </a:path>
                </a:pathLst>
              </a:custGeom>
              <a:noFill/>
              <a:ln w="5080">
                <a:solidFill>
                  <a:srgbClr val="FF9900"/>
                </a:solidFill>
                <a:prstDash val="solid"/>
                <a:round/>
                <a:headEnd/>
                <a:tailEnd/>
              </a:ln>
            </p:spPr>
            <p:txBody>
              <a:bodyPr/>
              <a:lstStyle/>
              <a:p>
                <a:endParaRPr lang="en-US"/>
              </a:p>
            </p:txBody>
          </p:sp>
          <p:sp>
            <p:nvSpPr>
              <p:cNvPr id="227077" name="Freeform 3786"/>
              <p:cNvSpPr>
                <a:spLocks/>
              </p:cNvSpPr>
              <p:nvPr/>
            </p:nvSpPr>
            <p:spPr bwMode="auto">
              <a:xfrm>
                <a:off x="1641" y="1821"/>
                <a:ext cx="8" cy="101"/>
              </a:xfrm>
              <a:custGeom>
                <a:avLst/>
                <a:gdLst>
                  <a:gd name="T0" fmla="*/ 0 w 8"/>
                  <a:gd name="T1" fmla="*/ 101 h 101"/>
                  <a:gd name="T2" fmla="*/ 0 w 8"/>
                  <a:gd name="T3" fmla="*/ 78 h 101"/>
                  <a:gd name="T4" fmla="*/ 0 w 8"/>
                  <a:gd name="T5" fmla="*/ 54 h 101"/>
                  <a:gd name="T6" fmla="*/ 8 w 8"/>
                  <a:gd name="T7" fmla="*/ 23 h 101"/>
                  <a:gd name="T8" fmla="*/ 8 w 8"/>
                  <a:gd name="T9" fmla="*/ 0 h 101"/>
                  <a:gd name="T10" fmla="*/ 0 60000 65536"/>
                  <a:gd name="T11" fmla="*/ 0 60000 65536"/>
                  <a:gd name="T12" fmla="*/ 0 60000 65536"/>
                  <a:gd name="T13" fmla="*/ 0 60000 65536"/>
                  <a:gd name="T14" fmla="*/ 0 60000 65536"/>
                  <a:gd name="T15" fmla="*/ 0 w 8"/>
                  <a:gd name="T16" fmla="*/ 0 h 101"/>
                  <a:gd name="T17" fmla="*/ 8 w 8"/>
                  <a:gd name="T18" fmla="*/ 101 h 101"/>
                </a:gdLst>
                <a:ahLst/>
                <a:cxnLst>
                  <a:cxn ang="T10">
                    <a:pos x="T0" y="T1"/>
                  </a:cxn>
                  <a:cxn ang="T11">
                    <a:pos x="T2" y="T3"/>
                  </a:cxn>
                  <a:cxn ang="T12">
                    <a:pos x="T4" y="T5"/>
                  </a:cxn>
                  <a:cxn ang="T13">
                    <a:pos x="T6" y="T7"/>
                  </a:cxn>
                  <a:cxn ang="T14">
                    <a:pos x="T8" y="T9"/>
                  </a:cxn>
                </a:cxnLst>
                <a:rect l="T15" t="T16" r="T17" b="T18"/>
                <a:pathLst>
                  <a:path w="8" h="101">
                    <a:moveTo>
                      <a:pt x="0" y="101"/>
                    </a:moveTo>
                    <a:lnTo>
                      <a:pt x="0" y="78"/>
                    </a:lnTo>
                    <a:lnTo>
                      <a:pt x="0" y="54"/>
                    </a:lnTo>
                    <a:lnTo>
                      <a:pt x="8" y="23"/>
                    </a:lnTo>
                    <a:lnTo>
                      <a:pt x="8" y="0"/>
                    </a:lnTo>
                  </a:path>
                </a:pathLst>
              </a:custGeom>
              <a:noFill/>
              <a:ln w="5080">
                <a:solidFill>
                  <a:srgbClr val="FF9900"/>
                </a:solidFill>
                <a:prstDash val="solid"/>
                <a:round/>
                <a:headEnd/>
                <a:tailEnd/>
              </a:ln>
            </p:spPr>
            <p:txBody>
              <a:bodyPr/>
              <a:lstStyle/>
              <a:p>
                <a:endParaRPr lang="en-US"/>
              </a:p>
            </p:txBody>
          </p:sp>
          <p:sp>
            <p:nvSpPr>
              <p:cNvPr id="227078" name="Freeform 3787"/>
              <p:cNvSpPr>
                <a:spLocks/>
              </p:cNvSpPr>
              <p:nvPr/>
            </p:nvSpPr>
            <p:spPr bwMode="auto">
              <a:xfrm>
                <a:off x="1649" y="1735"/>
                <a:ext cx="8" cy="86"/>
              </a:xfrm>
              <a:custGeom>
                <a:avLst/>
                <a:gdLst>
                  <a:gd name="T0" fmla="*/ 0 w 8"/>
                  <a:gd name="T1" fmla="*/ 86 h 86"/>
                  <a:gd name="T2" fmla="*/ 0 w 8"/>
                  <a:gd name="T3" fmla="*/ 55 h 86"/>
                  <a:gd name="T4" fmla="*/ 0 w 8"/>
                  <a:gd name="T5" fmla="*/ 31 h 86"/>
                  <a:gd name="T6" fmla="*/ 8 w 8"/>
                  <a:gd name="T7" fmla="*/ 8 h 86"/>
                  <a:gd name="T8" fmla="*/ 8 w 8"/>
                  <a:gd name="T9" fmla="*/ 0 h 86"/>
                  <a:gd name="T10" fmla="*/ 8 w 8"/>
                  <a:gd name="T11" fmla="*/ 0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86"/>
                    </a:moveTo>
                    <a:lnTo>
                      <a:pt x="0" y="55"/>
                    </a:lnTo>
                    <a:lnTo>
                      <a:pt x="0" y="31"/>
                    </a:lnTo>
                    <a:lnTo>
                      <a:pt x="8" y="8"/>
                    </a:lnTo>
                    <a:lnTo>
                      <a:pt x="8" y="0"/>
                    </a:lnTo>
                  </a:path>
                </a:pathLst>
              </a:custGeom>
              <a:noFill/>
              <a:ln w="5080">
                <a:solidFill>
                  <a:srgbClr val="FF9900"/>
                </a:solidFill>
                <a:prstDash val="solid"/>
                <a:round/>
                <a:headEnd/>
                <a:tailEnd/>
              </a:ln>
            </p:spPr>
            <p:txBody>
              <a:bodyPr/>
              <a:lstStyle/>
              <a:p>
                <a:endParaRPr lang="en-US"/>
              </a:p>
            </p:txBody>
          </p:sp>
          <p:sp>
            <p:nvSpPr>
              <p:cNvPr id="227079" name="Freeform 3788"/>
              <p:cNvSpPr>
                <a:spLocks/>
              </p:cNvSpPr>
              <p:nvPr/>
            </p:nvSpPr>
            <p:spPr bwMode="auto">
              <a:xfrm>
                <a:off x="1657" y="1735"/>
                <a:ext cx="8" cy="148"/>
              </a:xfrm>
              <a:custGeom>
                <a:avLst/>
                <a:gdLst>
                  <a:gd name="T0" fmla="*/ 0 w 8"/>
                  <a:gd name="T1" fmla="*/ 0 h 148"/>
                  <a:gd name="T2" fmla="*/ 0 w 8"/>
                  <a:gd name="T3" fmla="*/ 8 h 148"/>
                  <a:gd name="T4" fmla="*/ 0 w 8"/>
                  <a:gd name="T5" fmla="*/ 24 h 148"/>
                  <a:gd name="T6" fmla="*/ 0 w 8"/>
                  <a:gd name="T7" fmla="*/ 63 h 148"/>
                  <a:gd name="T8" fmla="*/ 8 w 8"/>
                  <a:gd name="T9" fmla="*/ 109 h 148"/>
                  <a:gd name="T10" fmla="*/ 8 w 8"/>
                  <a:gd name="T11" fmla="*/ 133 h 148"/>
                  <a:gd name="T12" fmla="*/ 8 w 8"/>
                  <a:gd name="T13" fmla="*/ 148 h 148"/>
                  <a:gd name="T14" fmla="*/ 0 60000 65536"/>
                  <a:gd name="T15" fmla="*/ 0 60000 65536"/>
                  <a:gd name="T16" fmla="*/ 0 60000 65536"/>
                  <a:gd name="T17" fmla="*/ 0 60000 65536"/>
                  <a:gd name="T18" fmla="*/ 0 60000 65536"/>
                  <a:gd name="T19" fmla="*/ 0 60000 65536"/>
                  <a:gd name="T20" fmla="*/ 0 60000 65536"/>
                  <a:gd name="T21" fmla="*/ 0 w 8"/>
                  <a:gd name="T22" fmla="*/ 0 h 148"/>
                  <a:gd name="T23" fmla="*/ 8 w 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8">
                    <a:moveTo>
                      <a:pt x="0" y="0"/>
                    </a:moveTo>
                    <a:lnTo>
                      <a:pt x="0" y="8"/>
                    </a:lnTo>
                    <a:lnTo>
                      <a:pt x="0" y="24"/>
                    </a:lnTo>
                    <a:lnTo>
                      <a:pt x="0" y="63"/>
                    </a:lnTo>
                    <a:lnTo>
                      <a:pt x="8" y="109"/>
                    </a:lnTo>
                    <a:lnTo>
                      <a:pt x="8" y="133"/>
                    </a:lnTo>
                    <a:lnTo>
                      <a:pt x="8" y="148"/>
                    </a:lnTo>
                  </a:path>
                </a:pathLst>
              </a:custGeom>
              <a:noFill/>
              <a:ln w="5080">
                <a:solidFill>
                  <a:srgbClr val="FF9900"/>
                </a:solidFill>
                <a:prstDash val="solid"/>
                <a:round/>
                <a:headEnd/>
                <a:tailEnd/>
              </a:ln>
            </p:spPr>
            <p:txBody>
              <a:bodyPr/>
              <a:lstStyle/>
              <a:p>
                <a:endParaRPr lang="en-US"/>
              </a:p>
            </p:txBody>
          </p:sp>
          <p:sp>
            <p:nvSpPr>
              <p:cNvPr id="227080" name="Freeform 3789"/>
              <p:cNvSpPr>
                <a:spLocks/>
              </p:cNvSpPr>
              <p:nvPr/>
            </p:nvSpPr>
            <p:spPr bwMode="auto">
              <a:xfrm>
                <a:off x="1665" y="1883"/>
                <a:ext cx="7" cy="78"/>
              </a:xfrm>
              <a:custGeom>
                <a:avLst/>
                <a:gdLst>
                  <a:gd name="T0" fmla="*/ 0 w 7"/>
                  <a:gd name="T1" fmla="*/ 0 h 78"/>
                  <a:gd name="T2" fmla="*/ 0 w 7"/>
                  <a:gd name="T3" fmla="*/ 47 h 78"/>
                  <a:gd name="T4" fmla="*/ 7 w 7"/>
                  <a:gd name="T5" fmla="*/ 62 h 78"/>
                  <a:gd name="T6" fmla="*/ 7 w 7"/>
                  <a:gd name="T7" fmla="*/ 78 h 78"/>
                  <a:gd name="T8" fmla="*/ 0 60000 65536"/>
                  <a:gd name="T9" fmla="*/ 0 60000 65536"/>
                  <a:gd name="T10" fmla="*/ 0 60000 65536"/>
                  <a:gd name="T11" fmla="*/ 0 60000 65536"/>
                  <a:gd name="T12" fmla="*/ 0 w 7"/>
                  <a:gd name="T13" fmla="*/ 0 h 78"/>
                  <a:gd name="T14" fmla="*/ 7 w 7"/>
                  <a:gd name="T15" fmla="*/ 78 h 78"/>
                </a:gdLst>
                <a:ahLst/>
                <a:cxnLst>
                  <a:cxn ang="T8">
                    <a:pos x="T0" y="T1"/>
                  </a:cxn>
                  <a:cxn ang="T9">
                    <a:pos x="T2" y="T3"/>
                  </a:cxn>
                  <a:cxn ang="T10">
                    <a:pos x="T4" y="T5"/>
                  </a:cxn>
                  <a:cxn ang="T11">
                    <a:pos x="T6" y="T7"/>
                  </a:cxn>
                </a:cxnLst>
                <a:rect l="T12" t="T13" r="T14" b="T15"/>
                <a:pathLst>
                  <a:path w="7" h="78">
                    <a:moveTo>
                      <a:pt x="0" y="0"/>
                    </a:moveTo>
                    <a:lnTo>
                      <a:pt x="0" y="47"/>
                    </a:lnTo>
                    <a:lnTo>
                      <a:pt x="7" y="62"/>
                    </a:lnTo>
                    <a:lnTo>
                      <a:pt x="7" y="78"/>
                    </a:lnTo>
                  </a:path>
                </a:pathLst>
              </a:custGeom>
              <a:noFill/>
              <a:ln w="5080">
                <a:solidFill>
                  <a:srgbClr val="FF9900"/>
                </a:solidFill>
                <a:prstDash val="solid"/>
                <a:round/>
                <a:headEnd/>
                <a:tailEnd/>
              </a:ln>
            </p:spPr>
            <p:txBody>
              <a:bodyPr/>
              <a:lstStyle/>
              <a:p>
                <a:endParaRPr lang="en-US"/>
              </a:p>
            </p:txBody>
          </p:sp>
          <p:sp>
            <p:nvSpPr>
              <p:cNvPr id="227081" name="Freeform 3790"/>
              <p:cNvSpPr>
                <a:spLocks/>
              </p:cNvSpPr>
              <p:nvPr/>
            </p:nvSpPr>
            <p:spPr bwMode="auto">
              <a:xfrm>
                <a:off x="1672" y="1953"/>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82" name="Freeform 3791"/>
              <p:cNvSpPr>
                <a:spLocks/>
              </p:cNvSpPr>
              <p:nvPr/>
            </p:nvSpPr>
            <p:spPr bwMode="auto">
              <a:xfrm>
                <a:off x="1680" y="1953"/>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FF9900"/>
                </a:solidFill>
                <a:prstDash val="solid"/>
                <a:round/>
                <a:headEnd/>
                <a:tailEnd/>
              </a:ln>
            </p:spPr>
            <p:txBody>
              <a:bodyPr/>
              <a:lstStyle/>
              <a:p>
                <a:endParaRPr lang="en-US"/>
              </a:p>
            </p:txBody>
          </p:sp>
          <p:sp>
            <p:nvSpPr>
              <p:cNvPr id="227083" name="Line 3792"/>
              <p:cNvSpPr>
                <a:spLocks noChangeShapeType="1"/>
              </p:cNvSpPr>
              <p:nvPr/>
            </p:nvSpPr>
            <p:spPr bwMode="auto">
              <a:xfrm>
                <a:off x="1688" y="1977"/>
                <a:ext cx="8" cy="7"/>
              </a:xfrm>
              <a:prstGeom prst="line">
                <a:avLst/>
              </a:prstGeom>
              <a:noFill/>
              <a:ln w="5080">
                <a:solidFill>
                  <a:srgbClr val="FF9900"/>
                </a:solidFill>
                <a:round/>
                <a:headEnd/>
                <a:tailEnd/>
              </a:ln>
            </p:spPr>
            <p:txBody>
              <a:bodyPr/>
              <a:lstStyle/>
              <a:p>
                <a:endParaRPr lang="en-US"/>
              </a:p>
            </p:txBody>
          </p:sp>
          <p:sp>
            <p:nvSpPr>
              <p:cNvPr id="227084" name="Freeform 3793"/>
              <p:cNvSpPr>
                <a:spLocks/>
              </p:cNvSpPr>
              <p:nvPr/>
            </p:nvSpPr>
            <p:spPr bwMode="auto">
              <a:xfrm>
                <a:off x="1696" y="198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85" name="Freeform 3794"/>
              <p:cNvSpPr>
                <a:spLocks/>
              </p:cNvSpPr>
              <p:nvPr/>
            </p:nvSpPr>
            <p:spPr bwMode="auto">
              <a:xfrm>
                <a:off x="1704" y="1953"/>
                <a:ext cx="7" cy="31"/>
              </a:xfrm>
              <a:custGeom>
                <a:avLst/>
                <a:gdLst>
                  <a:gd name="T0" fmla="*/ 0 w 7"/>
                  <a:gd name="T1" fmla="*/ 31 h 31"/>
                  <a:gd name="T2" fmla="*/ 0 w 7"/>
                  <a:gd name="T3" fmla="*/ 24 h 31"/>
                  <a:gd name="T4" fmla="*/ 0 w 7"/>
                  <a:gd name="T5" fmla="*/ 16 h 31"/>
                  <a:gd name="T6" fmla="*/ 7 w 7"/>
                  <a:gd name="T7" fmla="*/ 0 h 31"/>
                  <a:gd name="T8" fmla="*/ 7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31"/>
                    </a:moveTo>
                    <a:lnTo>
                      <a:pt x="0" y="24"/>
                    </a:lnTo>
                    <a:lnTo>
                      <a:pt x="0" y="16"/>
                    </a:lnTo>
                    <a:lnTo>
                      <a:pt x="7" y="0"/>
                    </a:lnTo>
                  </a:path>
                </a:pathLst>
              </a:custGeom>
              <a:noFill/>
              <a:ln w="5080">
                <a:solidFill>
                  <a:srgbClr val="FF9900"/>
                </a:solidFill>
                <a:prstDash val="solid"/>
                <a:round/>
                <a:headEnd/>
                <a:tailEnd/>
              </a:ln>
            </p:spPr>
            <p:txBody>
              <a:bodyPr/>
              <a:lstStyle/>
              <a:p>
                <a:endParaRPr lang="en-US"/>
              </a:p>
            </p:txBody>
          </p:sp>
          <p:sp>
            <p:nvSpPr>
              <p:cNvPr id="227086" name="Freeform 3795"/>
              <p:cNvSpPr>
                <a:spLocks/>
              </p:cNvSpPr>
              <p:nvPr/>
            </p:nvSpPr>
            <p:spPr bwMode="auto">
              <a:xfrm>
                <a:off x="1711" y="1953"/>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FF9900"/>
                </a:solidFill>
                <a:prstDash val="solid"/>
                <a:round/>
                <a:headEnd/>
                <a:tailEnd/>
              </a:ln>
            </p:spPr>
            <p:txBody>
              <a:bodyPr/>
              <a:lstStyle/>
              <a:p>
                <a:endParaRPr lang="en-US"/>
              </a:p>
            </p:txBody>
          </p:sp>
          <p:sp>
            <p:nvSpPr>
              <p:cNvPr id="227087" name="Freeform 3796"/>
              <p:cNvSpPr>
                <a:spLocks/>
              </p:cNvSpPr>
              <p:nvPr/>
            </p:nvSpPr>
            <p:spPr bwMode="auto">
              <a:xfrm>
                <a:off x="1719" y="199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7088" name="Freeform 3797"/>
              <p:cNvSpPr>
                <a:spLocks/>
              </p:cNvSpPr>
              <p:nvPr/>
            </p:nvSpPr>
            <p:spPr bwMode="auto">
              <a:xfrm>
                <a:off x="1727" y="2000"/>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7089" name="Line 3798"/>
              <p:cNvSpPr>
                <a:spLocks noChangeShapeType="1"/>
              </p:cNvSpPr>
              <p:nvPr/>
            </p:nvSpPr>
            <p:spPr bwMode="auto">
              <a:xfrm>
                <a:off x="1735" y="2015"/>
                <a:ext cx="7" cy="0"/>
              </a:xfrm>
              <a:prstGeom prst="line">
                <a:avLst/>
              </a:prstGeom>
              <a:noFill/>
              <a:ln w="5080">
                <a:solidFill>
                  <a:srgbClr val="FF9900"/>
                </a:solidFill>
                <a:round/>
                <a:headEnd/>
                <a:tailEnd/>
              </a:ln>
            </p:spPr>
            <p:txBody>
              <a:bodyPr/>
              <a:lstStyle/>
              <a:p>
                <a:endParaRPr lang="en-US"/>
              </a:p>
            </p:txBody>
          </p:sp>
          <p:sp>
            <p:nvSpPr>
              <p:cNvPr id="227090" name="Freeform 3799"/>
              <p:cNvSpPr>
                <a:spLocks/>
              </p:cNvSpPr>
              <p:nvPr/>
            </p:nvSpPr>
            <p:spPr bwMode="auto">
              <a:xfrm>
                <a:off x="1742" y="1992"/>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91" name="Freeform 3800"/>
              <p:cNvSpPr>
                <a:spLocks/>
              </p:cNvSpPr>
              <p:nvPr/>
            </p:nvSpPr>
            <p:spPr bwMode="auto">
              <a:xfrm>
                <a:off x="1750" y="199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92" name="Freeform 3801"/>
              <p:cNvSpPr>
                <a:spLocks/>
              </p:cNvSpPr>
              <p:nvPr/>
            </p:nvSpPr>
            <p:spPr bwMode="auto">
              <a:xfrm>
                <a:off x="1758" y="1977"/>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FF9900"/>
                </a:solidFill>
                <a:prstDash val="solid"/>
                <a:round/>
                <a:headEnd/>
                <a:tailEnd/>
              </a:ln>
            </p:spPr>
            <p:txBody>
              <a:bodyPr/>
              <a:lstStyle/>
              <a:p>
                <a:endParaRPr lang="en-US"/>
              </a:p>
            </p:txBody>
          </p:sp>
          <p:sp>
            <p:nvSpPr>
              <p:cNvPr id="227093" name="Freeform 3802"/>
              <p:cNvSpPr>
                <a:spLocks/>
              </p:cNvSpPr>
              <p:nvPr/>
            </p:nvSpPr>
            <p:spPr bwMode="auto">
              <a:xfrm>
                <a:off x="1766" y="1977"/>
                <a:ext cx="8" cy="46"/>
              </a:xfrm>
              <a:custGeom>
                <a:avLst/>
                <a:gdLst>
                  <a:gd name="T0" fmla="*/ 0 w 8"/>
                  <a:gd name="T1" fmla="*/ 0 h 46"/>
                  <a:gd name="T2" fmla="*/ 0 w 8"/>
                  <a:gd name="T3" fmla="*/ 7 h 46"/>
                  <a:gd name="T4" fmla="*/ 0 w 8"/>
                  <a:gd name="T5" fmla="*/ 23 h 46"/>
                  <a:gd name="T6" fmla="*/ 8 w 8"/>
                  <a:gd name="T7" fmla="*/ 38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8"/>
                    </a:lnTo>
                    <a:lnTo>
                      <a:pt x="8" y="46"/>
                    </a:lnTo>
                  </a:path>
                </a:pathLst>
              </a:custGeom>
              <a:noFill/>
              <a:ln w="5080">
                <a:solidFill>
                  <a:srgbClr val="FF9900"/>
                </a:solidFill>
                <a:prstDash val="solid"/>
                <a:round/>
                <a:headEnd/>
                <a:tailEnd/>
              </a:ln>
            </p:spPr>
            <p:txBody>
              <a:bodyPr/>
              <a:lstStyle/>
              <a:p>
                <a:endParaRPr lang="en-US"/>
              </a:p>
            </p:txBody>
          </p:sp>
          <p:sp>
            <p:nvSpPr>
              <p:cNvPr id="227094" name="Freeform 3803"/>
              <p:cNvSpPr>
                <a:spLocks/>
              </p:cNvSpPr>
              <p:nvPr/>
            </p:nvSpPr>
            <p:spPr bwMode="auto">
              <a:xfrm>
                <a:off x="1774" y="202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095" name="Freeform 3804"/>
              <p:cNvSpPr>
                <a:spLocks/>
              </p:cNvSpPr>
              <p:nvPr/>
            </p:nvSpPr>
            <p:spPr bwMode="auto">
              <a:xfrm>
                <a:off x="1781" y="2000"/>
                <a:ext cx="8" cy="23"/>
              </a:xfrm>
              <a:custGeom>
                <a:avLst/>
                <a:gdLst>
                  <a:gd name="T0" fmla="*/ 0 w 8"/>
                  <a:gd name="T1" fmla="*/ 23 h 23"/>
                  <a:gd name="T2" fmla="*/ 0 w 8"/>
                  <a:gd name="T3" fmla="*/ 15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8"/>
                    </a:lnTo>
                    <a:lnTo>
                      <a:pt x="8" y="0"/>
                    </a:lnTo>
                  </a:path>
                </a:pathLst>
              </a:custGeom>
              <a:noFill/>
              <a:ln w="5080">
                <a:solidFill>
                  <a:srgbClr val="FF9900"/>
                </a:solidFill>
                <a:prstDash val="solid"/>
                <a:round/>
                <a:headEnd/>
                <a:tailEnd/>
              </a:ln>
            </p:spPr>
            <p:txBody>
              <a:bodyPr/>
              <a:lstStyle/>
              <a:p>
                <a:endParaRPr lang="en-US"/>
              </a:p>
            </p:txBody>
          </p:sp>
          <p:sp>
            <p:nvSpPr>
              <p:cNvPr id="227096" name="Freeform 3805"/>
              <p:cNvSpPr>
                <a:spLocks/>
              </p:cNvSpPr>
              <p:nvPr/>
            </p:nvSpPr>
            <p:spPr bwMode="auto">
              <a:xfrm>
                <a:off x="1789" y="2000"/>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FF9900"/>
                </a:solidFill>
                <a:prstDash val="solid"/>
                <a:round/>
                <a:headEnd/>
                <a:tailEnd/>
              </a:ln>
            </p:spPr>
            <p:txBody>
              <a:bodyPr/>
              <a:lstStyle/>
              <a:p>
                <a:endParaRPr lang="en-US"/>
              </a:p>
            </p:txBody>
          </p:sp>
          <p:sp>
            <p:nvSpPr>
              <p:cNvPr id="227097" name="Freeform 3806"/>
              <p:cNvSpPr>
                <a:spLocks/>
              </p:cNvSpPr>
              <p:nvPr/>
            </p:nvSpPr>
            <p:spPr bwMode="auto">
              <a:xfrm>
                <a:off x="1797" y="2031"/>
                <a:ext cx="8" cy="16"/>
              </a:xfrm>
              <a:custGeom>
                <a:avLst/>
                <a:gdLst>
                  <a:gd name="T0" fmla="*/ 0 w 8"/>
                  <a:gd name="T1" fmla="*/ 16 h 16"/>
                  <a:gd name="T2" fmla="*/ 0 w 8"/>
                  <a:gd name="T3" fmla="*/ 16 h 16"/>
                  <a:gd name="T4" fmla="*/ 8 w 8"/>
                  <a:gd name="T5" fmla="*/ 16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16"/>
                    </a:lnTo>
                    <a:lnTo>
                      <a:pt x="8" y="16"/>
                    </a:lnTo>
                    <a:lnTo>
                      <a:pt x="8" y="0"/>
                    </a:lnTo>
                  </a:path>
                </a:pathLst>
              </a:custGeom>
              <a:noFill/>
              <a:ln w="5080">
                <a:solidFill>
                  <a:srgbClr val="FF9900"/>
                </a:solidFill>
                <a:prstDash val="solid"/>
                <a:round/>
                <a:headEnd/>
                <a:tailEnd/>
              </a:ln>
            </p:spPr>
            <p:txBody>
              <a:bodyPr/>
              <a:lstStyle/>
              <a:p>
                <a:endParaRPr lang="en-US"/>
              </a:p>
            </p:txBody>
          </p:sp>
          <p:sp>
            <p:nvSpPr>
              <p:cNvPr id="227098" name="Freeform 3807"/>
              <p:cNvSpPr>
                <a:spLocks/>
              </p:cNvSpPr>
              <p:nvPr/>
            </p:nvSpPr>
            <p:spPr bwMode="auto">
              <a:xfrm>
                <a:off x="1805" y="2000"/>
                <a:ext cx="0" cy="31"/>
              </a:xfrm>
              <a:custGeom>
                <a:avLst/>
                <a:gdLst>
                  <a:gd name="T0" fmla="*/ 31 h 31"/>
                  <a:gd name="T1" fmla="*/ 23 h 31"/>
                  <a:gd name="T2" fmla="*/ 15 h 31"/>
                  <a:gd name="T3" fmla="*/ 0 h 31"/>
                  <a:gd name="T4" fmla="*/ 0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31"/>
                    </a:moveTo>
                    <a:lnTo>
                      <a:pt x="0" y="23"/>
                    </a:lnTo>
                    <a:lnTo>
                      <a:pt x="0" y="15"/>
                    </a:lnTo>
                    <a:lnTo>
                      <a:pt x="0" y="0"/>
                    </a:lnTo>
                  </a:path>
                </a:pathLst>
              </a:custGeom>
              <a:noFill/>
              <a:ln w="5080">
                <a:solidFill>
                  <a:srgbClr val="FF9900"/>
                </a:solidFill>
                <a:prstDash val="solid"/>
                <a:round/>
                <a:headEnd/>
                <a:tailEnd/>
              </a:ln>
            </p:spPr>
            <p:txBody>
              <a:bodyPr/>
              <a:lstStyle/>
              <a:p>
                <a:endParaRPr lang="en-US"/>
              </a:p>
            </p:txBody>
          </p:sp>
          <p:sp>
            <p:nvSpPr>
              <p:cNvPr id="227099" name="Freeform 3808"/>
              <p:cNvSpPr>
                <a:spLocks/>
              </p:cNvSpPr>
              <p:nvPr/>
            </p:nvSpPr>
            <p:spPr bwMode="auto">
              <a:xfrm>
                <a:off x="1805" y="2000"/>
                <a:ext cx="7" cy="39"/>
              </a:xfrm>
              <a:custGeom>
                <a:avLst/>
                <a:gdLst>
                  <a:gd name="T0" fmla="*/ 0 w 7"/>
                  <a:gd name="T1" fmla="*/ 0 h 39"/>
                  <a:gd name="T2" fmla="*/ 0 w 7"/>
                  <a:gd name="T3" fmla="*/ 8 h 39"/>
                  <a:gd name="T4" fmla="*/ 0 w 7"/>
                  <a:gd name="T5" fmla="*/ 15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5"/>
                    </a:lnTo>
                    <a:lnTo>
                      <a:pt x="7" y="31"/>
                    </a:lnTo>
                    <a:lnTo>
                      <a:pt x="7" y="39"/>
                    </a:lnTo>
                  </a:path>
                </a:pathLst>
              </a:custGeom>
              <a:noFill/>
              <a:ln w="5080">
                <a:solidFill>
                  <a:srgbClr val="FF9900"/>
                </a:solidFill>
                <a:prstDash val="solid"/>
                <a:round/>
                <a:headEnd/>
                <a:tailEnd/>
              </a:ln>
            </p:spPr>
            <p:txBody>
              <a:bodyPr/>
              <a:lstStyle/>
              <a:p>
                <a:endParaRPr lang="en-US"/>
              </a:p>
            </p:txBody>
          </p:sp>
          <p:sp>
            <p:nvSpPr>
              <p:cNvPr id="227100" name="Freeform 3809"/>
              <p:cNvSpPr>
                <a:spLocks/>
              </p:cNvSpPr>
              <p:nvPr/>
            </p:nvSpPr>
            <p:spPr bwMode="auto">
              <a:xfrm>
                <a:off x="1812" y="2023"/>
                <a:ext cx="8" cy="16"/>
              </a:xfrm>
              <a:custGeom>
                <a:avLst/>
                <a:gdLst>
                  <a:gd name="T0" fmla="*/ 0 w 8"/>
                  <a:gd name="T1" fmla="*/ 16 h 16"/>
                  <a:gd name="T2" fmla="*/ 0 w 8"/>
                  <a:gd name="T3" fmla="*/ 16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16"/>
                    </a:lnTo>
                    <a:lnTo>
                      <a:pt x="8" y="0"/>
                    </a:lnTo>
                  </a:path>
                </a:pathLst>
              </a:custGeom>
              <a:noFill/>
              <a:ln w="5080">
                <a:solidFill>
                  <a:srgbClr val="FF9900"/>
                </a:solidFill>
                <a:prstDash val="solid"/>
                <a:round/>
                <a:headEnd/>
                <a:tailEnd/>
              </a:ln>
            </p:spPr>
            <p:txBody>
              <a:bodyPr/>
              <a:lstStyle/>
              <a:p>
                <a:endParaRPr lang="en-US"/>
              </a:p>
            </p:txBody>
          </p:sp>
          <p:sp>
            <p:nvSpPr>
              <p:cNvPr id="227101" name="Freeform 3810"/>
              <p:cNvSpPr>
                <a:spLocks/>
              </p:cNvSpPr>
              <p:nvPr/>
            </p:nvSpPr>
            <p:spPr bwMode="auto">
              <a:xfrm>
                <a:off x="1820" y="1969"/>
                <a:ext cx="8" cy="54"/>
              </a:xfrm>
              <a:custGeom>
                <a:avLst/>
                <a:gdLst>
                  <a:gd name="T0" fmla="*/ 0 w 8"/>
                  <a:gd name="T1" fmla="*/ 54 h 54"/>
                  <a:gd name="T2" fmla="*/ 0 w 8"/>
                  <a:gd name="T3" fmla="*/ 39 h 54"/>
                  <a:gd name="T4" fmla="*/ 0 w 8"/>
                  <a:gd name="T5" fmla="*/ 23 h 54"/>
                  <a:gd name="T6" fmla="*/ 8 w 8"/>
                  <a:gd name="T7" fmla="*/ 8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39"/>
                    </a:lnTo>
                    <a:lnTo>
                      <a:pt x="0"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7102" name="Freeform 3811"/>
              <p:cNvSpPr>
                <a:spLocks/>
              </p:cNvSpPr>
              <p:nvPr/>
            </p:nvSpPr>
            <p:spPr bwMode="auto">
              <a:xfrm>
                <a:off x="1828" y="1969"/>
                <a:ext cx="8" cy="31"/>
              </a:xfrm>
              <a:custGeom>
                <a:avLst/>
                <a:gdLst>
                  <a:gd name="T0" fmla="*/ 0 w 8"/>
                  <a:gd name="T1" fmla="*/ 0 h 31"/>
                  <a:gd name="T2" fmla="*/ 0 w 8"/>
                  <a:gd name="T3" fmla="*/ 0 h 31"/>
                  <a:gd name="T4" fmla="*/ 0 w 8"/>
                  <a:gd name="T5" fmla="*/ 8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8"/>
                    </a:lnTo>
                    <a:lnTo>
                      <a:pt x="8" y="23"/>
                    </a:lnTo>
                    <a:lnTo>
                      <a:pt x="8" y="31"/>
                    </a:lnTo>
                  </a:path>
                </a:pathLst>
              </a:custGeom>
              <a:noFill/>
              <a:ln w="5080">
                <a:solidFill>
                  <a:srgbClr val="FF9900"/>
                </a:solidFill>
                <a:prstDash val="solid"/>
                <a:round/>
                <a:headEnd/>
                <a:tailEnd/>
              </a:ln>
            </p:spPr>
            <p:txBody>
              <a:bodyPr/>
              <a:lstStyle/>
              <a:p>
                <a:endParaRPr lang="en-US"/>
              </a:p>
            </p:txBody>
          </p:sp>
          <p:sp>
            <p:nvSpPr>
              <p:cNvPr id="227103" name="Freeform 3812"/>
              <p:cNvSpPr>
                <a:spLocks/>
              </p:cNvSpPr>
              <p:nvPr/>
            </p:nvSpPr>
            <p:spPr bwMode="auto">
              <a:xfrm>
                <a:off x="1836" y="2000"/>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FF9900"/>
                </a:solidFill>
                <a:prstDash val="solid"/>
                <a:round/>
                <a:headEnd/>
                <a:tailEnd/>
              </a:ln>
            </p:spPr>
            <p:txBody>
              <a:bodyPr/>
              <a:lstStyle/>
              <a:p>
                <a:endParaRPr lang="en-US"/>
              </a:p>
            </p:txBody>
          </p:sp>
          <p:sp>
            <p:nvSpPr>
              <p:cNvPr id="227104" name="Freeform 3813"/>
              <p:cNvSpPr>
                <a:spLocks/>
              </p:cNvSpPr>
              <p:nvPr/>
            </p:nvSpPr>
            <p:spPr bwMode="auto">
              <a:xfrm>
                <a:off x="1844" y="2023"/>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7105" name="Line 3814"/>
              <p:cNvSpPr>
                <a:spLocks noChangeShapeType="1"/>
              </p:cNvSpPr>
              <p:nvPr/>
            </p:nvSpPr>
            <p:spPr bwMode="auto">
              <a:xfrm>
                <a:off x="1851" y="2031"/>
                <a:ext cx="8" cy="8"/>
              </a:xfrm>
              <a:prstGeom prst="line">
                <a:avLst/>
              </a:prstGeom>
              <a:noFill/>
              <a:ln w="5080">
                <a:solidFill>
                  <a:srgbClr val="FF9900"/>
                </a:solidFill>
                <a:round/>
                <a:headEnd/>
                <a:tailEnd/>
              </a:ln>
            </p:spPr>
            <p:txBody>
              <a:bodyPr/>
              <a:lstStyle/>
              <a:p>
                <a:endParaRPr lang="en-US"/>
              </a:p>
            </p:txBody>
          </p:sp>
          <p:sp>
            <p:nvSpPr>
              <p:cNvPr id="227106" name="Line 3815"/>
              <p:cNvSpPr>
                <a:spLocks noChangeShapeType="1"/>
              </p:cNvSpPr>
              <p:nvPr/>
            </p:nvSpPr>
            <p:spPr bwMode="auto">
              <a:xfrm>
                <a:off x="1859" y="2039"/>
                <a:ext cx="8" cy="0"/>
              </a:xfrm>
              <a:prstGeom prst="line">
                <a:avLst/>
              </a:prstGeom>
              <a:noFill/>
              <a:ln w="5080">
                <a:solidFill>
                  <a:srgbClr val="FF9900"/>
                </a:solidFill>
                <a:round/>
                <a:headEnd/>
                <a:tailEnd/>
              </a:ln>
            </p:spPr>
            <p:txBody>
              <a:bodyPr/>
              <a:lstStyle/>
              <a:p>
                <a:endParaRPr lang="en-US"/>
              </a:p>
            </p:txBody>
          </p:sp>
          <p:sp>
            <p:nvSpPr>
              <p:cNvPr id="227107" name="Freeform 3816"/>
              <p:cNvSpPr>
                <a:spLocks/>
              </p:cNvSpPr>
              <p:nvPr/>
            </p:nvSpPr>
            <p:spPr bwMode="auto">
              <a:xfrm>
                <a:off x="1867" y="203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108" name="Freeform 3817"/>
              <p:cNvSpPr>
                <a:spLocks/>
              </p:cNvSpPr>
              <p:nvPr/>
            </p:nvSpPr>
            <p:spPr bwMode="auto">
              <a:xfrm>
                <a:off x="1875" y="2023"/>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9900"/>
                </a:solidFill>
                <a:prstDash val="solid"/>
                <a:round/>
                <a:headEnd/>
                <a:tailEnd/>
              </a:ln>
            </p:spPr>
            <p:txBody>
              <a:bodyPr/>
              <a:lstStyle/>
              <a:p>
                <a:endParaRPr lang="en-US"/>
              </a:p>
            </p:txBody>
          </p:sp>
          <p:sp>
            <p:nvSpPr>
              <p:cNvPr id="227109" name="Freeform 3818"/>
              <p:cNvSpPr>
                <a:spLocks/>
              </p:cNvSpPr>
              <p:nvPr/>
            </p:nvSpPr>
            <p:spPr bwMode="auto">
              <a:xfrm>
                <a:off x="1882" y="201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110" name="Freeform 3819"/>
              <p:cNvSpPr>
                <a:spLocks/>
              </p:cNvSpPr>
              <p:nvPr/>
            </p:nvSpPr>
            <p:spPr bwMode="auto">
              <a:xfrm>
                <a:off x="1890" y="201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7111" name="Freeform 3820"/>
              <p:cNvSpPr>
                <a:spLocks/>
              </p:cNvSpPr>
              <p:nvPr/>
            </p:nvSpPr>
            <p:spPr bwMode="auto">
              <a:xfrm>
                <a:off x="1898" y="203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7112" name="Freeform 3821"/>
              <p:cNvSpPr>
                <a:spLocks/>
              </p:cNvSpPr>
              <p:nvPr/>
            </p:nvSpPr>
            <p:spPr bwMode="auto">
              <a:xfrm>
                <a:off x="1906" y="203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113" name="Freeform 3822"/>
              <p:cNvSpPr>
                <a:spLocks/>
              </p:cNvSpPr>
              <p:nvPr/>
            </p:nvSpPr>
            <p:spPr bwMode="auto">
              <a:xfrm>
                <a:off x="1914" y="2031"/>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114" name="Freeform 3823"/>
              <p:cNvSpPr>
                <a:spLocks/>
              </p:cNvSpPr>
              <p:nvPr/>
            </p:nvSpPr>
            <p:spPr bwMode="auto">
              <a:xfrm>
                <a:off x="1921" y="203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7115" name="Freeform 3824"/>
              <p:cNvSpPr>
                <a:spLocks/>
              </p:cNvSpPr>
              <p:nvPr/>
            </p:nvSpPr>
            <p:spPr bwMode="auto">
              <a:xfrm>
                <a:off x="1929" y="2015"/>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9900"/>
                </a:solidFill>
                <a:prstDash val="solid"/>
                <a:round/>
                <a:headEnd/>
                <a:tailEnd/>
              </a:ln>
            </p:spPr>
            <p:txBody>
              <a:bodyPr/>
              <a:lstStyle/>
              <a:p>
                <a:endParaRPr lang="en-US"/>
              </a:p>
            </p:txBody>
          </p:sp>
          <p:sp>
            <p:nvSpPr>
              <p:cNvPr id="227116" name="Freeform 3825"/>
              <p:cNvSpPr>
                <a:spLocks/>
              </p:cNvSpPr>
              <p:nvPr/>
            </p:nvSpPr>
            <p:spPr bwMode="auto">
              <a:xfrm>
                <a:off x="1937" y="1945"/>
                <a:ext cx="8" cy="70"/>
              </a:xfrm>
              <a:custGeom>
                <a:avLst/>
                <a:gdLst>
                  <a:gd name="T0" fmla="*/ 0 w 8"/>
                  <a:gd name="T1" fmla="*/ 70 h 70"/>
                  <a:gd name="T2" fmla="*/ 0 w 8"/>
                  <a:gd name="T3" fmla="*/ 55 h 70"/>
                  <a:gd name="T4" fmla="*/ 0 w 8"/>
                  <a:gd name="T5" fmla="*/ 39 h 70"/>
                  <a:gd name="T6" fmla="*/ 8 w 8"/>
                  <a:gd name="T7" fmla="*/ 16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5"/>
                    </a:lnTo>
                    <a:lnTo>
                      <a:pt x="0" y="39"/>
                    </a:lnTo>
                    <a:lnTo>
                      <a:pt x="8" y="16"/>
                    </a:lnTo>
                    <a:lnTo>
                      <a:pt x="8" y="0"/>
                    </a:lnTo>
                  </a:path>
                </a:pathLst>
              </a:custGeom>
              <a:noFill/>
              <a:ln w="5080">
                <a:solidFill>
                  <a:srgbClr val="FF9900"/>
                </a:solidFill>
                <a:prstDash val="solid"/>
                <a:round/>
                <a:headEnd/>
                <a:tailEnd/>
              </a:ln>
            </p:spPr>
            <p:txBody>
              <a:bodyPr/>
              <a:lstStyle/>
              <a:p>
                <a:endParaRPr lang="en-US"/>
              </a:p>
            </p:txBody>
          </p:sp>
          <p:sp>
            <p:nvSpPr>
              <p:cNvPr id="227117" name="Freeform 3826"/>
              <p:cNvSpPr>
                <a:spLocks/>
              </p:cNvSpPr>
              <p:nvPr/>
            </p:nvSpPr>
            <p:spPr bwMode="auto">
              <a:xfrm>
                <a:off x="1945" y="1907"/>
                <a:ext cx="7" cy="38"/>
              </a:xfrm>
              <a:custGeom>
                <a:avLst/>
                <a:gdLst>
                  <a:gd name="T0" fmla="*/ 0 w 7"/>
                  <a:gd name="T1" fmla="*/ 38 h 38"/>
                  <a:gd name="T2" fmla="*/ 0 w 7"/>
                  <a:gd name="T3" fmla="*/ 15 h 38"/>
                  <a:gd name="T4" fmla="*/ 7 w 7"/>
                  <a:gd name="T5" fmla="*/ 0 h 38"/>
                  <a:gd name="T6" fmla="*/ 7 w 7"/>
                  <a:gd name="T7" fmla="*/ 0 h 38"/>
                  <a:gd name="T8" fmla="*/ 0 60000 65536"/>
                  <a:gd name="T9" fmla="*/ 0 60000 65536"/>
                  <a:gd name="T10" fmla="*/ 0 60000 65536"/>
                  <a:gd name="T11" fmla="*/ 0 60000 65536"/>
                  <a:gd name="T12" fmla="*/ 0 w 7"/>
                  <a:gd name="T13" fmla="*/ 0 h 38"/>
                  <a:gd name="T14" fmla="*/ 7 w 7"/>
                  <a:gd name="T15" fmla="*/ 38 h 38"/>
                </a:gdLst>
                <a:ahLst/>
                <a:cxnLst>
                  <a:cxn ang="T8">
                    <a:pos x="T0" y="T1"/>
                  </a:cxn>
                  <a:cxn ang="T9">
                    <a:pos x="T2" y="T3"/>
                  </a:cxn>
                  <a:cxn ang="T10">
                    <a:pos x="T4" y="T5"/>
                  </a:cxn>
                  <a:cxn ang="T11">
                    <a:pos x="T6" y="T7"/>
                  </a:cxn>
                </a:cxnLst>
                <a:rect l="T12" t="T13" r="T14" b="T15"/>
                <a:pathLst>
                  <a:path w="7" h="38">
                    <a:moveTo>
                      <a:pt x="0" y="38"/>
                    </a:moveTo>
                    <a:lnTo>
                      <a:pt x="0" y="15"/>
                    </a:lnTo>
                    <a:lnTo>
                      <a:pt x="7" y="0"/>
                    </a:lnTo>
                  </a:path>
                </a:pathLst>
              </a:custGeom>
              <a:noFill/>
              <a:ln w="5080">
                <a:solidFill>
                  <a:srgbClr val="FF9900"/>
                </a:solidFill>
                <a:prstDash val="solid"/>
                <a:round/>
                <a:headEnd/>
                <a:tailEnd/>
              </a:ln>
            </p:spPr>
            <p:txBody>
              <a:bodyPr/>
              <a:lstStyle/>
              <a:p>
                <a:endParaRPr lang="en-US"/>
              </a:p>
            </p:txBody>
          </p:sp>
          <p:sp>
            <p:nvSpPr>
              <p:cNvPr id="227118" name="Freeform 3827"/>
              <p:cNvSpPr>
                <a:spLocks/>
              </p:cNvSpPr>
              <p:nvPr/>
            </p:nvSpPr>
            <p:spPr bwMode="auto">
              <a:xfrm>
                <a:off x="1952" y="1907"/>
                <a:ext cx="8" cy="54"/>
              </a:xfrm>
              <a:custGeom>
                <a:avLst/>
                <a:gdLst>
                  <a:gd name="T0" fmla="*/ 0 w 8"/>
                  <a:gd name="T1" fmla="*/ 0 h 54"/>
                  <a:gd name="T2" fmla="*/ 0 w 8"/>
                  <a:gd name="T3" fmla="*/ 7 h 54"/>
                  <a:gd name="T4" fmla="*/ 0 w 8"/>
                  <a:gd name="T5" fmla="*/ 23 h 54"/>
                  <a:gd name="T6" fmla="*/ 8 w 8"/>
                  <a:gd name="T7" fmla="*/ 38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7"/>
                    </a:lnTo>
                    <a:lnTo>
                      <a:pt x="0" y="23"/>
                    </a:lnTo>
                    <a:lnTo>
                      <a:pt x="8" y="38"/>
                    </a:lnTo>
                    <a:lnTo>
                      <a:pt x="8" y="54"/>
                    </a:lnTo>
                  </a:path>
                </a:pathLst>
              </a:custGeom>
              <a:noFill/>
              <a:ln w="5080">
                <a:solidFill>
                  <a:srgbClr val="FF9900"/>
                </a:solidFill>
                <a:prstDash val="solid"/>
                <a:round/>
                <a:headEnd/>
                <a:tailEnd/>
              </a:ln>
            </p:spPr>
            <p:txBody>
              <a:bodyPr/>
              <a:lstStyle/>
              <a:p>
                <a:endParaRPr lang="en-US"/>
              </a:p>
            </p:txBody>
          </p:sp>
          <p:sp>
            <p:nvSpPr>
              <p:cNvPr id="227119" name="Freeform 3828"/>
              <p:cNvSpPr>
                <a:spLocks/>
              </p:cNvSpPr>
              <p:nvPr/>
            </p:nvSpPr>
            <p:spPr bwMode="auto">
              <a:xfrm>
                <a:off x="1960" y="1961"/>
                <a:ext cx="8" cy="47"/>
              </a:xfrm>
              <a:custGeom>
                <a:avLst/>
                <a:gdLst>
                  <a:gd name="T0" fmla="*/ 0 w 8"/>
                  <a:gd name="T1" fmla="*/ 0 h 47"/>
                  <a:gd name="T2" fmla="*/ 0 w 8"/>
                  <a:gd name="T3" fmla="*/ 23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23"/>
                    </a:lnTo>
                    <a:lnTo>
                      <a:pt x="8" y="47"/>
                    </a:lnTo>
                  </a:path>
                </a:pathLst>
              </a:custGeom>
              <a:noFill/>
              <a:ln w="5080">
                <a:solidFill>
                  <a:srgbClr val="FF9900"/>
                </a:solidFill>
                <a:prstDash val="solid"/>
                <a:round/>
                <a:headEnd/>
                <a:tailEnd/>
              </a:ln>
            </p:spPr>
            <p:txBody>
              <a:bodyPr/>
              <a:lstStyle/>
              <a:p>
                <a:endParaRPr lang="en-US"/>
              </a:p>
            </p:txBody>
          </p:sp>
          <p:sp>
            <p:nvSpPr>
              <p:cNvPr id="227120" name="Freeform 3829"/>
              <p:cNvSpPr>
                <a:spLocks/>
              </p:cNvSpPr>
              <p:nvPr/>
            </p:nvSpPr>
            <p:spPr bwMode="auto">
              <a:xfrm>
                <a:off x="1968" y="200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9900"/>
                </a:solidFill>
                <a:prstDash val="solid"/>
                <a:round/>
                <a:headEnd/>
                <a:tailEnd/>
              </a:ln>
            </p:spPr>
            <p:txBody>
              <a:bodyPr/>
              <a:lstStyle/>
              <a:p>
                <a:endParaRPr lang="en-US"/>
              </a:p>
            </p:txBody>
          </p:sp>
          <p:sp>
            <p:nvSpPr>
              <p:cNvPr id="227121" name="Line 3830"/>
              <p:cNvSpPr>
                <a:spLocks noChangeShapeType="1"/>
              </p:cNvSpPr>
              <p:nvPr/>
            </p:nvSpPr>
            <p:spPr bwMode="auto">
              <a:xfrm>
                <a:off x="1976" y="2023"/>
                <a:ext cx="8" cy="16"/>
              </a:xfrm>
              <a:prstGeom prst="line">
                <a:avLst/>
              </a:prstGeom>
              <a:noFill/>
              <a:ln w="5080">
                <a:solidFill>
                  <a:srgbClr val="FF9900"/>
                </a:solidFill>
                <a:round/>
                <a:headEnd/>
                <a:tailEnd/>
              </a:ln>
            </p:spPr>
            <p:txBody>
              <a:bodyPr/>
              <a:lstStyle/>
              <a:p>
                <a:endParaRPr lang="en-US"/>
              </a:p>
            </p:txBody>
          </p:sp>
          <p:sp>
            <p:nvSpPr>
              <p:cNvPr id="227122" name="Freeform 3831"/>
              <p:cNvSpPr>
                <a:spLocks/>
              </p:cNvSpPr>
              <p:nvPr/>
            </p:nvSpPr>
            <p:spPr bwMode="auto">
              <a:xfrm>
                <a:off x="1984" y="2039"/>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FF9900"/>
                </a:solidFill>
                <a:prstDash val="solid"/>
                <a:round/>
                <a:headEnd/>
                <a:tailEnd/>
              </a:ln>
            </p:spPr>
            <p:txBody>
              <a:bodyPr/>
              <a:lstStyle/>
              <a:p>
                <a:endParaRPr lang="en-US"/>
              </a:p>
            </p:txBody>
          </p:sp>
          <p:sp>
            <p:nvSpPr>
              <p:cNvPr id="227123" name="Freeform 3832"/>
              <p:cNvSpPr>
                <a:spLocks/>
              </p:cNvSpPr>
              <p:nvPr/>
            </p:nvSpPr>
            <p:spPr bwMode="auto">
              <a:xfrm>
                <a:off x="1991" y="205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grpSp>
        <p:grpSp>
          <p:nvGrpSpPr>
            <p:cNvPr id="226331" name="Group 3833"/>
            <p:cNvGrpSpPr>
              <a:grpSpLocks/>
            </p:cNvGrpSpPr>
            <p:nvPr/>
          </p:nvGrpSpPr>
          <p:grpSpPr bwMode="auto">
            <a:xfrm>
              <a:off x="1999" y="1938"/>
              <a:ext cx="1517" cy="218"/>
              <a:chOff x="1999" y="1938"/>
              <a:chExt cx="1517" cy="218"/>
            </a:xfrm>
          </p:grpSpPr>
          <p:sp>
            <p:nvSpPr>
              <p:cNvPr id="226724" name="Line 3834"/>
              <p:cNvSpPr>
                <a:spLocks noChangeShapeType="1"/>
              </p:cNvSpPr>
              <p:nvPr/>
            </p:nvSpPr>
            <p:spPr bwMode="auto">
              <a:xfrm>
                <a:off x="1999" y="2054"/>
                <a:ext cx="8" cy="0"/>
              </a:xfrm>
              <a:prstGeom prst="line">
                <a:avLst/>
              </a:prstGeom>
              <a:noFill/>
              <a:ln w="5080">
                <a:solidFill>
                  <a:srgbClr val="FF9900"/>
                </a:solidFill>
                <a:round/>
                <a:headEnd/>
                <a:tailEnd/>
              </a:ln>
            </p:spPr>
            <p:txBody>
              <a:bodyPr/>
              <a:lstStyle/>
              <a:p>
                <a:endParaRPr lang="en-US"/>
              </a:p>
            </p:txBody>
          </p:sp>
          <p:sp>
            <p:nvSpPr>
              <p:cNvPr id="226725" name="Line 3835"/>
              <p:cNvSpPr>
                <a:spLocks noChangeShapeType="1"/>
              </p:cNvSpPr>
              <p:nvPr/>
            </p:nvSpPr>
            <p:spPr bwMode="auto">
              <a:xfrm>
                <a:off x="2007" y="2054"/>
                <a:ext cx="8" cy="0"/>
              </a:xfrm>
              <a:prstGeom prst="line">
                <a:avLst/>
              </a:prstGeom>
              <a:noFill/>
              <a:ln w="5080">
                <a:solidFill>
                  <a:srgbClr val="FF9900"/>
                </a:solidFill>
                <a:round/>
                <a:headEnd/>
                <a:tailEnd/>
              </a:ln>
            </p:spPr>
            <p:txBody>
              <a:bodyPr/>
              <a:lstStyle/>
              <a:p>
                <a:endParaRPr lang="en-US"/>
              </a:p>
            </p:txBody>
          </p:sp>
          <p:sp>
            <p:nvSpPr>
              <p:cNvPr id="226726" name="Freeform 3836"/>
              <p:cNvSpPr>
                <a:spLocks/>
              </p:cNvSpPr>
              <p:nvPr/>
            </p:nvSpPr>
            <p:spPr bwMode="auto">
              <a:xfrm>
                <a:off x="2015" y="2054"/>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727" name="Freeform 3837"/>
              <p:cNvSpPr>
                <a:spLocks/>
              </p:cNvSpPr>
              <p:nvPr/>
            </p:nvSpPr>
            <p:spPr bwMode="auto">
              <a:xfrm>
                <a:off x="2022" y="205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728" name="Line 3838"/>
              <p:cNvSpPr>
                <a:spLocks noChangeShapeType="1"/>
              </p:cNvSpPr>
              <p:nvPr/>
            </p:nvSpPr>
            <p:spPr bwMode="auto">
              <a:xfrm>
                <a:off x="2030" y="2070"/>
                <a:ext cx="8" cy="0"/>
              </a:xfrm>
              <a:prstGeom prst="line">
                <a:avLst/>
              </a:prstGeom>
              <a:noFill/>
              <a:ln w="5080">
                <a:solidFill>
                  <a:srgbClr val="FF9900"/>
                </a:solidFill>
                <a:round/>
                <a:headEnd/>
                <a:tailEnd/>
              </a:ln>
            </p:spPr>
            <p:txBody>
              <a:bodyPr/>
              <a:lstStyle/>
              <a:p>
                <a:endParaRPr lang="en-US"/>
              </a:p>
            </p:txBody>
          </p:sp>
          <p:sp>
            <p:nvSpPr>
              <p:cNvPr id="226729" name="Line 3839"/>
              <p:cNvSpPr>
                <a:spLocks noChangeShapeType="1"/>
              </p:cNvSpPr>
              <p:nvPr/>
            </p:nvSpPr>
            <p:spPr bwMode="auto">
              <a:xfrm flipV="1">
                <a:off x="2038" y="2062"/>
                <a:ext cx="8" cy="8"/>
              </a:xfrm>
              <a:prstGeom prst="line">
                <a:avLst/>
              </a:prstGeom>
              <a:noFill/>
              <a:ln w="5080">
                <a:solidFill>
                  <a:srgbClr val="FF9900"/>
                </a:solidFill>
                <a:round/>
                <a:headEnd/>
                <a:tailEnd/>
              </a:ln>
            </p:spPr>
            <p:txBody>
              <a:bodyPr/>
              <a:lstStyle/>
              <a:p>
                <a:endParaRPr lang="en-US"/>
              </a:p>
            </p:txBody>
          </p:sp>
          <p:sp>
            <p:nvSpPr>
              <p:cNvPr id="226730" name="Line 3840"/>
              <p:cNvSpPr>
                <a:spLocks noChangeShapeType="1"/>
              </p:cNvSpPr>
              <p:nvPr/>
            </p:nvSpPr>
            <p:spPr bwMode="auto">
              <a:xfrm flipV="1">
                <a:off x="2046" y="2054"/>
                <a:ext cx="8" cy="8"/>
              </a:xfrm>
              <a:prstGeom prst="line">
                <a:avLst/>
              </a:prstGeom>
              <a:noFill/>
              <a:ln w="5080">
                <a:solidFill>
                  <a:srgbClr val="FF9900"/>
                </a:solidFill>
                <a:round/>
                <a:headEnd/>
                <a:tailEnd/>
              </a:ln>
            </p:spPr>
            <p:txBody>
              <a:bodyPr/>
              <a:lstStyle/>
              <a:p>
                <a:endParaRPr lang="en-US"/>
              </a:p>
            </p:txBody>
          </p:sp>
          <p:sp>
            <p:nvSpPr>
              <p:cNvPr id="226731" name="Line 3841"/>
              <p:cNvSpPr>
                <a:spLocks noChangeShapeType="1"/>
              </p:cNvSpPr>
              <p:nvPr/>
            </p:nvSpPr>
            <p:spPr bwMode="auto">
              <a:xfrm>
                <a:off x="2054" y="2054"/>
                <a:ext cx="7" cy="0"/>
              </a:xfrm>
              <a:prstGeom prst="line">
                <a:avLst/>
              </a:prstGeom>
              <a:noFill/>
              <a:ln w="5080">
                <a:solidFill>
                  <a:srgbClr val="FF9900"/>
                </a:solidFill>
                <a:round/>
                <a:headEnd/>
                <a:tailEnd/>
              </a:ln>
            </p:spPr>
            <p:txBody>
              <a:bodyPr/>
              <a:lstStyle/>
              <a:p>
                <a:endParaRPr lang="en-US"/>
              </a:p>
            </p:txBody>
          </p:sp>
          <p:sp>
            <p:nvSpPr>
              <p:cNvPr id="226732" name="Line 3842"/>
              <p:cNvSpPr>
                <a:spLocks noChangeShapeType="1"/>
              </p:cNvSpPr>
              <p:nvPr/>
            </p:nvSpPr>
            <p:spPr bwMode="auto">
              <a:xfrm>
                <a:off x="2061" y="2054"/>
                <a:ext cx="8" cy="8"/>
              </a:xfrm>
              <a:prstGeom prst="line">
                <a:avLst/>
              </a:prstGeom>
              <a:noFill/>
              <a:ln w="5080">
                <a:solidFill>
                  <a:srgbClr val="FF9900"/>
                </a:solidFill>
                <a:round/>
                <a:headEnd/>
                <a:tailEnd/>
              </a:ln>
            </p:spPr>
            <p:txBody>
              <a:bodyPr/>
              <a:lstStyle/>
              <a:p>
                <a:endParaRPr lang="en-US"/>
              </a:p>
            </p:txBody>
          </p:sp>
          <p:sp>
            <p:nvSpPr>
              <p:cNvPr id="226733" name="Freeform 3843"/>
              <p:cNvSpPr>
                <a:spLocks/>
              </p:cNvSpPr>
              <p:nvPr/>
            </p:nvSpPr>
            <p:spPr bwMode="auto">
              <a:xfrm>
                <a:off x="2069" y="206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734" name="Freeform 3844"/>
              <p:cNvSpPr>
                <a:spLocks/>
              </p:cNvSpPr>
              <p:nvPr/>
            </p:nvSpPr>
            <p:spPr bwMode="auto">
              <a:xfrm>
                <a:off x="2077" y="207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35" name="Freeform 3845"/>
              <p:cNvSpPr>
                <a:spLocks/>
              </p:cNvSpPr>
              <p:nvPr/>
            </p:nvSpPr>
            <p:spPr bwMode="auto">
              <a:xfrm>
                <a:off x="2085" y="207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6736" name="Freeform 3846"/>
              <p:cNvSpPr>
                <a:spLocks/>
              </p:cNvSpPr>
              <p:nvPr/>
            </p:nvSpPr>
            <p:spPr bwMode="auto">
              <a:xfrm>
                <a:off x="2092" y="2086"/>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FF9900"/>
                </a:solidFill>
                <a:prstDash val="solid"/>
                <a:round/>
                <a:headEnd/>
                <a:tailEnd/>
              </a:ln>
            </p:spPr>
            <p:txBody>
              <a:bodyPr/>
              <a:lstStyle/>
              <a:p>
                <a:endParaRPr lang="en-US"/>
              </a:p>
            </p:txBody>
          </p:sp>
          <p:sp>
            <p:nvSpPr>
              <p:cNvPr id="226737" name="Line 3847"/>
              <p:cNvSpPr>
                <a:spLocks noChangeShapeType="1"/>
              </p:cNvSpPr>
              <p:nvPr/>
            </p:nvSpPr>
            <p:spPr bwMode="auto">
              <a:xfrm>
                <a:off x="2100" y="2086"/>
                <a:ext cx="0" cy="0"/>
              </a:xfrm>
              <a:prstGeom prst="line">
                <a:avLst/>
              </a:prstGeom>
              <a:noFill/>
              <a:ln w="5080">
                <a:solidFill>
                  <a:srgbClr val="FF9900"/>
                </a:solidFill>
                <a:round/>
                <a:headEnd/>
                <a:tailEnd/>
              </a:ln>
            </p:spPr>
            <p:txBody>
              <a:bodyPr/>
              <a:lstStyle/>
              <a:p>
                <a:endParaRPr lang="en-US"/>
              </a:p>
            </p:txBody>
          </p:sp>
          <p:sp>
            <p:nvSpPr>
              <p:cNvPr id="226738" name="Line 3848"/>
              <p:cNvSpPr>
                <a:spLocks noChangeShapeType="1"/>
              </p:cNvSpPr>
              <p:nvPr/>
            </p:nvSpPr>
            <p:spPr bwMode="auto">
              <a:xfrm flipV="1">
                <a:off x="2100" y="2078"/>
                <a:ext cx="8" cy="8"/>
              </a:xfrm>
              <a:prstGeom prst="line">
                <a:avLst/>
              </a:prstGeom>
              <a:noFill/>
              <a:ln w="5080">
                <a:solidFill>
                  <a:srgbClr val="FF9900"/>
                </a:solidFill>
                <a:round/>
                <a:headEnd/>
                <a:tailEnd/>
              </a:ln>
            </p:spPr>
            <p:txBody>
              <a:bodyPr/>
              <a:lstStyle/>
              <a:p>
                <a:endParaRPr lang="en-US"/>
              </a:p>
            </p:txBody>
          </p:sp>
          <p:sp>
            <p:nvSpPr>
              <p:cNvPr id="226739" name="Line 3849"/>
              <p:cNvSpPr>
                <a:spLocks noChangeShapeType="1"/>
              </p:cNvSpPr>
              <p:nvPr/>
            </p:nvSpPr>
            <p:spPr bwMode="auto">
              <a:xfrm flipV="1">
                <a:off x="2108" y="2070"/>
                <a:ext cx="8" cy="8"/>
              </a:xfrm>
              <a:prstGeom prst="line">
                <a:avLst/>
              </a:prstGeom>
              <a:noFill/>
              <a:ln w="5080">
                <a:solidFill>
                  <a:srgbClr val="FF9900"/>
                </a:solidFill>
                <a:round/>
                <a:headEnd/>
                <a:tailEnd/>
              </a:ln>
            </p:spPr>
            <p:txBody>
              <a:bodyPr/>
              <a:lstStyle/>
              <a:p>
                <a:endParaRPr lang="en-US"/>
              </a:p>
            </p:txBody>
          </p:sp>
          <p:sp>
            <p:nvSpPr>
              <p:cNvPr id="226740" name="Freeform 3850"/>
              <p:cNvSpPr>
                <a:spLocks/>
              </p:cNvSpPr>
              <p:nvPr/>
            </p:nvSpPr>
            <p:spPr bwMode="auto">
              <a:xfrm>
                <a:off x="2116" y="2031"/>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741" name="Freeform 3851"/>
              <p:cNvSpPr>
                <a:spLocks/>
              </p:cNvSpPr>
              <p:nvPr/>
            </p:nvSpPr>
            <p:spPr bwMode="auto">
              <a:xfrm>
                <a:off x="2124" y="2031"/>
                <a:ext cx="7" cy="31"/>
              </a:xfrm>
              <a:custGeom>
                <a:avLst/>
                <a:gdLst>
                  <a:gd name="T0" fmla="*/ 0 w 7"/>
                  <a:gd name="T1" fmla="*/ 0 h 31"/>
                  <a:gd name="T2" fmla="*/ 0 w 7"/>
                  <a:gd name="T3" fmla="*/ 0 h 31"/>
                  <a:gd name="T4" fmla="*/ 0 w 7"/>
                  <a:gd name="T5" fmla="*/ 16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0"/>
                    </a:lnTo>
                    <a:lnTo>
                      <a:pt x="0" y="16"/>
                    </a:lnTo>
                    <a:lnTo>
                      <a:pt x="7" y="31"/>
                    </a:lnTo>
                  </a:path>
                </a:pathLst>
              </a:custGeom>
              <a:noFill/>
              <a:ln w="5080">
                <a:solidFill>
                  <a:srgbClr val="FF9900"/>
                </a:solidFill>
                <a:prstDash val="solid"/>
                <a:round/>
                <a:headEnd/>
                <a:tailEnd/>
              </a:ln>
            </p:spPr>
            <p:txBody>
              <a:bodyPr/>
              <a:lstStyle/>
              <a:p>
                <a:endParaRPr lang="en-US"/>
              </a:p>
            </p:txBody>
          </p:sp>
          <p:sp>
            <p:nvSpPr>
              <p:cNvPr id="226742" name="Freeform 3852"/>
              <p:cNvSpPr>
                <a:spLocks/>
              </p:cNvSpPr>
              <p:nvPr/>
            </p:nvSpPr>
            <p:spPr bwMode="auto">
              <a:xfrm>
                <a:off x="2131" y="2062"/>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FF9900"/>
                </a:solidFill>
                <a:prstDash val="solid"/>
                <a:round/>
                <a:headEnd/>
                <a:tailEnd/>
              </a:ln>
            </p:spPr>
            <p:txBody>
              <a:bodyPr/>
              <a:lstStyle/>
              <a:p>
                <a:endParaRPr lang="en-US"/>
              </a:p>
            </p:txBody>
          </p:sp>
          <p:sp>
            <p:nvSpPr>
              <p:cNvPr id="226743" name="Line 3853"/>
              <p:cNvSpPr>
                <a:spLocks noChangeShapeType="1"/>
              </p:cNvSpPr>
              <p:nvPr/>
            </p:nvSpPr>
            <p:spPr bwMode="auto">
              <a:xfrm>
                <a:off x="2139" y="2086"/>
                <a:ext cx="8" cy="7"/>
              </a:xfrm>
              <a:prstGeom prst="line">
                <a:avLst/>
              </a:prstGeom>
              <a:noFill/>
              <a:ln w="5080">
                <a:solidFill>
                  <a:srgbClr val="FF9900"/>
                </a:solidFill>
                <a:round/>
                <a:headEnd/>
                <a:tailEnd/>
              </a:ln>
            </p:spPr>
            <p:txBody>
              <a:bodyPr/>
              <a:lstStyle/>
              <a:p>
                <a:endParaRPr lang="en-US"/>
              </a:p>
            </p:txBody>
          </p:sp>
          <p:sp>
            <p:nvSpPr>
              <p:cNvPr id="226744" name="Freeform 3854"/>
              <p:cNvSpPr>
                <a:spLocks/>
              </p:cNvSpPr>
              <p:nvPr/>
            </p:nvSpPr>
            <p:spPr bwMode="auto">
              <a:xfrm>
                <a:off x="2147" y="2086"/>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9900"/>
                </a:solidFill>
                <a:prstDash val="solid"/>
                <a:round/>
                <a:headEnd/>
                <a:tailEnd/>
              </a:ln>
            </p:spPr>
            <p:txBody>
              <a:bodyPr/>
              <a:lstStyle/>
              <a:p>
                <a:endParaRPr lang="en-US"/>
              </a:p>
            </p:txBody>
          </p:sp>
          <p:sp>
            <p:nvSpPr>
              <p:cNvPr id="226745" name="Line 3855"/>
              <p:cNvSpPr>
                <a:spLocks noChangeShapeType="1"/>
              </p:cNvSpPr>
              <p:nvPr/>
            </p:nvSpPr>
            <p:spPr bwMode="auto">
              <a:xfrm>
                <a:off x="2155" y="2086"/>
                <a:ext cx="7" cy="0"/>
              </a:xfrm>
              <a:prstGeom prst="line">
                <a:avLst/>
              </a:prstGeom>
              <a:noFill/>
              <a:ln w="5080">
                <a:solidFill>
                  <a:srgbClr val="FF9900"/>
                </a:solidFill>
                <a:round/>
                <a:headEnd/>
                <a:tailEnd/>
              </a:ln>
            </p:spPr>
            <p:txBody>
              <a:bodyPr/>
              <a:lstStyle/>
              <a:p>
                <a:endParaRPr lang="en-US"/>
              </a:p>
            </p:txBody>
          </p:sp>
          <p:sp>
            <p:nvSpPr>
              <p:cNvPr id="226746" name="Freeform 3856"/>
              <p:cNvSpPr>
                <a:spLocks/>
              </p:cNvSpPr>
              <p:nvPr/>
            </p:nvSpPr>
            <p:spPr bwMode="auto">
              <a:xfrm>
                <a:off x="2162" y="207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47" name="Freeform 3857"/>
              <p:cNvSpPr>
                <a:spLocks/>
              </p:cNvSpPr>
              <p:nvPr/>
            </p:nvSpPr>
            <p:spPr bwMode="auto">
              <a:xfrm>
                <a:off x="2170" y="2078"/>
                <a:ext cx="8" cy="15"/>
              </a:xfrm>
              <a:custGeom>
                <a:avLst/>
                <a:gdLst>
                  <a:gd name="T0" fmla="*/ 0 w 8"/>
                  <a:gd name="T1" fmla="*/ 0 h 15"/>
                  <a:gd name="T2" fmla="*/ 0 w 8"/>
                  <a:gd name="T3" fmla="*/ 8 h 15"/>
                  <a:gd name="T4" fmla="*/ 8 w 8"/>
                  <a:gd name="T5" fmla="*/ 15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748" name="Freeform 3858"/>
              <p:cNvSpPr>
                <a:spLocks/>
              </p:cNvSpPr>
              <p:nvPr/>
            </p:nvSpPr>
            <p:spPr bwMode="auto">
              <a:xfrm>
                <a:off x="2178" y="2070"/>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FF9900"/>
                </a:solidFill>
                <a:prstDash val="solid"/>
                <a:round/>
                <a:headEnd/>
                <a:tailEnd/>
              </a:ln>
            </p:spPr>
            <p:txBody>
              <a:bodyPr/>
              <a:lstStyle/>
              <a:p>
                <a:endParaRPr lang="en-US"/>
              </a:p>
            </p:txBody>
          </p:sp>
          <p:sp>
            <p:nvSpPr>
              <p:cNvPr id="226749" name="Freeform 3859"/>
              <p:cNvSpPr>
                <a:spLocks/>
              </p:cNvSpPr>
              <p:nvPr/>
            </p:nvSpPr>
            <p:spPr bwMode="auto">
              <a:xfrm>
                <a:off x="2186" y="2070"/>
                <a:ext cx="8" cy="23"/>
              </a:xfrm>
              <a:custGeom>
                <a:avLst/>
                <a:gdLst>
                  <a:gd name="T0" fmla="*/ 0 w 8"/>
                  <a:gd name="T1" fmla="*/ 0 h 23"/>
                  <a:gd name="T2" fmla="*/ 0 w 8"/>
                  <a:gd name="T3" fmla="*/ 0 h 23"/>
                  <a:gd name="T4" fmla="*/ 0 w 8"/>
                  <a:gd name="T5" fmla="*/ 8 h 23"/>
                  <a:gd name="T6" fmla="*/ 8 w 8"/>
                  <a:gd name="T7" fmla="*/ 16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6"/>
                    </a:lnTo>
                    <a:lnTo>
                      <a:pt x="8" y="23"/>
                    </a:lnTo>
                  </a:path>
                </a:pathLst>
              </a:custGeom>
              <a:noFill/>
              <a:ln w="5080">
                <a:solidFill>
                  <a:srgbClr val="FF9900"/>
                </a:solidFill>
                <a:prstDash val="solid"/>
                <a:round/>
                <a:headEnd/>
                <a:tailEnd/>
              </a:ln>
            </p:spPr>
            <p:txBody>
              <a:bodyPr/>
              <a:lstStyle/>
              <a:p>
                <a:endParaRPr lang="en-US"/>
              </a:p>
            </p:txBody>
          </p:sp>
          <p:sp>
            <p:nvSpPr>
              <p:cNvPr id="226750" name="Freeform 3860"/>
              <p:cNvSpPr>
                <a:spLocks/>
              </p:cNvSpPr>
              <p:nvPr/>
            </p:nvSpPr>
            <p:spPr bwMode="auto">
              <a:xfrm>
                <a:off x="2194" y="2086"/>
                <a:ext cx="7" cy="7"/>
              </a:xfrm>
              <a:custGeom>
                <a:avLst/>
                <a:gdLst>
                  <a:gd name="T0" fmla="*/ 0 w 7"/>
                  <a:gd name="T1" fmla="*/ 7 h 7"/>
                  <a:gd name="T2" fmla="*/ 0 w 7"/>
                  <a:gd name="T3" fmla="*/ 7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7"/>
                    </a:lnTo>
                    <a:lnTo>
                      <a:pt x="7" y="0"/>
                    </a:lnTo>
                  </a:path>
                </a:pathLst>
              </a:custGeom>
              <a:noFill/>
              <a:ln w="5080">
                <a:solidFill>
                  <a:srgbClr val="FF9900"/>
                </a:solidFill>
                <a:prstDash val="solid"/>
                <a:round/>
                <a:headEnd/>
                <a:tailEnd/>
              </a:ln>
            </p:spPr>
            <p:txBody>
              <a:bodyPr/>
              <a:lstStyle/>
              <a:p>
                <a:endParaRPr lang="en-US"/>
              </a:p>
            </p:txBody>
          </p:sp>
          <p:sp>
            <p:nvSpPr>
              <p:cNvPr id="226751" name="Freeform 3861"/>
              <p:cNvSpPr>
                <a:spLocks/>
              </p:cNvSpPr>
              <p:nvPr/>
            </p:nvSpPr>
            <p:spPr bwMode="auto">
              <a:xfrm>
                <a:off x="2201" y="207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52" name="Freeform 3862"/>
              <p:cNvSpPr>
                <a:spLocks/>
              </p:cNvSpPr>
              <p:nvPr/>
            </p:nvSpPr>
            <p:spPr bwMode="auto">
              <a:xfrm>
                <a:off x="2209"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753" name="Freeform 3863"/>
              <p:cNvSpPr>
                <a:spLocks/>
              </p:cNvSpPr>
              <p:nvPr/>
            </p:nvSpPr>
            <p:spPr bwMode="auto">
              <a:xfrm>
                <a:off x="2217" y="209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754" name="Freeform 3864"/>
              <p:cNvSpPr>
                <a:spLocks/>
              </p:cNvSpPr>
              <p:nvPr/>
            </p:nvSpPr>
            <p:spPr bwMode="auto">
              <a:xfrm>
                <a:off x="2225" y="2086"/>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FF9900"/>
                </a:solidFill>
                <a:prstDash val="solid"/>
                <a:round/>
                <a:headEnd/>
                <a:tailEnd/>
              </a:ln>
            </p:spPr>
            <p:txBody>
              <a:bodyPr/>
              <a:lstStyle/>
              <a:p>
                <a:endParaRPr lang="en-US"/>
              </a:p>
            </p:txBody>
          </p:sp>
          <p:sp>
            <p:nvSpPr>
              <p:cNvPr id="226755" name="Freeform 3865"/>
              <p:cNvSpPr>
                <a:spLocks/>
              </p:cNvSpPr>
              <p:nvPr/>
            </p:nvSpPr>
            <p:spPr bwMode="auto">
              <a:xfrm>
                <a:off x="2232" y="2086"/>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6756" name="Freeform 3866"/>
              <p:cNvSpPr>
                <a:spLocks/>
              </p:cNvSpPr>
              <p:nvPr/>
            </p:nvSpPr>
            <p:spPr bwMode="auto">
              <a:xfrm>
                <a:off x="2240" y="2070"/>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FF9900"/>
                </a:solidFill>
                <a:prstDash val="solid"/>
                <a:round/>
                <a:headEnd/>
                <a:tailEnd/>
              </a:ln>
            </p:spPr>
            <p:txBody>
              <a:bodyPr/>
              <a:lstStyle/>
              <a:p>
                <a:endParaRPr lang="en-US"/>
              </a:p>
            </p:txBody>
          </p:sp>
          <p:sp>
            <p:nvSpPr>
              <p:cNvPr id="226757" name="Freeform 3867"/>
              <p:cNvSpPr>
                <a:spLocks/>
              </p:cNvSpPr>
              <p:nvPr/>
            </p:nvSpPr>
            <p:spPr bwMode="auto">
              <a:xfrm>
                <a:off x="2248" y="207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758" name="Freeform 3868"/>
              <p:cNvSpPr>
                <a:spLocks/>
              </p:cNvSpPr>
              <p:nvPr/>
            </p:nvSpPr>
            <p:spPr bwMode="auto">
              <a:xfrm>
                <a:off x="2256" y="208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59" name="Freeform 3869"/>
              <p:cNvSpPr>
                <a:spLocks/>
              </p:cNvSpPr>
              <p:nvPr/>
            </p:nvSpPr>
            <p:spPr bwMode="auto">
              <a:xfrm>
                <a:off x="2264" y="2086"/>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FF9900"/>
                </a:solidFill>
                <a:prstDash val="solid"/>
                <a:round/>
                <a:headEnd/>
                <a:tailEnd/>
              </a:ln>
            </p:spPr>
            <p:txBody>
              <a:bodyPr/>
              <a:lstStyle/>
              <a:p>
                <a:endParaRPr lang="en-US"/>
              </a:p>
            </p:txBody>
          </p:sp>
          <p:sp>
            <p:nvSpPr>
              <p:cNvPr id="226760" name="Freeform 3870"/>
              <p:cNvSpPr>
                <a:spLocks/>
              </p:cNvSpPr>
              <p:nvPr/>
            </p:nvSpPr>
            <p:spPr bwMode="auto">
              <a:xfrm>
                <a:off x="2271" y="210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761" name="Freeform 3871"/>
              <p:cNvSpPr>
                <a:spLocks/>
              </p:cNvSpPr>
              <p:nvPr/>
            </p:nvSpPr>
            <p:spPr bwMode="auto">
              <a:xfrm>
                <a:off x="2279" y="210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62" name="Freeform 3872"/>
              <p:cNvSpPr>
                <a:spLocks/>
              </p:cNvSpPr>
              <p:nvPr/>
            </p:nvSpPr>
            <p:spPr bwMode="auto">
              <a:xfrm>
                <a:off x="2287" y="210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763" name="Line 3873"/>
              <p:cNvSpPr>
                <a:spLocks noChangeShapeType="1"/>
              </p:cNvSpPr>
              <p:nvPr/>
            </p:nvSpPr>
            <p:spPr bwMode="auto">
              <a:xfrm>
                <a:off x="2295" y="2109"/>
                <a:ext cx="7" cy="0"/>
              </a:xfrm>
              <a:prstGeom prst="line">
                <a:avLst/>
              </a:prstGeom>
              <a:noFill/>
              <a:ln w="5080">
                <a:solidFill>
                  <a:srgbClr val="FF9900"/>
                </a:solidFill>
                <a:round/>
                <a:headEnd/>
                <a:tailEnd/>
              </a:ln>
            </p:spPr>
            <p:txBody>
              <a:bodyPr/>
              <a:lstStyle/>
              <a:p>
                <a:endParaRPr lang="en-US"/>
              </a:p>
            </p:txBody>
          </p:sp>
          <p:sp>
            <p:nvSpPr>
              <p:cNvPr id="226764" name="Freeform 3874"/>
              <p:cNvSpPr>
                <a:spLocks/>
              </p:cNvSpPr>
              <p:nvPr/>
            </p:nvSpPr>
            <p:spPr bwMode="auto">
              <a:xfrm>
                <a:off x="2302"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65" name="Freeform 3875"/>
              <p:cNvSpPr>
                <a:spLocks/>
              </p:cNvSpPr>
              <p:nvPr/>
            </p:nvSpPr>
            <p:spPr bwMode="auto">
              <a:xfrm>
                <a:off x="2310" y="21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66" name="Line 3876"/>
              <p:cNvSpPr>
                <a:spLocks noChangeShapeType="1"/>
              </p:cNvSpPr>
              <p:nvPr/>
            </p:nvSpPr>
            <p:spPr bwMode="auto">
              <a:xfrm>
                <a:off x="2318" y="2109"/>
                <a:ext cx="8" cy="0"/>
              </a:xfrm>
              <a:prstGeom prst="line">
                <a:avLst/>
              </a:prstGeom>
              <a:noFill/>
              <a:ln w="5080">
                <a:solidFill>
                  <a:srgbClr val="FF9900"/>
                </a:solidFill>
                <a:round/>
                <a:headEnd/>
                <a:tailEnd/>
              </a:ln>
            </p:spPr>
            <p:txBody>
              <a:bodyPr/>
              <a:lstStyle/>
              <a:p>
                <a:endParaRPr lang="en-US"/>
              </a:p>
            </p:txBody>
          </p:sp>
          <p:sp>
            <p:nvSpPr>
              <p:cNvPr id="226767" name="Line 3877"/>
              <p:cNvSpPr>
                <a:spLocks noChangeShapeType="1"/>
              </p:cNvSpPr>
              <p:nvPr/>
            </p:nvSpPr>
            <p:spPr bwMode="auto">
              <a:xfrm flipV="1">
                <a:off x="2326" y="2101"/>
                <a:ext cx="8" cy="8"/>
              </a:xfrm>
              <a:prstGeom prst="line">
                <a:avLst/>
              </a:prstGeom>
              <a:noFill/>
              <a:ln w="5080">
                <a:solidFill>
                  <a:srgbClr val="FF9900"/>
                </a:solidFill>
                <a:round/>
                <a:headEnd/>
                <a:tailEnd/>
              </a:ln>
            </p:spPr>
            <p:txBody>
              <a:bodyPr/>
              <a:lstStyle/>
              <a:p>
                <a:endParaRPr lang="en-US"/>
              </a:p>
            </p:txBody>
          </p:sp>
          <p:sp>
            <p:nvSpPr>
              <p:cNvPr id="226768" name="Freeform 3878"/>
              <p:cNvSpPr>
                <a:spLocks/>
              </p:cNvSpPr>
              <p:nvPr/>
            </p:nvSpPr>
            <p:spPr bwMode="auto">
              <a:xfrm>
                <a:off x="2334" y="2062"/>
                <a:ext cx="7" cy="39"/>
              </a:xfrm>
              <a:custGeom>
                <a:avLst/>
                <a:gdLst>
                  <a:gd name="T0" fmla="*/ 0 w 7"/>
                  <a:gd name="T1" fmla="*/ 39 h 39"/>
                  <a:gd name="T2" fmla="*/ 0 w 7"/>
                  <a:gd name="T3" fmla="*/ 24 h 39"/>
                  <a:gd name="T4" fmla="*/ 7 w 7"/>
                  <a:gd name="T5" fmla="*/ 0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39"/>
                    </a:moveTo>
                    <a:lnTo>
                      <a:pt x="0" y="24"/>
                    </a:lnTo>
                    <a:lnTo>
                      <a:pt x="7" y="0"/>
                    </a:lnTo>
                  </a:path>
                </a:pathLst>
              </a:custGeom>
              <a:noFill/>
              <a:ln w="5080">
                <a:solidFill>
                  <a:srgbClr val="FF9900"/>
                </a:solidFill>
                <a:prstDash val="solid"/>
                <a:round/>
                <a:headEnd/>
                <a:tailEnd/>
              </a:ln>
            </p:spPr>
            <p:txBody>
              <a:bodyPr/>
              <a:lstStyle/>
              <a:p>
                <a:endParaRPr lang="en-US"/>
              </a:p>
            </p:txBody>
          </p:sp>
          <p:sp>
            <p:nvSpPr>
              <p:cNvPr id="226769" name="Freeform 3879"/>
              <p:cNvSpPr>
                <a:spLocks/>
              </p:cNvSpPr>
              <p:nvPr/>
            </p:nvSpPr>
            <p:spPr bwMode="auto">
              <a:xfrm>
                <a:off x="2341" y="2047"/>
                <a:ext cx="8" cy="15"/>
              </a:xfrm>
              <a:custGeom>
                <a:avLst/>
                <a:gdLst>
                  <a:gd name="T0" fmla="*/ 0 w 8"/>
                  <a:gd name="T1" fmla="*/ 15 h 15"/>
                  <a:gd name="T2" fmla="*/ 0 w 8"/>
                  <a:gd name="T3" fmla="*/ 0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70" name="Freeform 3880"/>
              <p:cNvSpPr>
                <a:spLocks/>
              </p:cNvSpPr>
              <p:nvPr/>
            </p:nvSpPr>
            <p:spPr bwMode="auto">
              <a:xfrm>
                <a:off x="2349" y="2047"/>
                <a:ext cx="8" cy="46"/>
              </a:xfrm>
              <a:custGeom>
                <a:avLst/>
                <a:gdLst>
                  <a:gd name="T0" fmla="*/ 0 w 8"/>
                  <a:gd name="T1" fmla="*/ 0 h 46"/>
                  <a:gd name="T2" fmla="*/ 0 w 8"/>
                  <a:gd name="T3" fmla="*/ 7 h 46"/>
                  <a:gd name="T4" fmla="*/ 0 w 8"/>
                  <a:gd name="T5" fmla="*/ 23 h 46"/>
                  <a:gd name="T6" fmla="*/ 8 w 8"/>
                  <a:gd name="T7" fmla="*/ 39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9"/>
                    </a:lnTo>
                    <a:lnTo>
                      <a:pt x="8" y="46"/>
                    </a:lnTo>
                  </a:path>
                </a:pathLst>
              </a:custGeom>
              <a:noFill/>
              <a:ln w="5080">
                <a:solidFill>
                  <a:srgbClr val="FF9900"/>
                </a:solidFill>
                <a:prstDash val="solid"/>
                <a:round/>
                <a:headEnd/>
                <a:tailEnd/>
              </a:ln>
            </p:spPr>
            <p:txBody>
              <a:bodyPr/>
              <a:lstStyle/>
              <a:p>
                <a:endParaRPr lang="en-US"/>
              </a:p>
            </p:txBody>
          </p:sp>
          <p:sp>
            <p:nvSpPr>
              <p:cNvPr id="226771" name="Line 3881"/>
              <p:cNvSpPr>
                <a:spLocks noChangeShapeType="1"/>
              </p:cNvSpPr>
              <p:nvPr/>
            </p:nvSpPr>
            <p:spPr bwMode="auto">
              <a:xfrm>
                <a:off x="2357" y="2093"/>
                <a:ext cx="8" cy="16"/>
              </a:xfrm>
              <a:prstGeom prst="line">
                <a:avLst/>
              </a:prstGeom>
              <a:noFill/>
              <a:ln w="5080">
                <a:solidFill>
                  <a:srgbClr val="FF9900"/>
                </a:solidFill>
                <a:round/>
                <a:headEnd/>
                <a:tailEnd/>
              </a:ln>
            </p:spPr>
            <p:txBody>
              <a:bodyPr/>
              <a:lstStyle/>
              <a:p>
                <a:endParaRPr lang="en-US"/>
              </a:p>
            </p:txBody>
          </p:sp>
          <p:sp>
            <p:nvSpPr>
              <p:cNvPr id="226772" name="Line 3882"/>
              <p:cNvSpPr>
                <a:spLocks noChangeShapeType="1"/>
              </p:cNvSpPr>
              <p:nvPr/>
            </p:nvSpPr>
            <p:spPr bwMode="auto">
              <a:xfrm>
                <a:off x="2365" y="2109"/>
                <a:ext cx="7" cy="8"/>
              </a:xfrm>
              <a:prstGeom prst="line">
                <a:avLst/>
              </a:prstGeom>
              <a:noFill/>
              <a:ln w="5080">
                <a:solidFill>
                  <a:srgbClr val="FF9900"/>
                </a:solidFill>
                <a:round/>
                <a:headEnd/>
                <a:tailEnd/>
              </a:ln>
            </p:spPr>
            <p:txBody>
              <a:bodyPr/>
              <a:lstStyle/>
              <a:p>
                <a:endParaRPr lang="en-US"/>
              </a:p>
            </p:txBody>
          </p:sp>
          <p:sp>
            <p:nvSpPr>
              <p:cNvPr id="226773" name="Freeform 3883"/>
              <p:cNvSpPr>
                <a:spLocks/>
              </p:cNvSpPr>
              <p:nvPr/>
            </p:nvSpPr>
            <p:spPr bwMode="auto">
              <a:xfrm>
                <a:off x="2372" y="210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74" name="Freeform 3884"/>
              <p:cNvSpPr>
                <a:spLocks/>
              </p:cNvSpPr>
              <p:nvPr/>
            </p:nvSpPr>
            <p:spPr bwMode="auto">
              <a:xfrm>
                <a:off x="2380" y="2109"/>
                <a:ext cx="8" cy="15"/>
              </a:xfrm>
              <a:custGeom>
                <a:avLst/>
                <a:gdLst>
                  <a:gd name="T0" fmla="*/ 0 w 8"/>
                  <a:gd name="T1" fmla="*/ 0 h 15"/>
                  <a:gd name="T2" fmla="*/ 8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8" y="8"/>
                    </a:lnTo>
                    <a:lnTo>
                      <a:pt x="8" y="15"/>
                    </a:lnTo>
                  </a:path>
                </a:pathLst>
              </a:custGeom>
              <a:noFill/>
              <a:ln w="5080">
                <a:solidFill>
                  <a:srgbClr val="FF9900"/>
                </a:solidFill>
                <a:prstDash val="solid"/>
                <a:round/>
                <a:headEnd/>
                <a:tailEnd/>
              </a:ln>
            </p:spPr>
            <p:txBody>
              <a:bodyPr/>
              <a:lstStyle/>
              <a:p>
                <a:endParaRPr lang="en-US"/>
              </a:p>
            </p:txBody>
          </p:sp>
          <p:sp>
            <p:nvSpPr>
              <p:cNvPr id="226775" name="Freeform 3885"/>
              <p:cNvSpPr>
                <a:spLocks/>
              </p:cNvSpPr>
              <p:nvPr/>
            </p:nvSpPr>
            <p:spPr bwMode="auto">
              <a:xfrm>
                <a:off x="2388" y="2109"/>
                <a:ext cx="0" cy="15"/>
              </a:xfrm>
              <a:custGeom>
                <a:avLst/>
                <a:gdLst>
                  <a:gd name="T0" fmla="*/ 15 h 15"/>
                  <a:gd name="T1" fmla="*/ 8 h 15"/>
                  <a:gd name="T2" fmla="*/ 0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15"/>
                    </a:moveTo>
                    <a:lnTo>
                      <a:pt x="0" y="8"/>
                    </a:lnTo>
                    <a:lnTo>
                      <a:pt x="0" y="0"/>
                    </a:lnTo>
                  </a:path>
                </a:pathLst>
              </a:custGeom>
              <a:noFill/>
              <a:ln w="5080">
                <a:solidFill>
                  <a:srgbClr val="FF9900"/>
                </a:solidFill>
                <a:prstDash val="solid"/>
                <a:round/>
                <a:headEnd/>
                <a:tailEnd/>
              </a:ln>
            </p:spPr>
            <p:txBody>
              <a:bodyPr/>
              <a:lstStyle/>
              <a:p>
                <a:endParaRPr lang="en-US"/>
              </a:p>
            </p:txBody>
          </p:sp>
          <p:sp>
            <p:nvSpPr>
              <p:cNvPr id="226776" name="Freeform 3886"/>
              <p:cNvSpPr>
                <a:spLocks/>
              </p:cNvSpPr>
              <p:nvPr/>
            </p:nvSpPr>
            <p:spPr bwMode="auto">
              <a:xfrm>
                <a:off x="2388"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77" name="Freeform 3887"/>
              <p:cNvSpPr>
                <a:spLocks/>
              </p:cNvSpPr>
              <p:nvPr/>
            </p:nvSpPr>
            <p:spPr bwMode="auto">
              <a:xfrm>
                <a:off x="2396" y="2101"/>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FF9900"/>
                </a:solidFill>
                <a:prstDash val="solid"/>
                <a:round/>
                <a:headEnd/>
                <a:tailEnd/>
              </a:ln>
            </p:spPr>
            <p:txBody>
              <a:bodyPr/>
              <a:lstStyle/>
              <a:p>
                <a:endParaRPr lang="en-US"/>
              </a:p>
            </p:txBody>
          </p:sp>
          <p:sp>
            <p:nvSpPr>
              <p:cNvPr id="226778" name="Freeform 3888"/>
              <p:cNvSpPr>
                <a:spLocks/>
              </p:cNvSpPr>
              <p:nvPr/>
            </p:nvSpPr>
            <p:spPr bwMode="auto">
              <a:xfrm>
                <a:off x="2404" y="2109"/>
                <a:ext cx="7" cy="31"/>
              </a:xfrm>
              <a:custGeom>
                <a:avLst/>
                <a:gdLst>
                  <a:gd name="T0" fmla="*/ 0 w 7"/>
                  <a:gd name="T1" fmla="*/ 31 h 31"/>
                  <a:gd name="T2" fmla="*/ 0 w 7"/>
                  <a:gd name="T3" fmla="*/ 31 h 31"/>
                  <a:gd name="T4" fmla="*/ 0 w 7"/>
                  <a:gd name="T5" fmla="*/ 23 h 31"/>
                  <a:gd name="T6" fmla="*/ 7 w 7"/>
                  <a:gd name="T7" fmla="*/ 0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31"/>
                    </a:moveTo>
                    <a:lnTo>
                      <a:pt x="0" y="31"/>
                    </a:lnTo>
                    <a:lnTo>
                      <a:pt x="0" y="23"/>
                    </a:lnTo>
                    <a:lnTo>
                      <a:pt x="7" y="0"/>
                    </a:lnTo>
                  </a:path>
                </a:pathLst>
              </a:custGeom>
              <a:noFill/>
              <a:ln w="5080">
                <a:solidFill>
                  <a:srgbClr val="FF9900"/>
                </a:solidFill>
                <a:prstDash val="solid"/>
                <a:round/>
                <a:headEnd/>
                <a:tailEnd/>
              </a:ln>
            </p:spPr>
            <p:txBody>
              <a:bodyPr/>
              <a:lstStyle/>
              <a:p>
                <a:endParaRPr lang="en-US"/>
              </a:p>
            </p:txBody>
          </p:sp>
          <p:sp>
            <p:nvSpPr>
              <p:cNvPr id="226779" name="Freeform 3889"/>
              <p:cNvSpPr>
                <a:spLocks/>
              </p:cNvSpPr>
              <p:nvPr/>
            </p:nvSpPr>
            <p:spPr bwMode="auto">
              <a:xfrm>
                <a:off x="2411" y="2054"/>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6780" name="Freeform 3890"/>
              <p:cNvSpPr>
                <a:spLocks/>
              </p:cNvSpPr>
              <p:nvPr/>
            </p:nvSpPr>
            <p:spPr bwMode="auto">
              <a:xfrm>
                <a:off x="2419" y="2054"/>
                <a:ext cx="8" cy="47"/>
              </a:xfrm>
              <a:custGeom>
                <a:avLst/>
                <a:gdLst>
                  <a:gd name="T0" fmla="*/ 0 w 8"/>
                  <a:gd name="T1" fmla="*/ 0 h 47"/>
                  <a:gd name="T2" fmla="*/ 0 w 8"/>
                  <a:gd name="T3" fmla="*/ 8 h 47"/>
                  <a:gd name="T4" fmla="*/ 0 w 8"/>
                  <a:gd name="T5" fmla="*/ 16 h 47"/>
                  <a:gd name="T6" fmla="*/ 8 w 8"/>
                  <a:gd name="T7" fmla="*/ 32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16"/>
                    </a:lnTo>
                    <a:lnTo>
                      <a:pt x="8" y="32"/>
                    </a:lnTo>
                    <a:lnTo>
                      <a:pt x="8" y="47"/>
                    </a:lnTo>
                  </a:path>
                </a:pathLst>
              </a:custGeom>
              <a:noFill/>
              <a:ln w="5080">
                <a:solidFill>
                  <a:srgbClr val="FF9900"/>
                </a:solidFill>
                <a:prstDash val="solid"/>
                <a:round/>
                <a:headEnd/>
                <a:tailEnd/>
              </a:ln>
            </p:spPr>
            <p:txBody>
              <a:bodyPr/>
              <a:lstStyle/>
              <a:p>
                <a:endParaRPr lang="en-US"/>
              </a:p>
            </p:txBody>
          </p:sp>
          <p:sp>
            <p:nvSpPr>
              <p:cNvPr id="226781" name="Freeform 3891"/>
              <p:cNvSpPr>
                <a:spLocks/>
              </p:cNvSpPr>
              <p:nvPr/>
            </p:nvSpPr>
            <p:spPr bwMode="auto">
              <a:xfrm>
                <a:off x="2427" y="2101"/>
                <a:ext cx="8" cy="23"/>
              </a:xfrm>
              <a:custGeom>
                <a:avLst/>
                <a:gdLst>
                  <a:gd name="T0" fmla="*/ 0 w 8"/>
                  <a:gd name="T1" fmla="*/ 0 h 23"/>
                  <a:gd name="T2" fmla="*/ 0 w 8"/>
                  <a:gd name="T3" fmla="*/ 16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6"/>
                    </a:lnTo>
                    <a:lnTo>
                      <a:pt x="8" y="23"/>
                    </a:lnTo>
                  </a:path>
                </a:pathLst>
              </a:custGeom>
              <a:noFill/>
              <a:ln w="5080">
                <a:solidFill>
                  <a:srgbClr val="FF9900"/>
                </a:solidFill>
                <a:prstDash val="solid"/>
                <a:round/>
                <a:headEnd/>
                <a:tailEnd/>
              </a:ln>
            </p:spPr>
            <p:txBody>
              <a:bodyPr/>
              <a:lstStyle/>
              <a:p>
                <a:endParaRPr lang="en-US"/>
              </a:p>
            </p:txBody>
          </p:sp>
          <p:sp>
            <p:nvSpPr>
              <p:cNvPr id="226782" name="Freeform 3892"/>
              <p:cNvSpPr>
                <a:spLocks/>
              </p:cNvSpPr>
              <p:nvPr/>
            </p:nvSpPr>
            <p:spPr bwMode="auto">
              <a:xfrm>
                <a:off x="2435" y="2109"/>
                <a:ext cx="7" cy="15"/>
              </a:xfrm>
              <a:custGeom>
                <a:avLst/>
                <a:gdLst>
                  <a:gd name="T0" fmla="*/ 0 w 7"/>
                  <a:gd name="T1" fmla="*/ 15 h 15"/>
                  <a:gd name="T2" fmla="*/ 0 w 7"/>
                  <a:gd name="T3" fmla="*/ 15 h 15"/>
                  <a:gd name="T4" fmla="*/ 0 w 7"/>
                  <a:gd name="T5" fmla="*/ 8 h 15"/>
                  <a:gd name="T6" fmla="*/ 7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15"/>
                    </a:moveTo>
                    <a:lnTo>
                      <a:pt x="0" y="15"/>
                    </a:lnTo>
                    <a:lnTo>
                      <a:pt x="0" y="8"/>
                    </a:lnTo>
                    <a:lnTo>
                      <a:pt x="7" y="0"/>
                    </a:lnTo>
                  </a:path>
                </a:pathLst>
              </a:custGeom>
              <a:noFill/>
              <a:ln w="5080">
                <a:solidFill>
                  <a:srgbClr val="FF9900"/>
                </a:solidFill>
                <a:prstDash val="solid"/>
                <a:round/>
                <a:headEnd/>
                <a:tailEnd/>
              </a:ln>
            </p:spPr>
            <p:txBody>
              <a:bodyPr/>
              <a:lstStyle/>
              <a:p>
                <a:endParaRPr lang="en-US"/>
              </a:p>
            </p:txBody>
          </p:sp>
          <p:sp>
            <p:nvSpPr>
              <p:cNvPr id="226783" name="Freeform 3893"/>
              <p:cNvSpPr>
                <a:spLocks/>
              </p:cNvSpPr>
              <p:nvPr/>
            </p:nvSpPr>
            <p:spPr bwMode="auto">
              <a:xfrm>
                <a:off x="2442" y="210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84" name="Freeform 3894"/>
              <p:cNvSpPr>
                <a:spLocks/>
              </p:cNvSpPr>
              <p:nvPr/>
            </p:nvSpPr>
            <p:spPr bwMode="auto">
              <a:xfrm>
                <a:off x="2450" y="211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9900"/>
                </a:solidFill>
                <a:prstDash val="solid"/>
                <a:round/>
                <a:headEnd/>
                <a:tailEnd/>
              </a:ln>
            </p:spPr>
            <p:txBody>
              <a:bodyPr/>
              <a:lstStyle/>
              <a:p>
                <a:endParaRPr lang="en-US"/>
              </a:p>
            </p:txBody>
          </p:sp>
          <p:sp>
            <p:nvSpPr>
              <p:cNvPr id="226785" name="Freeform 3895"/>
              <p:cNvSpPr>
                <a:spLocks/>
              </p:cNvSpPr>
              <p:nvPr/>
            </p:nvSpPr>
            <p:spPr bwMode="auto">
              <a:xfrm>
                <a:off x="2458" y="212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786" name="Freeform 3896"/>
              <p:cNvSpPr>
                <a:spLocks/>
              </p:cNvSpPr>
              <p:nvPr/>
            </p:nvSpPr>
            <p:spPr bwMode="auto">
              <a:xfrm>
                <a:off x="2466" y="212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787" name="Freeform 3897"/>
              <p:cNvSpPr>
                <a:spLocks/>
              </p:cNvSpPr>
              <p:nvPr/>
            </p:nvSpPr>
            <p:spPr bwMode="auto">
              <a:xfrm>
                <a:off x="2474" y="2117"/>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FF9900"/>
                </a:solidFill>
                <a:prstDash val="solid"/>
                <a:round/>
                <a:headEnd/>
                <a:tailEnd/>
              </a:ln>
            </p:spPr>
            <p:txBody>
              <a:bodyPr/>
              <a:lstStyle/>
              <a:p>
                <a:endParaRPr lang="en-US"/>
              </a:p>
            </p:txBody>
          </p:sp>
          <p:sp>
            <p:nvSpPr>
              <p:cNvPr id="226788" name="Line 3898"/>
              <p:cNvSpPr>
                <a:spLocks noChangeShapeType="1"/>
              </p:cNvSpPr>
              <p:nvPr/>
            </p:nvSpPr>
            <p:spPr bwMode="auto">
              <a:xfrm>
                <a:off x="2481" y="2117"/>
                <a:ext cx="8" cy="0"/>
              </a:xfrm>
              <a:prstGeom prst="line">
                <a:avLst/>
              </a:prstGeom>
              <a:noFill/>
              <a:ln w="5080">
                <a:solidFill>
                  <a:srgbClr val="FF9900"/>
                </a:solidFill>
                <a:round/>
                <a:headEnd/>
                <a:tailEnd/>
              </a:ln>
            </p:spPr>
            <p:txBody>
              <a:bodyPr/>
              <a:lstStyle/>
              <a:p>
                <a:endParaRPr lang="en-US"/>
              </a:p>
            </p:txBody>
          </p:sp>
          <p:sp>
            <p:nvSpPr>
              <p:cNvPr id="226789" name="Line 3899"/>
              <p:cNvSpPr>
                <a:spLocks noChangeShapeType="1"/>
              </p:cNvSpPr>
              <p:nvPr/>
            </p:nvSpPr>
            <p:spPr bwMode="auto">
              <a:xfrm>
                <a:off x="2489" y="2117"/>
                <a:ext cx="8" cy="7"/>
              </a:xfrm>
              <a:prstGeom prst="line">
                <a:avLst/>
              </a:prstGeom>
              <a:noFill/>
              <a:ln w="5080">
                <a:solidFill>
                  <a:srgbClr val="FF9900"/>
                </a:solidFill>
                <a:round/>
                <a:headEnd/>
                <a:tailEnd/>
              </a:ln>
            </p:spPr>
            <p:txBody>
              <a:bodyPr/>
              <a:lstStyle/>
              <a:p>
                <a:endParaRPr lang="en-US"/>
              </a:p>
            </p:txBody>
          </p:sp>
          <p:sp>
            <p:nvSpPr>
              <p:cNvPr id="226790" name="Freeform 3900"/>
              <p:cNvSpPr>
                <a:spLocks/>
              </p:cNvSpPr>
              <p:nvPr/>
            </p:nvSpPr>
            <p:spPr bwMode="auto">
              <a:xfrm>
                <a:off x="2497" y="2124"/>
                <a:ext cx="8" cy="24"/>
              </a:xfrm>
              <a:custGeom>
                <a:avLst/>
                <a:gdLst>
                  <a:gd name="T0" fmla="*/ 0 w 8"/>
                  <a:gd name="T1" fmla="*/ 0 h 24"/>
                  <a:gd name="T2" fmla="*/ 0 w 8"/>
                  <a:gd name="T3" fmla="*/ 16 h 24"/>
                  <a:gd name="T4" fmla="*/ 8 w 8"/>
                  <a:gd name="T5" fmla="*/ 24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16"/>
                    </a:lnTo>
                    <a:lnTo>
                      <a:pt x="8" y="24"/>
                    </a:lnTo>
                  </a:path>
                </a:pathLst>
              </a:custGeom>
              <a:noFill/>
              <a:ln w="5080">
                <a:solidFill>
                  <a:srgbClr val="FF9900"/>
                </a:solidFill>
                <a:prstDash val="solid"/>
                <a:round/>
                <a:headEnd/>
                <a:tailEnd/>
              </a:ln>
            </p:spPr>
            <p:txBody>
              <a:bodyPr/>
              <a:lstStyle/>
              <a:p>
                <a:endParaRPr lang="en-US"/>
              </a:p>
            </p:txBody>
          </p:sp>
          <p:sp>
            <p:nvSpPr>
              <p:cNvPr id="226791" name="Freeform 3901"/>
              <p:cNvSpPr>
                <a:spLocks/>
              </p:cNvSpPr>
              <p:nvPr/>
            </p:nvSpPr>
            <p:spPr bwMode="auto">
              <a:xfrm>
                <a:off x="2505" y="2132"/>
                <a:ext cx="7" cy="16"/>
              </a:xfrm>
              <a:custGeom>
                <a:avLst/>
                <a:gdLst>
                  <a:gd name="T0" fmla="*/ 0 w 7"/>
                  <a:gd name="T1" fmla="*/ 16 h 16"/>
                  <a:gd name="T2" fmla="*/ 0 w 7"/>
                  <a:gd name="T3" fmla="*/ 16 h 16"/>
                  <a:gd name="T4" fmla="*/ 0 w 7"/>
                  <a:gd name="T5" fmla="*/ 8 h 16"/>
                  <a:gd name="T6" fmla="*/ 7 w 7"/>
                  <a:gd name="T7" fmla="*/ 0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0" y="8"/>
                    </a:lnTo>
                    <a:lnTo>
                      <a:pt x="7" y="0"/>
                    </a:lnTo>
                  </a:path>
                </a:pathLst>
              </a:custGeom>
              <a:noFill/>
              <a:ln w="5080">
                <a:solidFill>
                  <a:srgbClr val="FF9900"/>
                </a:solidFill>
                <a:prstDash val="solid"/>
                <a:round/>
                <a:headEnd/>
                <a:tailEnd/>
              </a:ln>
            </p:spPr>
            <p:txBody>
              <a:bodyPr/>
              <a:lstStyle/>
              <a:p>
                <a:endParaRPr lang="en-US"/>
              </a:p>
            </p:txBody>
          </p:sp>
          <p:sp>
            <p:nvSpPr>
              <p:cNvPr id="226792" name="Freeform 3902"/>
              <p:cNvSpPr>
                <a:spLocks/>
              </p:cNvSpPr>
              <p:nvPr/>
            </p:nvSpPr>
            <p:spPr bwMode="auto">
              <a:xfrm>
                <a:off x="2512"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793" name="Freeform 3903"/>
              <p:cNvSpPr>
                <a:spLocks/>
              </p:cNvSpPr>
              <p:nvPr/>
            </p:nvSpPr>
            <p:spPr bwMode="auto">
              <a:xfrm>
                <a:off x="2520" y="214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794" name="Line 3904"/>
              <p:cNvSpPr>
                <a:spLocks noChangeShapeType="1"/>
              </p:cNvSpPr>
              <p:nvPr/>
            </p:nvSpPr>
            <p:spPr bwMode="auto">
              <a:xfrm flipV="1">
                <a:off x="2528" y="2132"/>
                <a:ext cx="8" cy="8"/>
              </a:xfrm>
              <a:prstGeom prst="line">
                <a:avLst/>
              </a:prstGeom>
              <a:noFill/>
              <a:ln w="5080">
                <a:solidFill>
                  <a:srgbClr val="FF9900"/>
                </a:solidFill>
                <a:round/>
                <a:headEnd/>
                <a:tailEnd/>
              </a:ln>
            </p:spPr>
            <p:txBody>
              <a:bodyPr/>
              <a:lstStyle/>
              <a:p>
                <a:endParaRPr lang="en-US"/>
              </a:p>
            </p:txBody>
          </p:sp>
          <p:sp>
            <p:nvSpPr>
              <p:cNvPr id="226795" name="Freeform 3905"/>
              <p:cNvSpPr>
                <a:spLocks/>
              </p:cNvSpPr>
              <p:nvPr/>
            </p:nvSpPr>
            <p:spPr bwMode="auto">
              <a:xfrm>
                <a:off x="2536" y="2101"/>
                <a:ext cx="8" cy="31"/>
              </a:xfrm>
              <a:custGeom>
                <a:avLst/>
                <a:gdLst>
                  <a:gd name="T0" fmla="*/ 0 w 8"/>
                  <a:gd name="T1" fmla="*/ 31 h 31"/>
                  <a:gd name="T2" fmla="*/ 0 w 8"/>
                  <a:gd name="T3" fmla="*/ 23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796" name="Freeform 3906"/>
              <p:cNvSpPr>
                <a:spLocks/>
              </p:cNvSpPr>
              <p:nvPr/>
            </p:nvSpPr>
            <p:spPr bwMode="auto">
              <a:xfrm>
                <a:off x="2544" y="2101"/>
                <a:ext cx="7" cy="23"/>
              </a:xfrm>
              <a:custGeom>
                <a:avLst/>
                <a:gdLst>
                  <a:gd name="T0" fmla="*/ 0 w 7"/>
                  <a:gd name="T1" fmla="*/ 0 h 23"/>
                  <a:gd name="T2" fmla="*/ 0 w 7"/>
                  <a:gd name="T3" fmla="*/ 0 h 23"/>
                  <a:gd name="T4" fmla="*/ 0 w 7"/>
                  <a:gd name="T5" fmla="*/ 8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8"/>
                    </a:lnTo>
                    <a:lnTo>
                      <a:pt x="7" y="23"/>
                    </a:lnTo>
                  </a:path>
                </a:pathLst>
              </a:custGeom>
              <a:noFill/>
              <a:ln w="5080">
                <a:solidFill>
                  <a:srgbClr val="FF9900"/>
                </a:solidFill>
                <a:prstDash val="solid"/>
                <a:round/>
                <a:headEnd/>
                <a:tailEnd/>
              </a:ln>
            </p:spPr>
            <p:txBody>
              <a:bodyPr/>
              <a:lstStyle/>
              <a:p>
                <a:endParaRPr lang="en-US"/>
              </a:p>
            </p:txBody>
          </p:sp>
          <p:sp>
            <p:nvSpPr>
              <p:cNvPr id="226797" name="Line 3907"/>
              <p:cNvSpPr>
                <a:spLocks noChangeShapeType="1"/>
              </p:cNvSpPr>
              <p:nvPr/>
            </p:nvSpPr>
            <p:spPr bwMode="auto">
              <a:xfrm>
                <a:off x="2551" y="2124"/>
                <a:ext cx="8" cy="16"/>
              </a:xfrm>
              <a:prstGeom prst="line">
                <a:avLst/>
              </a:prstGeom>
              <a:noFill/>
              <a:ln w="5080">
                <a:solidFill>
                  <a:srgbClr val="FF9900"/>
                </a:solidFill>
                <a:round/>
                <a:headEnd/>
                <a:tailEnd/>
              </a:ln>
            </p:spPr>
            <p:txBody>
              <a:bodyPr/>
              <a:lstStyle/>
              <a:p>
                <a:endParaRPr lang="en-US"/>
              </a:p>
            </p:txBody>
          </p:sp>
          <p:sp>
            <p:nvSpPr>
              <p:cNvPr id="226798" name="Line 3908"/>
              <p:cNvSpPr>
                <a:spLocks noChangeShapeType="1"/>
              </p:cNvSpPr>
              <p:nvPr/>
            </p:nvSpPr>
            <p:spPr bwMode="auto">
              <a:xfrm>
                <a:off x="2559" y="2140"/>
                <a:ext cx="8" cy="8"/>
              </a:xfrm>
              <a:prstGeom prst="line">
                <a:avLst/>
              </a:prstGeom>
              <a:noFill/>
              <a:ln w="5080">
                <a:solidFill>
                  <a:srgbClr val="FF9900"/>
                </a:solidFill>
                <a:round/>
                <a:headEnd/>
                <a:tailEnd/>
              </a:ln>
            </p:spPr>
            <p:txBody>
              <a:bodyPr/>
              <a:lstStyle/>
              <a:p>
                <a:endParaRPr lang="en-US"/>
              </a:p>
            </p:txBody>
          </p:sp>
          <p:sp>
            <p:nvSpPr>
              <p:cNvPr id="226799" name="Line 3909"/>
              <p:cNvSpPr>
                <a:spLocks noChangeShapeType="1"/>
              </p:cNvSpPr>
              <p:nvPr/>
            </p:nvSpPr>
            <p:spPr bwMode="auto">
              <a:xfrm flipV="1">
                <a:off x="2567" y="2140"/>
                <a:ext cx="8" cy="8"/>
              </a:xfrm>
              <a:prstGeom prst="line">
                <a:avLst/>
              </a:prstGeom>
              <a:noFill/>
              <a:ln w="5080">
                <a:solidFill>
                  <a:srgbClr val="FF9900"/>
                </a:solidFill>
                <a:round/>
                <a:headEnd/>
                <a:tailEnd/>
              </a:ln>
            </p:spPr>
            <p:txBody>
              <a:bodyPr/>
              <a:lstStyle/>
              <a:p>
                <a:endParaRPr lang="en-US"/>
              </a:p>
            </p:txBody>
          </p:sp>
          <p:sp>
            <p:nvSpPr>
              <p:cNvPr id="226800" name="Line 3910"/>
              <p:cNvSpPr>
                <a:spLocks noChangeShapeType="1"/>
              </p:cNvSpPr>
              <p:nvPr/>
            </p:nvSpPr>
            <p:spPr bwMode="auto">
              <a:xfrm flipV="1">
                <a:off x="2575" y="2124"/>
                <a:ext cx="7" cy="16"/>
              </a:xfrm>
              <a:prstGeom prst="line">
                <a:avLst/>
              </a:prstGeom>
              <a:noFill/>
              <a:ln w="5080">
                <a:solidFill>
                  <a:srgbClr val="FF9900"/>
                </a:solidFill>
                <a:round/>
                <a:headEnd/>
                <a:tailEnd/>
              </a:ln>
            </p:spPr>
            <p:txBody>
              <a:bodyPr/>
              <a:lstStyle/>
              <a:p>
                <a:endParaRPr lang="en-US"/>
              </a:p>
            </p:txBody>
          </p:sp>
          <p:sp>
            <p:nvSpPr>
              <p:cNvPr id="226801" name="Freeform 3911"/>
              <p:cNvSpPr>
                <a:spLocks/>
              </p:cNvSpPr>
              <p:nvPr/>
            </p:nvSpPr>
            <p:spPr bwMode="auto">
              <a:xfrm>
                <a:off x="2582" y="2109"/>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02" name="Freeform 3912"/>
              <p:cNvSpPr>
                <a:spLocks/>
              </p:cNvSpPr>
              <p:nvPr/>
            </p:nvSpPr>
            <p:spPr bwMode="auto">
              <a:xfrm>
                <a:off x="2590" y="2078"/>
                <a:ext cx="8" cy="31"/>
              </a:xfrm>
              <a:custGeom>
                <a:avLst/>
                <a:gdLst>
                  <a:gd name="T0" fmla="*/ 0 w 8"/>
                  <a:gd name="T1" fmla="*/ 31 h 31"/>
                  <a:gd name="T2" fmla="*/ 0 w 8"/>
                  <a:gd name="T3" fmla="*/ 23 h 31"/>
                  <a:gd name="T4" fmla="*/ 0 w 8"/>
                  <a:gd name="T5" fmla="*/ 8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8"/>
                    </a:lnTo>
                    <a:lnTo>
                      <a:pt x="8" y="0"/>
                    </a:lnTo>
                  </a:path>
                </a:pathLst>
              </a:custGeom>
              <a:noFill/>
              <a:ln w="5080">
                <a:solidFill>
                  <a:srgbClr val="FF9900"/>
                </a:solidFill>
                <a:prstDash val="solid"/>
                <a:round/>
                <a:headEnd/>
                <a:tailEnd/>
              </a:ln>
            </p:spPr>
            <p:txBody>
              <a:bodyPr/>
              <a:lstStyle/>
              <a:p>
                <a:endParaRPr lang="en-US"/>
              </a:p>
            </p:txBody>
          </p:sp>
          <p:sp>
            <p:nvSpPr>
              <p:cNvPr id="226803" name="Freeform 3913"/>
              <p:cNvSpPr>
                <a:spLocks/>
              </p:cNvSpPr>
              <p:nvPr/>
            </p:nvSpPr>
            <p:spPr bwMode="auto">
              <a:xfrm>
                <a:off x="2598" y="2078"/>
                <a:ext cx="8" cy="70"/>
              </a:xfrm>
              <a:custGeom>
                <a:avLst/>
                <a:gdLst>
                  <a:gd name="T0" fmla="*/ 0 w 8"/>
                  <a:gd name="T1" fmla="*/ 0 h 70"/>
                  <a:gd name="T2" fmla="*/ 0 w 8"/>
                  <a:gd name="T3" fmla="*/ 15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15"/>
                    </a:lnTo>
                    <a:lnTo>
                      <a:pt x="0" y="31"/>
                    </a:lnTo>
                    <a:lnTo>
                      <a:pt x="8" y="54"/>
                    </a:lnTo>
                    <a:lnTo>
                      <a:pt x="8" y="70"/>
                    </a:lnTo>
                  </a:path>
                </a:pathLst>
              </a:custGeom>
              <a:noFill/>
              <a:ln w="5080">
                <a:solidFill>
                  <a:srgbClr val="FF9900"/>
                </a:solidFill>
                <a:prstDash val="solid"/>
                <a:round/>
                <a:headEnd/>
                <a:tailEnd/>
              </a:ln>
            </p:spPr>
            <p:txBody>
              <a:bodyPr/>
              <a:lstStyle/>
              <a:p>
                <a:endParaRPr lang="en-US"/>
              </a:p>
            </p:txBody>
          </p:sp>
          <p:sp>
            <p:nvSpPr>
              <p:cNvPr id="226804" name="Freeform 3914"/>
              <p:cNvSpPr>
                <a:spLocks/>
              </p:cNvSpPr>
              <p:nvPr/>
            </p:nvSpPr>
            <p:spPr bwMode="auto">
              <a:xfrm>
                <a:off x="2606" y="2140"/>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05" name="Line 3915"/>
              <p:cNvSpPr>
                <a:spLocks noChangeShapeType="1"/>
              </p:cNvSpPr>
              <p:nvPr/>
            </p:nvSpPr>
            <p:spPr bwMode="auto">
              <a:xfrm>
                <a:off x="2614" y="2140"/>
                <a:ext cx="7" cy="0"/>
              </a:xfrm>
              <a:prstGeom prst="line">
                <a:avLst/>
              </a:prstGeom>
              <a:noFill/>
              <a:ln w="5080">
                <a:solidFill>
                  <a:srgbClr val="FF9900"/>
                </a:solidFill>
                <a:round/>
                <a:headEnd/>
                <a:tailEnd/>
              </a:ln>
            </p:spPr>
            <p:txBody>
              <a:bodyPr/>
              <a:lstStyle/>
              <a:p>
                <a:endParaRPr lang="en-US"/>
              </a:p>
            </p:txBody>
          </p:sp>
          <p:sp>
            <p:nvSpPr>
              <p:cNvPr id="226806" name="Line 3916"/>
              <p:cNvSpPr>
                <a:spLocks noChangeShapeType="1"/>
              </p:cNvSpPr>
              <p:nvPr/>
            </p:nvSpPr>
            <p:spPr bwMode="auto">
              <a:xfrm flipV="1">
                <a:off x="2621" y="2132"/>
                <a:ext cx="8" cy="8"/>
              </a:xfrm>
              <a:prstGeom prst="line">
                <a:avLst/>
              </a:prstGeom>
              <a:noFill/>
              <a:ln w="5080">
                <a:solidFill>
                  <a:srgbClr val="FF9900"/>
                </a:solidFill>
                <a:round/>
                <a:headEnd/>
                <a:tailEnd/>
              </a:ln>
            </p:spPr>
            <p:txBody>
              <a:bodyPr/>
              <a:lstStyle/>
              <a:p>
                <a:endParaRPr lang="en-US"/>
              </a:p>
            </p:txBody>
          </p:sp>
          <p:sp>
            <p:nvSpPr>
              <p:cNvPr id="226807" name="Freeform 3917"/>
              <p:cNvSpPr>
                <a:spLocks/>
              </p:cNvSpPr>
              <p:nvPr/>
            </p:nvSpPr>
            <p:spPr bwMode="auto">
              <a:xfrm>
                <a:off x="2629" y="2101"/>
                <a:ext cx="8" cy="31"/>
              </a:xfrm>
              <a:custGeom>
                <a:avLst/>
                <a:gdLst>
                  <a:gd name="T0" fmla="*/ 0 w 8"/>
                  <a:gd name="T1" fmla="*/ 31 h 31"/>
                  <a:gd name="T2" fmla="*/ 0 w 8"/>
                  <a:gd name="T3" fmla="*/ 23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808" name="Freeform 3918"/>
              <p:cNvSpPr>
                <a:spLocks/>
              </p:cNvSpPr>
              <p:nvPr/>
            </p:nvSpPr>
            <p:spPr bwMode="auto">
              <a:xfrm>
                <a:off x="2637" y="2101"/>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FF9900"/>
                </a:solidFill>
                <a:prstDash val="solid"/>
                <a:round/>
                <a:headEnd/>
                <a:tailEnd/>
              </a:ln>
            </p:spPr>
            <p:txBody>
              <a:bodyPr/>
              <a:lstStyle/>
              <a:p>
                <a:endParaRPr lang="en-US"/>
              </a:p>
            </p:txBody>
          </p:sp>
          <p:sp>
            <p:nvSpPr>
              <p:cNvPr id="226809" name="Freeform 3919"/>
              <p:cNvSpPr>
                <a:spLocks/>
              </p:cNvSpPr>
              <p:nvPr/>
            </p:nvSpPr>
            <p:spPr bwMode="auto">
              <a:xfrm>
                <a:off x="2645" y="212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6810" name="Line 3920"/>
              <p:cNvSpPr>
                <a:spLocks noChangeShapeType="1"/>
              </p:cNvSpPr>
              <p:nvPr/>
            </p:nvSpPr>
            <p:spPr bwMode="auto">
              <a:xfrm>
                <a:off x="2652" y="2140"/>
                <a:ext cx="8" cy="0"/>
              </a:xfrm>
              <a:prstGeom prst="line">
                <a:avLst/>
              </a:prstGeom>
              <a:noFill/>
              <a:ln w="5080">
                <a:solidFill>
                  <a:srgbClr val="FF9900"/>
                </a:solidFill>
                <a:round/>
                <a:headEnd/>
                <a:tailEnd/>
              </a:ln>
            </p:spPr>
            <p:txBody>
              <a:bodyPr/>
              <a:lstStyle/>
              <a:p>
                <a:endParaRPr lang="en-US"/>
              </a:p>
            </p:txBody>
          </p:sp>
          <p:sp>
            <p:nvSpPr>
              <p:cNvPr id="226811" name="Freeform 3921"/>
              <p:cNvSpPr>
                <a:spLocks/>
              </p:cNvSpPr>
              <p:nvPr/>
            </p:nvSpPr>
            <p:spPr bwMode="auto">
              <a:xfrm>
                <a:off x="2660" y="212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12" name="Freeform 3922"/>
              <p:cNvSpPr>
                <a:spLocks/>
              </p:cNvSpPr>
              <p:nvPr/>
            </p:nvSpPr>
            <p:spPr bwMode="auto">
              <a:xfrm>
                <a:off x="2668" y="212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813" name="Freeform 3923"/>
              <p:cNvSpPr>
                <a:spLocks/>
              </p:cNvSpPr>
              <p:nvPr/>
            </p:nvSpPr>
            <p:spPr bwMode="auto">
              <a:xfrm>
                <a:off x="2676" y="2117"/>
                <a:ext cx="8" cy="15"/>
              </a:xfrm>
              <a:custGeom>
                <a:avLst/>
                <a:gdLst>
                  <a:gd name="T0" fmla="*/ 0 w 8"/>
                  <a:gd name="T1" fmla="*/ 15 h 15"/>
                  <a:gd name="T2" fmla="*/ 8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8" y="7"/>
                    </a:lnTo>
                    <a:lnTo>
                      <a:pt x="8" y="0"/>
                    </a:lnTo>
                  </a:path>
                </a:pathLst>
              </a:custGeom>
              <a:noFill/>
              <a:ln w="5080">
                <a:solidFill>
                  <a:srgbClr val="FF9900"/>
                </a:solidFill>
                <a:prstDash val="solid"/>
                <a:round/>
                <a:headEnd/>
                <a:tailEnd/>
              </a:ln>
            </p:spPr>
            <p:txBody>
              <a:bodyPr/>
              <a:lstStyle/>
              <a:p>
                <a:endParaRPr lang="en-US"/>
              </a:p>
            </p:txBody>
          </p:sp>
          <p:sp>
            <p:nvSpPr>
              <p:cNvPr id="226814" name="Freeform 3924"/>
              <p:cNvSpPr>
                <a:spLocks/>
              </p:cNvSpPr>
              <p:nvPr/>
            </p:nvSpPr>
            <p:spPr bwMode="auto">
              <a:xfrm>
                <a:off x="2684" y="2117"/>
                <a:ext cx="0" cy="7"/>
              </a:xfrm>
              <a:custGeom>
                <a:avLst/>
                <a:gdLst>
                  <a:gd name="T0" fmla="*/ 0 h 7"/>
                  <a:gd name="T1" fmla="*/ 0 h 7"/>
                  <a:gd name="T2" fmla="*/ 7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0"/>
                    </a:lnTo>
                    <a:lnTo>
                      <a:pt x="0" y="7"/>
                    </a:lnTo>
                  </a:path>
                </a:pathLst>
              </a:custGeom>
              <a:noFill/>
              <a:ln w="5080">
                <a:solidFill>
                  <a:srgbClr val="FF9900"/>
                </a:solidFill>
                <a:prstDash val="solid"/>
                <a:round/>
                <a:headEnd/>
                <a:tailEnd/>
              </a:ln>
            </p:spPr>
            <p:txBody>
              <a:bodyPr/>
              <a:lstStyle/>
              <a:p>
                <a:endParaRPr lang="en-US"/>
              </a:p>
            </p:txBody>
          </p:sp>
          <p:sp>
            <p:nvSpPr>
              <p:cNvPr id="226815" name="Line 3925"/>
              <p:cNvSpPr>
                <a:spLocks noChangeShapeType="1"/>
              </p:cNvSpPr>
              <p:nvPr/>
            </p:nvSpPr>
            <p:spPr bwMode="auto">
              <a:xfrm>
                <a:off x="2684" y="2124"/>
                <a:ext cx="7" cy="8"/>
              </a:xfrm>
              <a:prstGeom prst="line">
                <a:avLst/>
              </a:prstGeom>
              <a:noFill/>
              <a:ln w="5080">
                <a:solidFill>
                  <a:srgbClr val="FF9900"/>
                </a:solidFill>
                <a:round/>
                <a:headEnd/>
                <a:tailEnd/>
              </a:ln>
            </p:spPr>
            <p:txBody>
              <a:bodyPr/>
              <a:lstStyle/>
              <a:p>
                <a:endParaRPr lang="en-US"/>
              </a:p>
            </p:txBody>
          </p:sp>
          <p:sp>
            <p:nvSpPr>
              <p:cNvPr id="226816" name="Freeform 3926"/>
              <p:cNvSpPr>
                <a:spLocks/>
              </p:cNvSpPr>
              <p:nvPr/>
            </p:nvSpPr>
            <p:spPr bwMode="auto">
              <a:xfrm>
                <a:off x="2691"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817" name="Freeform 3927"/>
              <p:cNvSpPr>
                <a:spLocks/>
              </p:cNvSpPr>
              <p:nvPr/>
            </p:nvSpPr>
            <p:spPr bwMode="auto">
              <a:xfrm>
                <a:off x="2699" y="2124"/>
                <a:ext cx="8" cy="24"/>
              </a:xfrm>
              <a:custGeom>
                <a:avLst/>
                <a:gdLst>
                  <a:gd name="T0" fmla="*/ 0 w 8"/>
                  <a:gd name="T1" fmla="*/ 24 h 24"/>
                  <a:gd name="T2" fmla="*/ 0 w 8"/>
                  <a:gd name="T3" fmla="*/ 24 h 24"/>
                  <a:gd name="T4" fmla="*/ 0 w 8"/>
                  <a:gd name="T5" fmla="*/ 16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24"/>
                    </a:lnTo>
                    <a:lnTo>
                      <a:pt x="0" y="16"/>
                    </a:lnTo>
                    <a:lnTo>
                      <a:pt x="8" y="0"/>
                    </a:lnTo>
                  </a:path>
                </a:pathLst>
              </a:custGeom>
              <a:noFill/>
              <a:ln w="5080">
                <a:solidFill>
                  <a:srgbClr val="FF9900"/>
                </a:solidFill>
                <a:prstDash val="solid"/>
                <a:round/>
                <a:headEnd/>
                <a:tailEnd/>
              </a:ln>
            </p:spPr>
            <p:txBody>
              <a:bodyPr/>
              <a:lstStyle/>
              <a:p>
                <a:endParaRPr lang="en-US"/>
              </a:p>
            </p:txBody>
          </p:sp>
          <p:sp>
            <p:nvSpPr>
              <p:cNvPr id="226818" name="Line 3928"/>
              <p:cNvSpPr>
                <a:spLocks noChangeShapeType="1"/>
              </p:cNvSpPr>
              <p:nvPr/>
            </p:nvSpPr>
            <p:spPr bwMode="auto">
              <a:xfrm>
                <a:off x="2707" y="2124"/>
                <a:ext cx="8" cy="0"/>
              </a:xfrm>
              <a:prstGeom prst="line">
                <a:avLst/>
              </a:prstGeom>
              <a:noFill/>
              <a:ln w="5080">
                <a:solidFill>
                  <a:srgbClr val="FF9900"/>
                </a:solidFill>
                <a:round/>
                <a:headEnd/>
                <a:tailEnd/>
              </a:ln>
            </p:spPr>
            <p:txBody>
              <a:bodyPr/>
              <a:lstStyle/>
              <a:p>
                <a:endParaRPr lang="en-US"/>
              </a:p>
            </p:txBody>
          </p:sp>
          <p:sp>
            <p:nvSpPr>
              <p:cNvPr id="226819" name="Freeform 3929"/>
              <p:cNvSpPr>
                <a:spLocks/>
              </p:cNvSpPr>
              <p:nvPr/>
            </p:nvSpPr>
            <p:spPr bwMode="auto">
              <a:xfrm>
                <a:off x="2715" y="212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6820" name="Freeform 3930"/>
              <p:cNvSpPr>
                <a:spLocks/>
              </p:cNvSpPr>
              <p:nvPr/>
            </p:nvSpPr>
            <p:spPr bwMode="auto">
              <a:xfrm>
                <a:off x="2722"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821" name="Freeform 3931"/>
              <p:cNvSpPr>
                <a:spLocks/>
              </p:cNvSpPr>
              <p:nvPr/>
            </p:nvSpPr>
            <p:spPr bwMode="auto">
              <a:xfrm>
                <a:off x="2730" y="214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22" name="Freeform 3932"/>
              <p:cNvSpPr>
                <a:spLocks/>
              </p:cNvSpPr>
              <p:nvPr/>
            </p:nvSpPr>
            <p:spPr bwMode="auto">
              <a:xfrm>
                <a:off x="2738" y="212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23" name="Line 3933"/>
              <p:cNvSpPr>
                <a:spLocks noChangeShapeType="1"/>
              </p:cNvSpPr>
              <p:nvPr/>
            </p:nvSpPr>
            <p:spPr bwMode="auto">
              <a:xfrm>
                <a:off x="2746" y="2124"/>
                <a:ext cx="8" cy="0"/>
              </a:xfrm>
              <a:prstGeom prst="line">
                <a:avLst/>
              </a:prstGeom>
              <a:noFill/>
              <a:ln w="5080">
                <a:solidFill>
                  <a:srgbClr val="FF9900"/>
                </a:solidFill>
                <a:round/>
                <a:headEnd/>
                <a:tailEnd/>
              </a:ln>
            </p:spPr>
            <p:txBody>
              <a:bodyPr/>
              <a:lstStyle/>
              <a:p>
                <a:endParaRPr lang="en-US"/>
              </a:p>
            </p:txBody>
          </p:sp>
          <p:sp>
            <p:nvSpPr>
              <p:cNvPr id="226824" name="Freeform 3934"/>
              <p:cNvSpPr>
                <a:spLocks/>
              </p:cNvSpPr>
              <p:nvPr/>
            </p:nvSpPr>
            <p:spPr bwMode="auto">
              <a:xfrm>
                <a:off x="2754" y="2124"/>
                <a:ext cx="7" cy="24"/>
              </a:xfrm>
              <a:custGeom>
                <a:avLst/>
                <a:gdLst>
                  <a:gd name="T0" fmla="*/ 0 w 7"/>
                  <a:gd name="T1" fmla="*/ 0 h 24"/>
                  <a:gd name="T2" fmla="*/ 0 w 7"/>
                  <a:gd name="T3" fmla="*/ 8 h 24"/>
                  <a:gd name="T4" fmla="*/ 7 w 7"/>
                  <a:gd name="T5" fmla="*/ 24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0"/>
                    </a:moveTo>
                    <a:lnTo>
                      <a:pt x="0" y="8"/>
                    </a:lnTo>
                    <a:lnTo>
                      <a:pt x="7" y="24"/>
                    </a:lnTo>
                  </a:path>
                </a:pathLst>
              </a:custGeom>
              <a:noFill/>
              <a:ln w="5080">
                <a:solidFill>
                  <a:srgbClr val="FF9900"/>
                </a:solidFill>
                <a:prstDash val="solid"/>
                <a:round/>
                <a:headEnd/>
                <a:tailEnd/>
              </a:ln>
            </p:spPr>
            <p:txBody>
              <a:bodyPr/>
              <a:lstStyle/>
              <a:p>
                <a:endParaRPr lang="en-US"/>
              </a:p>
            </p:txBody>
          </p:sp>
          <p:sp>
            <p:nvSpPr>
              <p:cNvPr id="226825" name="Line 3935"/>
              <p:cNvSpPr>
                <a:spLocks noChangeShapeType="1"/>
              </p:cNvSpPr>
              <p:nvPr/>
            </p:nvSpPr>
            <p:spPr bwMode="auto">
              <a:xfrm>
                <a:off x="2761" y="2148"/>
                <a:ext cx="8" cy="0"/>
              </a:xfrm>
              <a:prstGeom prst="line">
                <a:avLst/>
              </a:prstGeom>
              <a:noFill/>
              <a:ln w="5080">
                <a:solidFill>
                  <a:srgbClr val="FF9900"/>
                </a:solidFill>
                <a:round/>
                <a:headEnd/>
                <a:tailEnd/>
              </a:ln>
            </p:spPr>
            <p:txBody>
              <a:bodyPr/>
              <a:lstStyle/>
              <a:p>
                <a:endParaRPr lang="en-US"/>
              </a:p>
            </p:txBody>
          </p:sp>
          <p:sp>
            <p:nvSpPr>
              <p:cNvPr id="226826" name="Freeform 3936"/>
              <p:cNvSpPr>
                <a:spLocks/>
              </p:cNvSpPr>
              <p:nvPr/>
            </p:nvSpPr>
            <p:spPr bwMode="auto">
              <a:xfrm>
                <a:off x="2769" y="213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27" name="Line 3937"/>
              <p:cNvSpPr>
                <a:spLocks noChangeShapeType="1"/>
              </p:cNvSpPr>
              <p:nvPr/>
            </p:nvSpPr>
            <p:spPr bwMode="auto">
              <a:xfrm flipV="1">
                <a:off x="2777" y="2124"/>
                <a:ext cx="8" cy="8"/>
              </a:xfrm>
              <a:prstGeom prst="line">
                <a:avLst/>
              </a:prstGeom>
              <a:noFill/>
              <a:ln w="5080">
                <a:solidFill>
                  <a:srgbClr val="FF9900"/>
                </a:solidFill>
                <a:round/>
                <a:headEnd/>
                <a:tailEnd/>
              </a:ln>
            </p:spPr>
            <p:txBody>
              <a:bodyPr/>
              <a:lstStyle/>
              <a:p>
                <a:endParaRPr lang="en-US"/>
              </a:p>
            </p:txBody>
          </p:sp>
          <p:sp>
            <p:nvSpPr>
              <p:cNvPr id="226828" name="Freeform 3938"/>
              <p:cNvSpPr>
                <a:spLocks/>
              </p:cNvSpPr>
              <p:nvPr/>
            </p:nvSpPr>
            <p:spPr bwMode="auto">
              <a:xfrm>
                <a:off x="2785" y="2124"/>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829" name="Freeform 3939"/>
              <p:cNvSpPr>
                <a:spLocks/>
              </p:cNvSpPr>
              <p:nvPr/>
            </p:nvSpPr>
            <p:spPr bwMode="auto">
              <a:xfrm>
                <a:off x="2792" y="213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830" name="Freeform 3940"/>
              <p:cNvSpPr>
                <a:spLocks/>
              </p:cNvSpPr>
              <p:nvPr/>
            </p:nvSpPr>
            <p:spPr bwMode="auto">
              <a:xfrm>
                <a:off x="2800" y="213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31" name="Line 3941"/>
              <p:cNvSpPr>
                <a:spLocks noChangeShapeType="1"/>
              </p:cNvSpPr>
              <p:nvPr/>
            </p:nvSpPr>
            <p:spPr bwMode="auto">
              <a:xfrm>
                <a:off x="2808" y="2132"/>
                <a:ext cx="8" cy="0"/>
              </a:xfrm>
              <a:prstGeom prst="line">
                <a:avLst/>
              </a:prstGeom>
              <a:noFill/>
              <a:ln w="5080">
                <a:solidFill>
                  <a:srgbClr val="FF9900"/>
                </a:solidFill>
                <a:round/>
                <a:headEnd/>
                <a:tailEnd/>
              </a:ln>
            </p:spPr>
            <p:txBody>
              <a:bodyPr/>
              <a:lstStyle/>
              <a:p>
                <a:endParaRPr lang="en-US"/>
              </a:p>
            </p:txBody>
          </p:sp>
          <p:sp>
            <p:nvSpPr>
              <p:cNvPr id="226832" name="Line 3942"/>
              <p:cNvSpPr>
                <a:spLocks noChangeShapeType="1"/>
              </p:cNvSpPr>
              <p:nvPr/>
            </p:nvSpPr>
            <p:spPr bwMode="auto">
              <a:xfrm>
                <a:off x="2816" y="2132"/>
                <a:ext cx="8" cy="0"/>
              </a:xfrm>
              <a:prstGeom prst="line">
                <a:avLst/>
              </a:prstGeom>
              <a:noFill/>
              <a:ln w="5080">
                <a:solidFill>
                  <a:srgbClr val="FF9900"/>
                </a:solidFill>
                <a:round/>
                <a:headEnd/>
                <a:tailEnd/>
              </a:ln>
            </p:spPr>
            <p:txBody>
              <a:bodyPr/>
              <a:lstStyle/>
              <a:p>
                <a:endParaRPr lang="en-US"/>
              </a:p>
            </p:txBody>
          </p:sp>
          <p:sp>
            <p:nvSpPr>
              <p:cNvPr id="226833" name="Line 3943"/>
              <p:cNvSpPr>
                <a:spLocks noChangeShapeType="1"/>
              </p:cNvSpPr>
              <p:nvPr/>
            </p:nvSpPr>
            <p:spPr bwMode="auto">
              <a:xfrm flipV="1">
                <a:off x="2824" y="2124"/>
                <a:ext cx="7" cy="8"/>
              </a:xfrm>
              <a:prstGeom prst="line">
                <a:avLst/>
              </a:prstGeom>
              <a:noFill/>
              <a:ln w="5080">
                <a:solidFill>
                  <a:srgbClr val="FF9900"/>
                </a:solidFill>
                <a:round/>
                <a:headEnd/>
                <a:tailEnd/>
              </a:ln>
            </p:spPr>
            <p:txBody>
              <a:bodyPr/>
              <a:lstStyle/>
              <a:p>
                <a:endParaRPr lang="en-US"/>
              </a:p>
            </p:txBody>
          </p:sp>
          <p:sp>
            <p:nvSpPr>
              <p:cNvPr id="226834" name="Freeform 3944"/>
              <p:cNvSpPr>
                <a:spLocks/>
              </p:cNvSpPr>
              <p:nvPr/>
            </p:nvSpPr>
            <p:spPr bwMode="auto">
              <a:xfrm>
                <a:off x="2831" y="2109"/>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35" name="Freeform 3945"/>
              <p:cNvSpPr>
                <a:spLocks/>
              </p:cNvSpPr>
              <p:nvPr/>
            </p:nvSpPr>
            <p:spPr bwMode="auto">
              <a:xfrm>
                <a:off x="2839" y="2109"/>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FF9900"/>
                </a:solidFill>
                <a:prstDash val="solid"/>
                <a:round/>
                <a:headEnd/>
                <a:tailEnd/>
              </a:ln>
            </p:spPr>
            <p:txBody>
              <a:bodyPr/>
              <a:lstStyle/>
              <a:p>
                <a:endParaRPr lang="en-US"/>
              </a:p>
            </p:txBody>
          </p:sp>
          <p:sp>
            <p:nvSpPr>
              <p:cNvPr id="226836" name="Freeform 3946"/>
              <p:cNvSpPr>
                <a:spLocks/>
              </p:cNvSpPr>
              <p:nvPr/>
            </p:nvSpPr>
            <p:spPr bwMode="auto">
              <a:xfrm>
                <a:off x="2847" y="213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37" name="Freeform 3947"/>
              <p:cNvSpPr>
                <a:spLocks/>
              </p:cNvSpPr>
              <p:nvPr/>
            </p:nvSpPr>
            <p:spPr bwMode="auto">
              <a:xfrm>
                <a:off x="2855" y="2093"/>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838" name="Freeform 3948"/>
              <p:cNvSpPr>
                <a:spLocks/>
              </p:cNvSpPr>
              <p:nvPr/>
            </p:nvSpPr>
            <p:spPr bwMode="auto">
              <a:xfrm>
                <a:off x="2863" y="209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39" name="Freeform 3949"/>
              <p:cNvSpPr>
                <a:spLocks/>
              </p:cNvSpPr>
              <p:nvPr/>
            </p:nvSpPr>
            <p:spPr bwMode="auto">
              <a:xfrm>
                <a:off x="2870" y="2093"/>
                <a:ext cx="8" cy="39"/>
              </a:xfrm>
              <a:custGeom>
                <a:avLst/>
                <a:gdLst>
                  <a:gd name="T0" fmla="*/ 0 w 8"/>
                  <a:gd name="T1" fmla="*/ 0 h 39"/>
                  <a:gd name="T2" fmla="*/ 0 w 8"/>
                  <a:gd name="T3" fmla="*/ 8 h 39"/>
                  <a:gd name="T4" fmla="*/ 0 w 8"/>
                  <a:gd name="T5" fmla="*/ 24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4"/>
                    </a:lnTo>
                    <a:lnTo>
                      <a:pt x="8" y="31"/>
                    </a:lnTo>
                    <a:lnTo>
                      <a:pt x="8" y="39"/>
                    </a:lnTo>
                  </a:path>
                </a:pathLst>
              </a:custGeom>
              <a:noFill/>
              <a:ln w="5080">
                <a:solidFill>
                  <a:srgbClr val="FF9900"/>
                </a:solidFill>
                <a:prstDash val="solid"/>
                <a:round/>
                <a:headEnd/>
                <a:tailEnd/>
              </a:ln>
            </p:spPr>
            <p:txBody>
              <a:bodyPr/>
              <a:lstStyle/>
              <a:p>
                <a:endParaRPr lang="en-US"/>
              </a:p>
            </p:txBody>
          </p:sp>
          <p:sp>
            <p:nvSpPr>
              <p:cNvPr id="226840" name="Freeform 3950"/>
              <p:cNvSpPr>
                <a:spLocks/>
              </p:cNvSpPr>
              <p:nvPr/>
            </p:nvSpPr>
            <p:spPr bwMode="auto">
              <a:xfrm>
                <a:off x="2878" y="2109"/>
                <a:ext cx="8" cy="23"/>
              </a:xfrm>
              <a:custGeom>
                <a:avLst/>
                <a:gdLst>
                  <a:gd name="T0" fmla="*/ 0 w 8"/>
                  <a:gd name="T1" fmla="*/ 23 h 23"/>
                  <a:gd name="T2" fmla="*/ 0 w 8"/>
                  <a:gd name="T3" fmla="*/ 23 h 23"/>
                  <a:gd name="T4" fmla="*/ 0 w 8"/>
                  <a:gd name="T5" fmla="*/ 15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8"/>
                    </a:lnTo>
                    <a:lnTo>
                      <a:pt x="8" y="0"/>
                    </a:lnTo>
                  </a:path>
                </a:pathLst>
              </a:custGeom>
              <a:noFill/>
              <a:ln w="5080">
                <a:solidFill>
                  <a:srgbClr val="FF9900"/>
                </a:solidFill>
                <a:prstDash val="solid"/>
                <a:round/>
                <a:headEnd/>
                <a:tailEnd/>
              </a:ln>
            </p:spPr>
            <p:txBody>
              <a:bodyPr/>
              <a:lstStyle/>
              <a:p>
                <a:endParaRPr lang="en-US"/>
              </a:p>
            </p:txBody>
          </p:sp>
          <p:sp>
            <p:nvSpPr>
              <p:cNvPr id="226841" name="Freeform 3951"/>
              <p:cNvSpPr>
                <a:spLocks/>
              </p:cNvSpPr>
              <p:nvPr/>
            </p:nvSpPr>
            <p:spPr bwMode="auto">
              <a:xfrm>
                <a:off x="2886"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42" name="Freeform 3952"/>
              <p:cNvSpPr>
                <a:spLocks/>
              </p:cNvSpPr>
              <p:nvPr/>
            </p:nvSpPr>
            <p:spPr bwMode="auto">
              <a:xfrm>
                <a:off x="2894" y="2101"/>
                <a:ext cx="7" cy="31"/>
              </a:xfrm>
              <a:custGeom>
                <a:avLst/>
                <a:gdLst>
                  <a:gd name="T0" fmla="*/ 0 w 7"/>
                  <a:gd name="T1" fmla="*/ 0 h 31"/>
                  <a:gd name="T2" fmla="*/ 0 w 7"/>
                  <a:gd name="T3" fmla="*/ 8 h 31"/>
                  <a:gd name="T4" fmla="*/ 0 w 7"/>
                  <a:gd name="T5" fmla="*/ 16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3"/>
                    </a:lnTo>
                    <a:lnTo>
                      <a:pt x="7" y="31"/>
                    </a:lnTo>
                  </a:path>
                </a:pathLst>
              </a:custGeom>
              <a:noFill/>
              <a:ln w="5080">
                <a:solidFill>
                  <a:srgbClr val="FF9900"/>
                </a:solidFill>
                <a:prstDash val="solid"/>
                <a:round/>
                <a:headEnd/>
                <a:tailEnd/>
              </a:ln>
            </p:spPr>
            <p:txBody>
              <a:bodyPr/>
              <a:lstStyle/>
              <a:p>
                <a:endParaRPr lang="en-US"/>
              </a:p>
            </p:txBody>
          </p:sp>
          <p:sp>
            <p:nvSpPr>
              <p:cNvPr id="226843" name="Freeform 3953"/>
              <p:cNvSpPr>
                <a:spLocks/>
              </p:cNvSpPr>
              <p:nvPr/>
            </p:nvSpPr>
            <p:spPr bwMode="auto">
              <a:xfrm>
                <a:off x="2901" y="212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44" name="Line 3954"/>
              <p:cNvSpPr>
                <a:spLocks noChangeShapeType="1"/>
              </p:cNvSpPr>
              <p:nvPr/>
            </p:nvSpPr>
            <p:spPr bwMode="auto">
              <a:xfrm>
                <a:off x="2909" y="2124"/>
                <a:ext cx="8" cy="0"/>
              </a:xfrm>
              <a:prstGeom prst="line">
                <a:avLst/>
              </a:prstGeom>
              <a:noFill/>
              <a:ln w="5080">
                <a:solidFill>
                  <a:srgbClr val="FF9900"/>
                </a:solidFill>
                <a:round/>
                <a:headEnd/>
                <a:tailEnd/>
              </a:ln>
            </p:spPr>
            <p:txBody>
              <a:bodyPr/>
              <a:lstStyle/>
              <a:p>
                <a:endParaRPr lang="en-US"/>
              </a:p>
            </p:txBody>
          </p:sp>
          <p:sp>
            <p:nvSpPr>
              <p:cNvPr id="226845" name="Line 3955"/>
              <p:cNvSpPr>
                <a:spLocks noChangeShapeType="1"/>
              </p:cNvSpPr>
              <p:nvPr/>
            </p:nvSpPr>
            <p:spPr bwMode="auto">
              <a:xfrm>
                <a:off x="2917" y="2124"/>
                <a:ext cx="8" cy="8"/>
              </a:xfrm>
              <a:prstGeom prst="line">
                <a:avLst/>
              </a:prstGeom>
              <a:noFill/>
              <a:ln w="5080">
                <a:solidFill>
                  <a:srgbClr val="FF9900"/>
                </a:solidFill>
                <a:round/>
                <a:headEnd/>
                <a:tailEnd/>
              </a:ln>
            </p:spPr>
            <p:txBody>
              <a:bodyPr/>
              <a:lstStyle/>
              <a:p>
                <a:endParaRPr lang="en-US"/>
              </a:p>
            </p:txBody>
          </p:sp>
          <p:sp>
            <p:nvSpPr>
              <p:cNvPr id="226846" name="Freeform 3956"/>
              <p:cNvSpPr>
                <a:spLocks/>
              </p:cNvSpPr>
              <p:nvPr/>
            </p:nvSpPr>
            <p:spPr bwMode="auto">
              <a:xfrm>
                <a:off x="2925" y="213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847" name="Freeform 3957"/>
              <p:cNvSpPr>
                <a:spLocks/>
              </p:cNvSpPr>
              <p:nvPr/>
            </p:nvSpPr>
            <p:spPr bwMode="auto">
              <a:xfrm>
                <a:off x="2933" y="213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848" name="Line 3958"/>
              <p:cNvSpPr>
                <a:spLocks noChangeShapeType="1"/>
              </p:cNvSpPr>
              <p:nvPr/>
            </p:nvSpPr>
            <p:spPr bwMode="auto">
              <a:xfrm>
                <a:off x="2940" y="2132"/>
                <a:ext cx="8" cy="0"/>
              </a:xfrm>
              <a:prstGeom prst="line">
                <a:avLst/>
              </a:prstGeom>
              <a:noFill/>
              <a:ln w="5080">
                <a:solidFill>
                  <a:srgbClr val="FF9900"/>
                </a:solidFill>
                <a:round/>
                <a:headEnd/>
                <a:tailEnd/>
              </a:ln>
            </p:spPr>
            <p:txBody>
              <a:bodyPr/>
              <a:lstStyle/>
              <a:p>
                <a:endParaRPr lang="en-US"/>
              </a:p>
            </p:txBody>
          </p:sp>
          <p:sp>
            <p:nvSpPr>
              <p:cNvPr id="226849" name="Line 3959"/>
              <p:cNvSpPr>
                <a:spLocks noChangeShapeType="1"/>
              </p:cNvSpPr>
              <p:nvPr/>
            </p:nvSpPr>
            <p:spPr bwMode="auto">
              <a:xfrm>
                <a:off x="2948" y="2132"/>
                <a:ext cx="8" cy="0"/>
              </a:xfrm>
              <a:prstGeom prst="line">
                <a:avLst/>
              </a:prstGeom>
              <a:noFill/>
              <a:ln w="5080">
                <a:solidFill>
                  <a:srgbClr val="FF9900"/>
                </a:solidFill>
                <a:round/>
                <a:headEnd/>
                <a:tailEnd/>
              </a:ln>
            </p:spPr>
            <p:txBody>
              <a:bodyPr/>
              <a:lstStyle/>
              <a:p>
                <a:endParaRPr lang="en-US"/>
              </a:p>
            </p:txBody>
          </p:sp>
          <p:sp>
            <p:nvSpPr>
              <p:cNvPr id="226850" name="Line 3960"/>
              <p:cNvSpPr>
                <a:spLocks noChangeShapeType="1"/>
              </p:cNvSpPr>
              <p:nvPr/>
            </p:nvSpPr>
            <p:spPr bwMode="auto">
              <a:xfrm>
                <a:off x="2956" y="2132"/>
                <a:ext cx="8" cy="8"/>
              </a:xfrm>
              <a:prstGeom prst="line">
                <a:avLst/>
              </a:prstGeom>
              <a:noFill/>
              <a:ln w="5080">
                <a:solidFill>
                  <a:srgbClr val="FF9900"/>
                </a:solidFill>
                <a:round/>
                <a:headEnd/>
                <a:tailEnd/>
              </a:ln>
            </p:spPr>
            <p:txBody>
              <a:bodyPr/>
              <a:lstStyle/>
              <a:p>
                <a:endParaRPr lang="en-US"/>
              </a:p>
            </p:txBody>
          </p:sp>
          <p:sp>
            <p:nvSpPr>
              <p:cNvPr id="226851" name="Freeform 3961"/>
              <p:cNvSpPr>
                <a:spLocks/>
              </p:cNvSpPr>
              <p:nvPr/>
            </p:nvSpPr>
            <p:spPr bwMode="auto">
              <a:xfrm>
                <a:off x="2964" y="214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6852" name="Freeform 3962"/>
              <p:cNvSpPr>
                <a:spLocks/>
              </p:cNvSpPr>
              <p:nvPr/>
            </p:nvSpPr>
            <p:spPr bwMode="auto">
              <a:xfrm>
                <a:off x="2971" y="2132"/>
                <a:ext cx="8" cy="16"/>
              </a:xfrm>
              <a:custGeom>
                <a:avLst/>
                <a:gdLst>
                  <a:gd name="T0" fmla="*/ 0 w 8"/>
                  <a:gd name="T1" fmla="*/ 16 h 16"/>
                  <a:gd name="T2" fmla="*/ 8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8" y="8"/>
                    </a:lnTo>
                    <a:lnTo>
                      <a:pt x="8" y="0"/>
                    </a:lnTo>
                  </a:path>
                </a:pathLst>
              </a:custGeom>
              <a:noFill/>
              <a:ln w="5080">
                <a:solidFill>
                  <a:srgbClr val="FF9900"/>
                </a:solidFill>
                <a:prstDash val="solid"/>
                <a:round/>
                <a:headEnd/>
                <a:tailEnd/>
              </a:ln>
            </p:spPr>
            <p:txBody>
              <a:bodyPr/>
              <a:lstStyle/>
              <a:p>
                <a:endParaRPr lang="en-US"/>
              </a:p>
            </p:txBody>
          </p:sp>
          <p:sp>
            <p:nvSpPr>
              <p:cNvPr id="226853" name="Freeform 3963"/>
              <p:cNvSpPr>
                <a:spLocks/>
              </p:cNvSpPr>
              <p:nvPr/>
            </p:nvSpPr>
            <p:spPr bwMode="auto">
              <a:xfrm>
                <a:off x="2979" y="2132"/>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FF9900"/>
                </a:solidFill>
                <a:prstDash val="solid"/>
                <a:round/>
                <a:headEnd/>
                <a:tailEnd/>
              </a:ln>
            </p:spPr>
            <p:txBody>
              <a:bodyPr/>
              <a:lstStyle/>
              <a:p>
                <a:endParaRPr lang="en-US"/>
              </a:p>
            </p:txBody>
          </p:sp>
          <p:sp>
            <p:nvSpPr>
              <p:cNvPr id="226854" name="Freeform 3964"/>
              <p:cNvSpPr>
                <a:spLocks/>
              </p:cNvSpPr>
              <p:nvPr/>
            </p:nvSpPr>
            <p:spPr bwMode="auto">
              <a:xfrm>
                <a:off x="2979" y="212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55" name="Freeform 3965"/>
              <p:cNvSpPr>
                <a:spLocks/>
              </p:cNvSpPr>
              <p:nvPr/>
            </p:nvSpPr>
            <p:spPr bwMode="auto">
              <a:xfrm>
                <a:off x="2987" y="212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856" name="Line 3966"/>
              <p:cNvSpPr>
                <a:spLocks noChangeShapeType="1"/>
              </p:cNvSpPr>
              <p:nvPr/>
            </p:nvSpPr>
            <p:spPr bwMode="auto">
              <a:xfrm>
                <a:off x="2995" y="2132"/>
                <a:ext cx="8" cy="0"/>
              </a:xfrm>
              <a:prstGeom prst="line">
                <a:avLst/>
              </a:prstGeom>
              <a:noFill/>
              <a:ln w="5080">
                <a:solidFill>
                  <a:srgbClr val="FF9900"/>
                </a:solidFill>
                <a:round/>
                <a:headEnd/>
                <a:tailEnd/>
              </a:ln>
            </p:spPr>
            <p:txBody>
              <a:bodyPr/>
              <a:lstStyle/>
              <a:p>
                <a:endParaRPr lang="en-US"/>
              </a:p>
            </p:txBody>
          </p:sp>
          <p:sp>
            <p:nvSpPr>
              <p:cNvPr id="226857" name="Freeform 3967"/>
              <p:cNvSpPr>
                <a:spLocks/>
              </p:cNvSpPr>
              <p:nvPr/>
            </p:nvSpPr>
            <p:spPr bwMode="auto">
              <a:xfrm>
                <a:off x="3003" y="212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58" name="Freeform 3968"/>
              <p:cNvSpPr>
                <a:spLocks/>
              </p:cNvSpPr>
              <p:nvPr/>
            </p:nvSpPr>
            <p:spPr bwMode="auto">
              <a:xfrm>
                <a:off x="3010" y="2124"/>
                <a:ext cx="8" cy="24"/>
              </a:xfrm>
              <a:custGeom>
                <a:avLst/>
                <a:gdLst>
                  <a:gd name="T0" fmla="*/ 0 w 8"/>
                  <a:gd name="T1" fmla="*/ 0 h 24"/>
                  <a:gd name="T2" fmla="*/ 0 w 8"/>
                  <a:gd name="T3" fmla="*/ 8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8" y="16"/>
                    </a:lnTo>
                    <a:lnTo>
                      <a:pt x="8" y="24"/>
                    </a:lnTo>
                  </a:path>
                </a:pathLst>
              </a:custGeom>
              <a:noFill/>
              <a:ln w="5080">
                <a:solidFill>
                  <a:srgbClr val="FF9900"/>
                </a:solidFill>
                <a:prstDash val="solid"/>
                <a:round/>
                <a:headEnd/>
                <a:tailEnd/>
              </a:ln>
            </p:spPr>
            <p:txBody>
              <a:bodyPr/>
              <a:lstStyle/>
              <a:p>
                <a:endParaRPr lang="en-US"/>
              </a:p>
            </p:txBody>
          </p:sp>
          <p:sp>
            <p:nvSpPr>
              <p:cNvPr id="226859" name="Freeform 3969"/>
              <p:cNvSpPr>
                <a:spLocks/>
              </p:cNvSpPr>
              <p:nvPr/>
            </p:nvSpPr>
            <p:spPr bwMode="auto">
              <a:xfrm>
                <a:off x="3018" y="214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60" name="Freeform 3970"/>
              <p:cNvSpPr>
                <a:spLocks/>
              </p:cNvSpPr>
              <p:nvPr/>
            </p:nvSpPr>
            <p:spPr bwMode="auto">
              <a:xfrm>
                <a:off x="3026" y="21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861" name="Freeform 3971"/>
              <p:cNvSpPr>
                <a:spLocks/>
              </p:cNvSpPr>
              <p:nvPr/>
            </p:nvSpPr>
            <p:spPr bwMode="auto">
              <a:xfrm>
                <a:off x="3034" y="2140"/>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862" name="Freeform 3972"/>
              <p:cNvSpPr>
                <a:spLocks/>
              </p:cNvSpPr>
              <p:nvPr/>
            </p:nvSpPr>
            <p:spPr bwMode="auto">
              <a:xfrm>
                <a:off x="3041" y="21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63" name="Freeform 3973"/>
              <p:cNvSpPr>
                <a:spLocks/>
              </p:cNvSpPr>
              <p:nvPr/>
            </p:nvSpPr>
            <p:spPr bwMode="auto">
              <a:xfrm>
                <a:off x="3049" y="2117"/>
                <a:ext cx="8" cy="23"/>
              </a:xfrm>
              <a:custGeom>
                <a:avLst/>
                <a:gdLst>
                  <a:gd name="T0" fmla="*/ 0 w 8"/>
                  <a:gd name="T1" fmla="*/ 23 h 23"/>
                  <a:gd name="T2" fmla="*/ 0 w 8"/>
                  <a:gd name="T3" fmla="*/ 15 h 23"/>
                  <a:gd name="T4" fmla="*/ 0 w 8"/>
                  <a:gd name="T5" fmla="*/ 7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7"/>
                    </a:lnTo>
                    <a:lnTo>
                      <a:pt x="8" y="0"/>
                    </a:lnTo>
                  </a:path>
                </a:pathLst>
              </a:custGeom>
              <a:noFill/>
              <a:ln w="5080">
                <a:solidFill>
                  <a:srgbClr val="FF9900"/>
                </a:solidFill>
                <a:prstDash val="solid"/>
                <a:round/>
                <a:headEnd/>
                <a:tailEnd/>
              </a:ln>
            </p:spPr>
            <p:txBody>
              <a:bodyPr/>
              <a:lstStyle/>
              <a:p>
                <a:endParaRPr lang="en-US"/>
              </a:p>
            </p:txBody>
          </p:sp>
          <p:sp>
            <p:nvSpPr>
              <p:cNvPr id="226864" name="Freeform 3974"/>
              <p:cNvSpPr>
                <a:spLocks/>
              </p:cNvSpPr>
              <p:nvPr/>
            </p:nvSpPr>
            <p:spPr bwMode="auto">
              <a:xfrm>
                <a:off x="3057" y="2117"/>
                <a:ext cx="8" cy="31"/>
              </a:xfrm>
              <a:custGeom>
                <a:avLst/>
                <a:gdLst>
                  <a:gd name="T0" fmla="*/ 0 w 8"/>
                  <a:gd name="T1" fmla="*/ 0 h 31"/>
                  <a:gd name="T2" fmla="*/ 0 w 8"/>
                  <a:gd name="T3" fmla="*/ 7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7"/>
                    </a:lnTo>
                    <a:lnTo>
                      <a:pt x="0" y="15"/>
                    </a:lnTo>
                    <a:lnTo>
                      <a:pt x="8" y="23"/>
                    </a:lnTo>
                    <a:lnTo>
                      <a:pt x="8" y="31"/>
                    </a:lnTo>
                  </a:path>
                </a:pathLst>
              </a:custGeom>
              <a:noFill/>
              <a:ln w="5080">
                <a:solidFill>
                  <a:srgbClr val="FF9900"/>
                </a:solidFill>
                <a:prstDash val="solid"/>
                <a:round/>
                <a:headEnd/>
                <a:tailEnd/>
              </a:ln>
            </p:spPr>
            <p:txBody>
              <a:bodyPr/>
              <a:lstStyle/>
              <a:p>
                <a:endParaRPr lang="en-US"/>
              </a:p>
            </p:txBody>
          </p:sp>
          <p:sp>
            <p:nvSpPr>
              <p:cNvPr id="226865" name="Freeform 3975"/>
              <p:cNvSpPr>
                <a:spLocks/>
              </p:cNvSpPr>
              <p:nvPr/>
            </p:nvSpPr>
            <p:spPr bwMode="auto">
              <a:xfrm>
                <a:off x="3065" y="214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66" name="Freeform 3976"/>
              <p:cNvSpPr>
                <a:spLocks/>
              </p:cNvSpPr>
              <p:nvPr/>
            </p:nvSpPr>
            <p:spPr bwMode="auto">
              <a:xfrm>
                <a:off x="3073" y="214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67" name="Line 3977"/>
              <p:cNvSpPr>
                <a:spLocks noChangeShapeType="1"/>
              </p:cNvSpPr>
              <p:nvPr/>
            </p:nvSpPr>
            <p:spPr bwMode="auto">
              <a:xfrm>
                <a:off x="3080" y="2140"/>
                <a:ext cx="8" cy="0"/>
              </a:xfrm>
              <a:prstGeom prst="line">
                <a:avLst/>
              </a:prstGeom>
              <a:noFill/>
              <a:ln w="5080">
                <a:solidFill>
                  <a:srgbClr val="FF9900"/>
                </a:solidFill>
                <a:round/>
                <a:headEnd/>
                <a:tailEnd/>
              </a:ln>
            </p:spPr>
            <p:txBody>
              <a:bodyPr/>
              <a:lstStyle/>
              <a:p>
                <a:endParaRPr lang="en-US"/>
              </a:p>
            </p:txBody>
          </p:sp>
          <p:sp>
            <p:nvSpPr>
              <p:cNvPr id="226868" name="Line 3978"/>
              <p:cNvSpPr>
                <a:spLocks noChangeShapeType="1"/>
              </p:cNvSpPr>
              <p:nvPr/>
            </p:nvSpPr>
            <p:spPr bwMode="auto">
              <a:xfrm>
                <a:off x="3088" y="2140"/>
                <a:ext cx="8" cy="0"/>
              </a:xfrm>
              <a:prstGeom prst="line">
                <a:avLst/>
              </a:prstGeom>
              <a:noFill/>
              <a:ln w="5080">
                <a:solidFill>
                  <a:srgbClr val="FF9900"/>
                </a:solidFill>
                <a:round/>
                <a:headEnd/>
                <a:tailEnd/>
              </a:ln>
            </p:spPr>
            <p:txBody>
              <a:bodyPr/>
              <a:lstStyle/>
              <a:p>
                <a:endParaRPr lang="en-US"/>
              </a:p>
            </p:txBody>
          </p:sp>
          <p:sp>
            <p:nvSpPr>
              <p:cNvPr id="226869" name="Line 3979"/>
              <p:cNvSpPr>
                <a:spLocks noChangeShapeType="1"/>
              </p:cNvSpPr>
              <p:nvPr/>
            </p:nvSpPr>
            <p:spPr bwMode="auto">
              <a:xfrm>
                <a:off x="3096" y="2140"/>
                <a:ext cx="8" cy="0"/>
              </a:xfrm>
              <a:prstGeom prst="line">
                <a:avLst/>
              </a:prstGeom>
              <a:noFill/>
              <a:ln w="5080">
                <a:solidFill>
                  <a:srgbClr val="FF9900"/>
                </a:solidFill>
                <a:round/>
                <a:headEnd/>
                <a:tailEnd/>
              </a:ln>
            </p:spPr>
            <p:txBody>
              <a:bodyPr/>
              <a:lstStyle/>
              <a:p>
                <a:endParaRPr lang="en-US"/>
              </a:p>
            </p:txBody>
          </p:sp>
          <p:sp>
            <p:nvSpPr>
              <p:cNvPr id="226870" name="Freeform 3980"/>
              <p:cNvSpPr>
                <a:spLocks/>
              </p:cNvSpPr>
              <p:nvPr/>
            </p:nvSpPr>
            <p:spPr bwMode="auto">
              <a:xfrm>
                <a:off x="3104" y="214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6871" name="Freeform 3981"/>
              <p:cNvSpPr>
                <a:spLocks/>
              </p:cNvSpPr>
              <p:nvPr/>
            </p:nvSpPr>
            <p:spPr bwMode="auto">
              <a:xfrm>
                <a:off x="3111" y="214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72" name="Freeform 3982"/>
              <p:cNvSpPr>
                <a:spLocks/>
              </p:cNvSpPr>
              <p:nvPr/>
            </p:nvSpPr>
            <p:spPr bwMode="auto">
              <a:xfrm>
                <a:off x="3119" y="21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73" name="Freeform 3983"/>
              <p:cNvSpPr>
                <a:spLocks/>
              </p:cNvSpPr>
              <p:nvPr/>
            </p:nvSpPr>
            <p:spPr bwMode="auto">
              <a:xfrm>
                <a:off x="3127" y="212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74" name="Line 3984"/>
              <p:cNvSpPr>
                <a:spLocks noChangeShapeType="1"/>
              </p:cNvSpPr>
              <p:nvPr/>
            </p:nvSpPr>
            <p:spPr bwMode="auto">
              <a:xfrm flipV="1">
                <a:off x="3135" y="2101"/>
                <a:ext cx="8" cy="23"/>
              </a:xfrm>
              <a:prstGeom prst="line">
                <a:avLst/>
              </a:prstGeom>
              <a:noFill/>
              <a:ln w="5080">
                <a:solidFill>
                  <a:srgbClr val="FF9900"/>
                </a:solidFill>
                <a:round/>
                <a:headEnd/>
                <a:tailEnd/>
              </a:ln>
            </p:spPr>
            <p:txBody>
              <a:bodyPr/>
              <a:lstStyle/>
              <a:p>
                <a:endParaRPr lang="en-US"/>
              </a:p>
            </p:txBody>
          </p:sp>
          <p:sp>
            <p:nvSpPr>
              <p:cNvPr id="226875" name="Freeform 3985"/>
              <p:cNvSpPr>
                <a:spLocks/>
              </p:cNvSpPr>
              <p:nvPr/>
            </p:nvSpPr>
            <p:spPr bwMode="auto">
              <a:xfrm>
                <a:off x="3143" y="2078"/>
                <a:ext cx="7" cy="23"/>
              </a:xfrm>
              <a:custGeom>
                <a:avLst/>
                <a:gdLst>
                  <a:gd name="T0" fmla="*/ 0 w 7"/>
                  <a:gd name="T1" fmla="*/ 23 h 23"/>
                  <a:gd name="T2" fmla="*/ 0 w 7"/>
                  <a:gd name="T3" fmla="*/ 8 h 23"/>
                  <a:gd name="T4" fmla="*/ 7 w 7"/>
                  <a:gd name="T5" fmla="*/ 0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23"/>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876" name="Freeform 3986"/>
              <p:cNvSpPr>
                <a:spLocks/>
              </p:cNvSpPr>
              <p:nvPr/>
            </p:nvSpPr>
            <p:spPr bwMode="auto">
              <a:xfrm>
                <a:off x="3150" y="207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77" name="Freeform 3987"/>
              <p:cNvSpPr>
                <a:spLocks/>
              </p:cNvSpPr>
              <p:nvPr/>
            </p:nvSpPr>
            <p:spPr bwMode="auto">
              <a:xfrm>
                <a:off x="3158" y="2070"/>
                <a:ext cx="8" cy="31"/>
              </a:xfrm>
              <a:custGeom>
                <a:avLst/>
                <a:gdLst>
                  <a:gd name="T0" fmla="*/ 0 w 8"/>
                  <a:gd name="T1" fmla="*/ 0 h 31"/>
                  <a:gd name="T2" fmla="*/ 0 w 8"/>
                  <a:gd name="T3" fmla="*/ 16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6"/>
                    </a:lnTo>
                    <a:lnTo>
                      <a:pt x="8" y="31"/>
                    </a:lnTo>
                  </a:path>
                </a:pathLst>
              </a:custGeom>
              <a:noFill/>
              <a:ln w="5080">
                <a:solidFill>
                  <a:srgbClr val="FF9900"/>
                </a:solidFill>
                <a:prstDash val="solid"/>
                <a:round/>
                <a:headEnd/>
                <a:tailEnd/>
              </a:ln>
            </p:spPr>
            <p:txBody>
              <a:bodyPr/>
              <a:lstStyle/>
              <a:p>
                <a:endParaRPr lang="en-US"/>
              </a:p>
            </p:txBody>
          </p:sp>
          <p:sp>
            <p:nvSpPr>
              <p:cNvPr id="226878" name="Freeform 3988"/>
              <p:cNvSpPr>
                <a:spLocks/>
              </p:cNvSpPr>
              <p:nvPr/>
            </p:nvSpPr>
            <p:spPr bwMode="auto">
              <a:xfrm>
                <a:off x="3166" y="2101"/>
                <a:ext cx="8" cy="31"/>
              </a:xfrm>
              <a:custGeom>
                <a:avLst/>
                <a:gdLst>
                  <a:gd name="T0" fmla="*/ 0 w 8"/>
                  <a:gd name="T1" fmla="*/ 0 h 31"/>
                  <a:gd name="T2" fmla="*/ 0 w 8"/>
                  <a:gd name="T3" fmla="*/ 16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6"/>
                    </a:lnTo>
                    <a:lnTo>
                      <a:pt x="8" y="31"/>
                    </a:lnTo>
                  </a:path>
                </a:pathLst>
              </a:custGeom>
              <a:noFill/>
              <a:ln w="5080">
                <a:solidFill>
                  <a:srgbClr val="FF9900"/>
                </a:solidFill>
                <a:prstDash val="solid"/>
                <a:round/>
                <a:headEnd/>
                <a:tailEnd/>
              </a:ln>
            </p:spPr>
            <p:txBody>
              <a:bodyPr/>
              <a:lstStyle/>
              <a:p>
                <a:endParaRPr lang="en-US"/>
              </a:p>
            </p:txBody>
          </p:sp>
          <p:sp>
            <p:nvSpPr>
              <p:cNvPr id="226879" name="Freeform 3989"/>
              <p:cNvSpPr>
                <a:spLocks/>
              </p:cNvSpPr>
              <p:nvPr/>
            </p:nvSpPr>
            <p:spPr bwMode="auto">
              <a:xfrm>
                <a:off x="3174" y="2124"/>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880" name="Line 3990"/>
              <p:cNvSpPr>
                <a:spLocks noChangeShapeType="1"/>
              </p:cNvSpPr>
              <p:nvPr/>
            </p:nvSpPr>
            <p:spPr bwMode="auto">
              <a:xfrm>
                <a:off x="3181" y="2124"/>
                <a:ext cx="8" cy="0"/>
              </a:xfrm>
              <a:prstGeom prst="line">
                <a:avLst/>
              </a:prstGeom>
              <a:noFill/>
              <a:ln w="5080">
                <a:solidFill>
                  <a:srgbClr val="FF9900"/>
                </a:solidFill>
                <a:round/>
                <a:headEnd/>
                <a:tailEnd/>
              </a:ln>
            </p:spPr>
            <p:txBody>
              <a:bodyPr/>
              <a:lstStyle/>
              <a:p>
                <a:endParaRPr lang="en-US"/>
              </a:p>
            </p:txBody>
          </p:sp>
          <p:sp>
            <p:nvSpPr>
              <p:cNvPr id="226881" name="Freeform 3991"/>
              <p:cNvSpPr>
                <a:spLocks/>
              </p:cNvSpPr>
              <p:nvPr/>
            </p:nvSpPr>
            <p:spPr bwMode="auto">
              <a:xfrm>
                <a:off x="3189" y="211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82" name="Freeform 3992"/>
              <p:cNvSpPr>
                <a:spLocks/>
              </p:cNvSpPr>
              <p:nvPr/>
            </p:nvSpPr>
            <p:spPr bwMode="auto">
              <a:xfrm>
                <a:off x="3197" y="2117"/>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883" name="Freeform 3993"/>
              <p:cNvSpPr>
                <a:spLocks/>
              </p:cNvSpPr>
              <p:nvPr/>
            </p:nvSpPr>
            <p:spPr bwMode="auto">
              <a:xfrm>
                <a:off x="3205" y="211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84" name="Freeform 3994"/>
              <p:cNvSpPr>
                <a:spLocks/>
              </p:cNvSpPr>
              <p:nvPr/>
            </p:nvSpPr>
            <p:spPr bwMode="auto">
              <a:xfrm>
                <a:off x="3213" y="2117"/>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885" name="Freeform 3995"/>
              <p:cNvSpPr>
                <a:spLocks/>
              </p:cNvSpPr>
              <p:nvPr/>
            </p:nvSpPr>
            <p:spPr bwMode="auto">
              <a:xfrm>
                <a:off x="3220" y="2117"/>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9900"/>
                </a:solidFill>
                <a:prstDash val="solid"/>
                <a:round/>
                <a:headEnd/>
                <a:tailEnd/>
              </a:ln>
            </p:spPr>
            <p:txBody>
              <a:bodyPr/>
              <a:lstStyle/>
              <a:p>
                <a:endParaRPr lang="en-US"/>
              </a:p>
            </p:txBody>
          </p:sp>
          <p:sp>
            <p:nvSpPr>
              <p:cNvPr id="226886" name="Line 3996"/>
              <p:cNvSpPr>
                <a:spLocks noChangeShapeType="1"/>
              </p:cNvSpPr>
              <p:nvPr/>
            </p:nvSpPr>
            <p:spPr bwMode="auto">
              <a:xfrm>
                <a:off x="3228" y="2117"/>
                <a:ext cx="8" cy="0"/>
              </a:xfrm>
              <a:prstGeom prst="line">
                <a:avLst/>
              </a:prstGeom>
              <a:noFill/>
              <a:ln w="5080">
                <a:solidFill>
                  <a:srgbClr val="FF9900"/>
                </a:solidFill>
                <a:round/>
                <a:headEnd/>
                <a:tailEnd/>
              </a:ln>
            </p:spPr>
            <p:txBody>
              <a:bodyPr/>
              <a:lstStyle/>
              <a:p>
                <a:endParaRPr lang="en-US"/>
              </a:p>
            </p:txBody>
          </p:sp>
          <p:sp>
            <p:nvSpPr>
              <p:cNvPr id="226887" name="Line 3997"/>
              <p:cNvSpPr>
                <a:spLocks noChangeShapeType="1"/>
              </p:cNvSpPr>
              <p:nvPr/>
            </p:nvSpPr>
            <p:spPr bwMode="auto">
              <a:xfrm>
                <a:off x="3236" y="2117"/>
                <a:ext cx="8" cy="0"/>
              </a:xfrm>
              <a:prstGeom prst="line">
                <a:avLst/>
              </a:prstGeom>
              <a:noFill/>
              <a:ln w="5080">
                <a:solidFill>
                  <a:srgbClr val="FF9900"/>
                </a:solidFill>
                <a:round/>
                <a:headEnd/>
                <a:tailEnd/>
              </a:ln>
            </p:spPr>
            <p:txBody>
              <a:bodyPr/>
              <a:lstStyle/>
              <a:p>
                <a:endParaRPr lang="en-US"/>
              </a:p>
            </p:txBody>
          </p:sp>
          <p:sp>
            <p:nvSpPr>
              <p:cNvPr id="226888" name="Freeform 3998"/>
              <p:cNvSpPr>
                <a:spLocks/>
              </p:cNvSpPr>
              <p:nvPr/>
            </p:nvSpPr>
            <p:spPr bwMode="auto">
              <a:xfrm>
                <a:off x="3244" y="2117"/>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89" name="Freeform 3999"/>
              <p:cNvSpPr>
                <a:spLocks/>
              </p:cNvSpPr>
              <p:nvPr/>
            </p:nvSpPr>
            <p:spPr bwMode="auto">
              <a:xfrm>
                <a:off x="3251" y="210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90" name="Freeform 4000"/>
              <p:cNvSpPr>
                <a:spLocks/>
              </p:cNvSpPr>
              <p:nvPr/>
            </p:nvSpPr>
            <p:spPr bwMode="auto">
              <a:xfrm>
                <a:off x="3259" y="2101"/>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FF9900"/>
                </a:solidFill>
                <a:prstDash val="solid"/>
                <a:round/>
                <a:headEnd/>
                <a:tailEnd/>
              </a:ln>
            </p:spPr>
            <p:txBody>
              <a:bodyPr/>
              <a:lstStyle/>
              <a:p>
                <a:endParaRPr lang="en-US"/>
              </a:p>
            </p:txBody>
          </p:sp>
          <p:sp>
            <p:nvSpPr>
              <p:cNvPr id="226891" name="Line 4001"/>
              <p:cNvSpPr>
                <a:spLocks noChangeShapeType="1"/>
              </p:cNvSpPr>
              <p:nvPr/>
            </p:nvSpPr>
            <p:spPr bwMode="auto">
              <a:xfrm>
                <a:off x="3267" y="2101"/>
                <a:ext cx="0" cy="0"/>
              </a:xfrm>
              <a:prstGeom prst="line">
                <a:avLst/>
              </a:prstGeom>
              <a:noFill/>
              <a:ln w="5080">
                <a:solidFill>
                  <a:srgbClr val="FF9900"/>
                </a:solidFill>
                <a:round/>
                <a:headEnd/>
                <a:tailEnd/>
              </a:ln>
            </p:spPr>
            <p:txBody>
              <a:bodyPr/>
              <a:lstStyle/>
              <a:p>
                <a:endParaRPr lang="en-US"/>
              </a:p>
            </p:txBody>
          </p:sp>
          <p:sp>
            <p:nvSpPr>
              <p:cNvPr id="226892" name="Line 4002"/>
              <p:cNvSpPr>
                <a:spLocks noChangeShapeType="1"/>
              </p:cNvSpPr>
              <p:nvPr/>
            </p:nvSpPr>
            <p:spPr bwMode="auto">
              <a:xfrm>
                <a:off x="3267" y="2101"/>
                <a:ext cx="8" cy="0"/>
              </a:xfrm>
              <a:prstGeom prst="line">
                <a:avLst/>
              </a:prstGeom>
              <a:noFill/>
              <a:ln w="5080">
                <a:solidFill>
                  <a:srgbClr val="FF9900"/>
                </a:solidFill>
                <a:round/>
                <a:headEnd/>
                <a:tailEnd/>
              </a:ln>
            </p:spPr>
            <p:txBody>
              <a:bodyPr/>
              <a:lstStyle/>
              <a:p>
                <a:endParaRPr lang="en-US"/>
              </a:p>
            </p:txBody>
          </p:sp>
          <p:sp>
            <p:nvSpPr>
              <p:cNvPr id="226893" name="Line 4003"/>
              <p:cNvSpPr>
                <a:spLocks noChangeShapeType="1"/>
              </p:cNvSpPr>
              <p:nvPr/>
            </p:nvSpPr>
            <p:spPr bwMode="auto">
              <a:xfrm>
                <a:off x="3275" y="2101"/>
                <a:ext cx="8" cy="0"/>
              </a:xfrm>
              <a:prstGeom prst="line">
                <a:avLst/>
              </a:prstGeom>
              <a:noFill/>
              <a:ln w="5080">
                <a:solidFill>
                  <a:srgbClr val="FF9900"/>
                </a:solidFill>
                <a:round/>
                <a:headEnd/>
                <a:tailEnd/>
              </a:ln>
            </p:spPr>
            <p:txBody>
              <a:bodyPr/>
              <a:lstStyle/>
              <a:p>
                <a:endParaRPr lang="en-US"/>
              </a:p>
            </p:txBody>
          </p:sp>
          <p:sp>
            <p:nvSpPr>
              <p:cNvPr id="226894" name="Line 4004"/>
              <p:cNvSpPr>
                <a:spLocks noChangeShapeType="1"/>
              </p:cNvSpPr>
              <p:nvPr/>
            </p:nvSpPr>
            <p:spPr bwMode="auto">
              <a:xfrm>
                <a:off x="3283" y="2101"/>
                <a:ext cx="7" cy="0"/>
              </a:xfrm>
              <a:prstGeom prst="line">
                <a:avLst/>
              </a:prstGeom>
              <a:noFill/>
              <a:ln w="5080">
                <a:solidFill>
                  <a:srgbClr val="FF9900"/>
                </a:solidFill>
                <a:round/>
                <a:headEnd/>
                <a:tailEnd/>
              </a:ln>
            </p:spPr>
            <p:txBody>
              <a:bodyPr/>
              <a:lstStyle/>
              <a:p>
                <a:endParaRPr lang="en-US"/>
              </a:p>
            </p:txBody>
          </p:sp>
          <p:sp>
            <p:nvSpPr>
              <p:cNvPr id="226895" name="Line 4005"/>
              <p:cNvSpPr>
                <a:spLocks noChangeShapeType="1"/>
              </p:cNvSpPr>
              <p:nvPr/>
            </p:nvSpPr>
            <p:spPr bwMode="auto">
              <a:xfrm>
                <a:off x="3290" y="2101"/>
                <a:ext cx="8" cy="0"/>
              </a:xfrm>
              <a:prstGeom prst="line">
                <a:avLst/>
              </a:prstGeom>
              <a:noFill/>
              <a:ln w="5080">
                <a:solidFill>
                  <a:srgbClr val="FF9900"/>
                </a:solidFill>
                <a:round/>
                <a:headEnd/>
                <a:tailEnd/>
              </a:ln>
            </p:spPr>
            <p:txBody>
              <a:bodyPr/>
              <a:lstStyle/>
              <a:p>
                <a:endParaRPr lang="en-US"/>
              </a:p>
            </p:txBody>
          </p:sp>
          <p:sp>
            <p:nvSpPr>
              <p:cNvPr id="226896" name="Freeform 4006"/>
              <p:cNvSpPr>
                <a:spLocks/>
              </p:cNvSpPr>
              <p:nvPr/>
            </p:nvSpPr>
            <p:spPr bwMode="auto">
              <a:xfrm>
                <a:off x="3298" y="209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97" name="Line 4007"/>
              <p:cNvSpPr>
                <a:spLocks noChangeShapeType="1"/>
              </p:cNvSpPr>
              <p:nvPr/>
            </p:nvSpPr>
            <p:spPr bwMode="auto">
              <a:xfrm>
                <a:off x="3306" y="2093"/>
                <a:ext cx="8" cy="0"/>
              </a:xfrm>
              <a:prstGeom prst="line">
                <a:avLst/>
              </a:prstGeom>
              <a:noFill/>
              <a:ln w="5080">
                <a:solidFill>
                  <a:srgbClr val="FF9900"/>
                </a:solidFill>
                <a:round/>
                <a:headEnd/>
                <a:tailEnd/>
              </a:ln>
            </p:spPr>
            <p:txBody>
              <a:bodyPr/>
              <a:lstStyle/>
              <a:p>
                <a:endParaRPr lang="en-US"/>
              </a:p>
            </p:txBody>
          </p:sp>
          <p:sp>
            <p:nvSpPr>
              <p:cNvPr id="226898" name="Freeform 4008"/>
              <p:cNvSpPr>
                <a:spLocks/>
              </p:cNvSpPr>
              <p:nvPr/>
            </p:nvSpPr>
            <p:spPr bwMode="auto">
              <a:xfrm>
                <a:off x="3314" y="2086"/>
                <a:ext cx="7" cy="7"/>
              </a:xfrm>
              <a:custGeom>
                <a:avLst/>
                <a:gdLst>
                  <a:gd name="T0" fmla="*/ 0 w 7"/>
                  <a:gd name="T1" fmla="*/ 7 h 7"/>
                  <a:gd name="T2" fmla="*/ 0 w 7"/>
                  <a:gd name="T3" fmla="*/ 0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99" name="Line 4009"/>
              <p:cNvSpPr>
                <a:spLocks noChangeShapeType="1"/>
              </p:cNvSpPr>
              <p:nvPr/>
            </p:nvSpPr>
            <p:spPr bwMode="auto">
              <a:xfrm>
                <a:off x="3321" y="2086"/>
                <a:ext cx="8" cy="0"/>
              </a:xfrm>
              <a:prstGeom prst="line">
                <a:avLst/>
              </a:prstGeom>
              <a:noFill/>
              <a:ln w="5080">
                <a:solidFill>
                  <a:srgbClr val="FF9900"/>
                </a:solidFill>
                <a:round/>
                <a:headEnd/>
                <a:tailEnd/>
              </a:ln>
            </p:spPr>
            <p:txBody>
              <a:bodyPr/>
              <a:lstStyle/>
              <a:p>
                <a:endParaRPr lang="en-US"/>
              </a:p>
            </p:txBody>
          </p:sp>
          <p:sp>
            <p:nvSpPr>
              <p:cNvPr id="226900" name="Freeform 4010"/>
              <p:cNvSpPr>
                <a:spLocks/>
              </p:cNvSpPr>
              <p:nvPr/>
            </p:nvSpPr>
            <p:spPr bwMode="auto">
              <a:xfrm>
                <a:off x="3329" y="207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901" name="Freeform 4011"/>
              <p:cNvSpPr>
                <a:spLocks/>
              </p:cNvSpPr>
              <p:nvPr/>
            </p:nvSpPr>
            <p:spPr bwMode="auto">
              <a:xfrm>
                <a:off x="3337" y="2023"/>
                <a:ext cx="8" cy="55"/>
              </a:xfrm>
              <a:custGeom>
                <a:avLst/>
                <a:gdLst>
                  <a:gd name="T0" fmla="*/ 0 w 8"/>
                  <a:gd name="T1" fmla="*/ 55 h 55"/>
                  <a:gd name="T2" fmla="*/ 0 w 8"/>
                  <a:gd name="T3" fmla="*/ 47 h 55"/>
                  <a:gd name="T4" fmla="*/ 0 w 8"/>
                  <a:gd name="T5" fmla="*/ 31 h 55"/>
                  <a:gd name="T6" fmla="*/ 8 w 8"/>
                  <a:gd name="T7" fmla="*/ 16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47"/>
                    </a:lnTo>
                    <a:lnTo>
                      <a:pt x="0" y="31"/>
                    </a:lnTo>
                    <a:lnTo>
                      <a:pt x="8" y="16"/>
                    </a:lnTo>
                    <a:lnTo>
                      <a:pt x="8" y="0"/>
                    </a:lnTo>
                  </a:path>
                </a:pathLst>
              </a:custGeom>
              <a:noFill/>
              <a:ln w="5080">
                <a:solidFill>
                  <a:srgbClr val="FF9900"/>
                </a:solidFill>
                <a:prstDash val="solid"/>
                <a:round/>
                <a:headEnd/>
                <a:tailEnd/>
              </a:ln>
            </p:spPr>
            <p:txBody>
              <a:bodyPr/>
              <a:lstStyle/>
              <a:p>
                <a:endParaRPr lang="en-US"/>
              </a:p>
            </p:txBody>
          </p:sp>
          <p:sp>
            <p:nvSpPr>
              <p:cNvPr id="226902" name="Freeform 4012"/>
              <p:cNvSpPr>
                <a:spLocks/>
              </p:cNvSpPr>
              <p:nvPr/>
            </p:nvSpPr>
            <p:spPr bwMode="auto">
              <a:xfrm>
                <a:off x="3345" y="2008"/>
                <a:ext cx="8" cy="15"/>
              </a:xfrm>
              <a:custGeom>
                <a:avLst/>
                <a:gdLst>
                  <a:gd name="T0" fmla="*/ 0 w 8"/>
                  <a:gd name="T1" fmla="*/ 15 h 15"/>
                  <a:gd name="T2" fmla="*/ 0 w 8"/>
                  <a:gd name="T3" fmla="*/ 0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03" name="Freeform 4013"/>
              <p:cNvSpPr>
                <a:spLocks/>
              </p:cNvSpPr>
              <p:nvPr/>
            </p:nvSpPr>
            <p:spPr bwMode="auto">
              <a:xfrm>
                <a:off x="3353" y="2008"/>
                <a:ext cx="7" cy="62"/>
              </a:xfrm>
              <a:custGeom>
                <a:avLst/>
                <a:gdLst>
                  <a:gd name="T0" fmla="*/ 0 w 7"/>
                  <a:gd name="T1" fmla="*/ 0 h 62"/>
                  <a:gd name="T2" fmla="*/ 0 w 7"/>
                  <a:gd name="T3" fmla="*/ 7 h 62"/>
                  <a:gd name="T4" fmla="*/ 0 w 7"/>
                  <a:gd name="T5" fmla="*/ 31 h 62"/>
                  <a:gd name="T6" fmla="*/ 7 w 7"/>
                  <a:gd name="T7" fmla="*/ 46 h 62"/>
                  <a:gd name="T8" fmla="*/ 7 w 7"/>
                  <a:gd name="T9" fmla="*/ 62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0"/>
                    </a:moveTo>
                    <a:lnTo>
                      <a:pt x="0" y="7"/>
                    </a:lnTo>
                    <a:lnTo>
                      <a:pt x="0" y="31"/>
                    </a:lnTo>
                    <a:lnTo>
                      <a:pt x="7" y="46"/>
                    </a:lnTo>
                    <a:lnTo>
                      <a:pt x="7" y="62"/>
                    </a:lnTo>
                  </a:path>
                </a:pathLst>
              </a:custGeom>
              <a:noFill/>
              <a:ln w="5080">
                <a:solidFill>
                  <a:srgbClr val="FF9900"/>
                </a:solidFill>
                <a:prstDash val="solid"/>
                <a:round/>
                <a:headEnd/>
                <a:tailEnd/>
              </a:ln>
            </p:spPr>
            <p:txBody>
              <a:bodyPr/>
              <a:lstStyle/>
              <a:p>
                <a:endParaRPr lang="en-US"/>
              </a:p>
            </p:txBody>
          </p:sp>
          <p:sp>
            <p:nvSpPr>
              <p:cNvPr id="226904" name="Freeform 4014"/>
              <p:cNvSpPr>
                <a:spLocks/>
              </p:cNvSpPr>
              <p:nvPr/>
            </p:nvSpPr>
            <p:spPr bwMode="auto">
              <a:xfrm>
                <a:off x="3360" y="207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05" name="Line 4015"/>
              <p:cNvSpPr>
                <a:spLocks noChangeShapeType="1"/>
              </p:cNvSpPr>
              <p:nvPr/>
            </p:nvSpPr>
            <p:spPr bwMode="auto">
              <a:xfrm>
                <a:off x="3368" y="2070"/>
                <a:ext cx="8" cy="0"/>
              </a:xfrm>
              <a:prstGeom prst="line">
                <a:avLst/>
              </a:prstGeom>
              <a:noFill/>
              <a:ln w="5080">
                <a:solidFill>
                  <a:srgbClr val="FF9900"/>
                </a:solidFill>
                <a:round/>
                <a:headEnd/>
                <a:tailEnd/>
              </a:ln>
            </p:spPr>
            <p:txBody>
              <a:bodyPr/>
              <a:lstStyle/>
              <a:p>
                <a:endParaRPr lang="en-US"/>
              </a:p>
            </p:txBody>
          </p:sp>
          <p:sp>
            <p:nvSpPr>
              <p:cNvPr id="226906" name="Line 4016"/>
              <p:cNvSpPr>
                <a:spLocks noChangeShapeType="1"/>
              </p:cNvSpPr>
              <p:nvPr/>
            </p:nvSpPr>
            <p:spPr bwMode="auto">
              <a:xfrm>
                <a:off x="3376" y="2070"/>
                <a:ext cx="8" cy="0"/>
              </a:xfrm>
              <a:prstGeom prst="line">
                <a:avLst/>
              </a:prstGeom>
              <a:noFill/>
              <a:ln w="5080">
                <a:solidFill>
                  <a:srgbClr val="FF9900"/>
                </a:solidFill>
                <a:round/>
                <a:headEnd/>
                <a:tailEnd/>
              </a:ln>
            </p:spPr>
            <p:txBody>
              <a:bodyPr/>
              <a:lstStyle/>
              <a:p>
                <a:endParaRPr lang="en-US"/>
              </a:p>
            </p:txBody>
          </p:sp>
          <p:sp>
            <p:nvSpPr>
              <p:cNvPr id="226907" name="Freeform 4017"/>
              <p:cNvSpPr>
                <a:spLocks/>
              </p:cNvSpPr>
              <p:nvPr/>
            </p:nvSpPr>
            <p:spPr bwMode="auto">
              <a:xfrm>
                <a:off x="3384" y="2062"/>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908" name="Line 4018"/>
              <p:cNvSpPr>
                <a:spLocks noChangeShapeType="1"/>
              </p:cNvSpPr>
              <p:nvPr/>
            </p:nvSpPr>
            <p:spPr bwMode="auto">
              <a:xfrm>
                <a:off x="3391" y="2062"/>
                <a:ext cx="8" cy="0"/>
              </a:xfrm>
              <a:prstGeom prst="line">
                <a:avLst/>
              </a:prstGeom>
              <a:noFill/>
              <a:ln w="5080">
                <a:solidFill>
                  <a:srgbClr val="FF9900"/>
                </a:solidFill>
                <a:round/>
                <a:headEnd/>
                <a:tailEnd/>
              </a:ln>
            </p:spPr>
            <p:txBody>
              <a:bodyPr/>
              <a:lstStyle/>
              <a:p>
                <a:endParaRPr lang="en-US"/>
              </a:p>
            </p:txBody>
          </p:sp>
          <p:sp>
            <p:nvSpPr>
              <p:cNvPr id="226909" name="Line 4019"/>
              <p:cNvSpPr>
                <a:spLocks noChangeShapeType="1"/>
              </p:cNvSpPr>
              <p:nvPr/>
            </p:nvSpPr>
            <p:spPr bwMode="auto">
              <a:xfrm>
                <a:off x="3399" y="2062"/>
                <a:ext cx="8" cy="0"/>
              </a:xfrm>
              <a:prstGeom prst="line">
                <a:avLst/>
              </a:prstGeom>
              <a:noFill/>
              <a:ln w="5080">
                <a:solidFill>
                  <a:srgbClr val="FF9900"/>
                </a:solidFill>
                <a:round/>
                <a:headEnd/>
                <a:tailEnd/>
              </a:ln>
            </p:spPr>
            <p:txBody>
              <a:bodyPr/>
              <a:lstStyle/>
              <a:p>
                <a:endParaRPr lang="en-US"/>
              </a:p>
            </p:txBody>
          </p:sp>
          <p:sp>
            <p:nvSpPr>
              <p:cNvPr id="226910" name="Freeform 4020"/>
              <p:cNvSpPr>
                <a:spLocks/>
              </p:cNvSpPr>
              <p:nvPr/>
            </p:nvSpPr>
            <p:spPr bwMode="auto">
              <a:xfrm>
                <a:off x="3407" y="205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11" name="Freeform 4021"/>
              <p:cNvSpPr>
                <a:spLocks/>
              </p:cNvSpPr>
              <p:nvPr/>
            </p:nvSpPr>
            <p:spPr bwMode="auto">
              <a:xfrm>
                <a:off x="3415" y="205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12" name="Freeform 4022"/>
              <p:cNvSpPr>
                <a:spLocks/>
              </p:cNvSpPr>
              <p:nvPr/>
            </p:nvSpPr>
            <p:spPr bwMode="auto">
              <a:xfrm>
                <a:off x="3423" y="2039"/>
                <a:ext cx="7" cy="15"/>
              </a:xfrm>
              <a:custGeom>
                <a:avLst/>
                <a:gdLst>
                  <a:gd name="T0" fmla="*/ 0 w 7"/>
                  <a:gd name="T1" fmla="*/ 15 h 15"/>
                  <a:gd name="T2" fmla="*/ 0 w 7"/>
                  <a:gd name="T3" fmla="*/ 8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913" name="Line 4023"/>
              <p:cNvSpPr>
                <a:spLocks noChangeShapeType="1"/>
              </p:cNvSpPr>
              <p:nvPr/>
            </p:nvSpPr>
            <p:spPr bwMode="auto">
              <a:xfrm flipV="1">
                <a:off x="3430" y="2023"/>
                <a:ext cx="8" cy="16"/>
              </a:xfrm>
              <a:prstGeom prst="line">
                <a:avLst/>
              </a:prstGeom>
              <a:noFill/>
              <a:ln w="5080">
                <a:solidFill>
                  <a:srgbClr val="FF9900"/>
                </a:solidFill>
                <a:round/>
                <a:headEnd/>
                <a:tailEnd/>
              </a:ln>
            </p:spPr>
            <p:txBody>
              <a:bodyPr/>
              <a:lstStyle/>
              <a:p>
                <a:endParaRPr lang="en-US"/>
              </a:p>
            </p:txBody>
          </p:sp>
          <p:sp>
            <p:nvSpPr>
              <p:cNvPr id="226914" name="Line 4024"/>
              <p:cNvSpPr>
                <a:spLocks noChangeShapeType="1"/>
              </p:cNvSpPr>
              <p:nvPr/>
            </p:nvSpPr>
            <p:spPr bwMode="auto">
              <a:xfrm flipV="1">
                <a:off x="3438" y="2015"/>
                <a:ext cx="8" cy="8"/>
              </a:xfrm>
              <a:prstGeom prst="line">
                <a:avLst/>
              </a:prstGeom>
              <a:noFill/>
              <a:ln w="5080">
                <a:solidFill>
                  <a:srgbClr val="FF9900"/>
                </a:solidFill>
                <a:round/>
                <a:headEnd/>
                <a:tailEnd/>
              </a:ln>
            </p:spPr>
            <p:txBody>
              <a:bodyPr/>
              <a:lstStyle/>
              <a:p>
                <a:endParaRPr lang="en-US"/>
              </a:p>
            </p:txBody>
          </p:sp>
          <p:sp>
            <p:nvSpPr>
              <p:cNvPr id="226915" name="Freeform 4025"/>
              <p:cNvSpPr>
                <a:spLocks/>
              </p:cNvSpPr>
              <p:nvPr/>
            </p:nvSpPr>
            <p:spPr bwMode="auto">
              <a:xfrm>
                <a:off x="3446" y="2000"/>
                <a:ext cx="8" cy="15"/>
              </a:xfrm>
              <a:custGeom>
                <a:avLst/>
                <a:gdLst>
                  <a:gd name="T0" fmla="*/ 0 w 8"/>
                  <a:gd name="T1" fmla="*/ 15 h 15"/>
                  <a:gd name="T2" fmla="*/ 0 w 8"/>
                  <a:gd name="T3" fmla="*/ 8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916" name="Freeform 4026"/>
              <p:cNvSpPr>
                <a:spLocks/>
              </p:cNvSpPr>
              <p:nvPr/>
            </p:nvSpPr>
            <p:spPr bwMode="auto">
              <a:xfrm>
                <a:off x="3454" y="2000"/>
                <a:ext cx="7" cy="31"/>
              </a:xfrm>
              <a:custGeom>
                <a:avLst/>
                <a:gdLst>
                  <a:gd name="T0" fmla="*/ 0 w 7"/>
                  <a:gd name="T1" fmla="*/ 0 h 31"/>
                  <a:gd name="T2" fmla="*/ 0 w 7"/>
                  <a:gd name="T3" fmla="*/ 8 h 31"/>
                  <a:gd name="T4" fmla="*/ 0 w 7"/>
                  <a:gd name="T5" fmla="*/ 15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8"/>
                    </a:lnTo>
                    <a:lnTo>
                      <a:pt x="0" y="15"/>
                    </a:lnTo>
                    <a:lnTo>
                      <a:pt x="7" y="31"/>
                    </a:lnTo>
                  </a:path>
                </a:pathLst>
              </a:custGeom>
              <a:noFill/>
              <a:ln w="5080">
                <a:solidFill>
                  <a:srgbClr val="FF9900"/>
                </a:solidFill>
                <a:prstDash val="solid"/>
                <a:round/>
                <a:headEnd/>
                <a:tailEnd/>
              </a:ln>
            </p:spPr>
            <p:txBody>
              <a:bodyPr/>
              <a:lstStyle/>
              <a:p>
                <a:endParaRPr lang="en-US"/>
              </a:p>
            </p:txBody>
          </p:sp>
          <p:sp>
            <p:nvSpPr>
              <p:cNvPr id="226917" name="Freeform 4027"/>
              <p:cNvSpPr>
                <a:spLocks/>
              </p:cNvSpPr>
              <p:nvPr/>
            </p:nvSpPr>
            <p:spPr bwMode="auto">
              <a:xfrm>
                <a:off x="3461" y="2031"/>
                <a:ext cx="8" cy="16"/>
              </a:xfrm>
              <a:custGeom>
                <a:avLst/>
                <a:gdLst>
                  <a:gd name="T0" fmla="*/ 0 w 8"/>
                  <a:gd name="T1" fmla="*/ 0 h 16"/>
                  <a:gd name="T2" fmla="*/ 0 w 8"/>
                  <a:gd name="T3" fmla="*/ 8 h 16"/>
                  <a:gd name="T4" fmla="*/ 0 w 8"/>
                  <a:gd name="T5" fmla="*/ 16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8"/>
                    </a:lnTo>
                    <a:lnTo>
                      <a:pt x="0" y="16"/>
                    </a:lnTo>
                    <a:lnTo>
                      <a:pt x="8" y="16"/>
                    </a:lnTo>
                  </a:path>
                </a:pathLst>
              </a:custGeom>
              <a:noFill/>
              <a:ln w="5080">
                <a:solidFill>
                  <a:srgbClr val="FF9900"/>
                </a:solidFill>
                <a:prstDash val="solid"/>
                <a:round/>
                <a:headEnd/>
                <a:tailEnd/>
              </a:ln>
            </p:spPr>
            <p:txBody>
              <a:bodyPr/>
              <a:lstStyle/>
              <a:p>
                <a:endParaRPr lang="en-US"/>
              </a:p>
            </p:txBody>
          </p:sp>
          <p:sp>
            <p:nvSpPr>
              <p:cNvPr id="226918" name="Freeform 4028"/>
              <p:cNvSpPr>
                <a:spLocks/>
              </p:cNvSpPr>
              <p:nvPr/>
            </p:nvSpPr>
            <p:spPr bwMode="auto">
              <a:xfrm>
                <a:off x="3469" y="1938"/>
                <a:ext cx="8" cy="109"/>
              </a:xfrm>
              <a:custGeom>
                <a:avLst/>
                <a:gdLst>
                  <a:gd name="T0" fmla="*/ 0 w 8"/>
                  <a:gd name="T1" fmla="*/ 109 h 109"/>
                  <a:gd name="T2" fmla="*/ 0 w 8"/>
                  <a:gd name="T3" fmla="*/ 101 h 109"/>
                  <a:gd name="T4" fmla="*/ 0 w 8"/>
                  <a:gd name="T5" fmla="*/ 85 h 109"/>
                  <a:gd name="T6" fmla="*/ 0 w 8"/>
                  <a:gd name="T7" fmla="*/ 46 h 109"/>
                  <a:gd name="T8" fmla="*/ 8 w 8"/>
                  <a:gd name="T9" fmla="*/ 15 h 109"/>
                  <a:gd name="T10" fmla="*/ 8 w 8"/>
                  <a:gd name="T11" fmla="*/ 7 h 109"/>
                  <a:gd name="T12" fmla="*/ 8 w 8"/>
                  <a:gd name="T13" fmla="*/ 0 h 109"/>
                  <a:gd name="T14" fmla="*/ 0 60000 65536"/>
                  <a:gd name="T15" fmla="*/ 0 60000 65536"/>
                  <a:gd name="T16" fmla="*/ 0 60000 65536"/>
                  <a:gd name="T17" fmla="*/ 0 60000 65536"/>
                  <a:gd name="T18" fmla="*/ 0 60000 65536"/>
                  <a:gd name="T19" fmla="*/ 0 60000 65536"/>
                  <a:gd name="T20" fmla="*/ 0 60000 65536"/>
                  <a:gd name="T21" fmla="*/ 0 w 8"/>
                  <a:gd name="T22" fmla="*/ 0 h 109"/>
                  <a:gd name="T23" fmla="*/ 8 w 8"/>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9">
                    <a:moveTo>
                      <a:pt x="0" y="109"/>
                    </a:moveTo>
                    <a:lnTo>
                      <a:pt x="0" y="101"/>
                    </a:lnTo>
                    <a:lnTo>
                      <a:pt x="0" y="85"/>
                    </a:lnTo>
                    <a:lnTo>
                      <a:pt x="0" y="46"/>
                    </a:lnTo>
                    <a:lnTo>
                      <a:pt x="8" y="15"/>
                    </a:lnTo>
                    <a:lnTo>
                      <a:pt x="8" y="7"/>
                    </a:lnTo>
                    <a:lnTo>
                      <a:pt x="8" y="0"/>
                    </a:lnTo>
                  </a:path>
                </a:pathLst>
              </a:custGeom>
              <a:noFill/>
              <a:ln w="5080">
                <a:solidFill>
                  <a:srgbClr val="FF9900"/>
                </a:solidFill>
                <a:prstDash val="solid"/>
                <a:round/>
                <a:headEnd/>
                <a:tailEnd/>
              </a:ln>
            </p:spPr>
            <p:txBody>
              <a:bodyPr/>
              <a:lstStyle/>
              <a:p>
                <a:endParaRPr lang="en-US"/>
              </a:p>
            </p:txBody>
          </p:sp>
          <p:sp>
            <p:nvSpPr>
              <p:cNvPr id="226919" name="Freeform 4029"/>
              <p:cNvSpPr>
                <a:spLocks/>
              </p:cNvSpPr>
              <p:nvPr/>
            </p:nvSpPr>
            <p:spPr bwMode="auto">
              <a:xfrm>
                <a:off x="3477" y="1938"/>
                <a:ext cx="8" cy="109"/>
              </a:xfrm>
              <a:custGeom>
                <a:avLst/>
                <a:gdLst>
                  <a:gd name="T0" fmla="*/ 0 w 8"/>
                  <a:gd name="T1" fmla="*/ 0 h 109"/>
                  <a:gd name="T2" fmla="*/ 0 w 8"/>
                  <a:gd name="T3" fmla="*/ 7 h 109"/>
                  <a:gd name="T4" fmla="*/ 0 w 8"/>
                  <a:gd name="T5" fmla="*/ 15 h 109"/>
                  <a:gd name="T6" fmla="*/ 0 w 8"/>
                  <a:gd name="T7" fmla="*/ 46 h 109"/>
                  <a:gd name="T8" fmla="*/ 8 w 8"/>
                  <a:gd name="T9" fmla="*/ 85 h 109"/>
                  <a:gd name="T10" fmla="*/ 8 w 8"/>
                  <a:gd name="T11" fmla="*/ 101 h 109"/>
                  <a:gd name="T12" fmla="*/ 8 w 8"/>
                  <a:gd name="T13" fmla="*/ 109 h 109"/>
                  <a:gd name="T14" fmla="*/ 0 60000 65536"/>
                  <a:gd name="T15" fmla="*/ 0 60000 65536"/>
                  <a:gd name="T16" fmla="*/ 0 60000 65536"/>
                  <a:gd name="T17" fmla="*/ 0 60000 65536"/>
                  <a:gd name="T18" fmla="*/ 0 60000 65536"/>
                  <a:gd name="T19" fmla="*/ 0 60000 65536"/>
                  <a:gd name="T20" fmla="*/ 0 60000 65536"/>
                  <a:gd name="T21" fmla="*/ 0 w 8"/>
                  <a:gd name="T22" fmla="*/ 0 h 109"/>
                  <a:gd name="T23" fmla="*/ 8 w 8"/>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9">
                    <a:moveTo>
                      <a:pt x="0" y="0"/>
                    </a:moveTo>
                    <a:lnTo>
                      <a:pt x="0" y="7"/>
                    </a:lnTo>
                    <a:lnTo>
                      <a:pt x="0" y="15"/>
                    </a:lnTo>
                    <a:lnTo>
                      <a:pt x="0" y="46"/>
                    </a:lnTo>
                    <a:lnTo>
                      <a:pt x="8" y="85"/>
                    </a:lnTo>
                    <a:lnTo>
                      <a:pt x="8" y="101"/>
                    </a:lnTo>
                    <a:lnTo>
                      <a:pt x="8" y="109"/>
                    </a:lnTo>
                  </a:path>
                </a:pathLst>
              </a:custGeom>
              <a:noFill/>
              <a:ln w="5080">
                <a:solidFill>
                  <a:srgbClr val="FF9900"/>
                </a:solidFill>
                <a:prstDash val="solid"/>
                <a:round/>
                <a:headEnd/>
                <a:tailEnd/>
              </a:ln>
            </p:spPr>
            <p:txBody>
              <a:bodyPr/>
              <a:lstStyle/>
              <a:p>
                <a:endParaRPr lang="en-US"/>
              </a:p>
            </p:txBody>
          </p:sp>
          <p:sp>
            <p:nvSpPr>
              <p:cNvPr id="226920" name="Freeform 4030"/>
              <p:cNvSpPr>
                <a:spLocks/>
              </p:cNvSpPr>
              <p:nvPr/>
            </p:nvSpPr>
            <p:spPr bwMode="auto">
              <a:xfrm>
                <a:off x="3485" y="2039"/>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921" name="Line 4031"/>
              <p:cNvSpPr>
                <a:spLocks noChangeShapeType="1"/>
              </p:cNvSpPr>
              <p:nvPr/>
            </p:nvSpPr>
            <p:spPr bwMode="auto">
              <a:xfrm>
                <a:off x="3493" y="2039"/>
                <a:ext cx="7" cy="0"/>
              </a:xfrm>
              <a:prstGeom prst="line">
                <a:avLst/>
              </a:prstGeom>
              <a:noFill/>
              <a:ln w="5080">
                <a:solidFill>
                  <a:srgbClr val="FF9900"/>
                </a:solidFill>
                <a:round/>
                <a:headEnd/>
                <a:tailEnd/>
              </a:ln>
            </p:spPr>
            <p:txBody>
              <a:bodyPr/>
              <a:lstStyle/>
              <a:p>
                <a:endParaRPr lang="en-US"/>
              </a:p>
            </p:txBody>
          </p:sp>
          <p:sp>
            <p:nvSpPr>
              <p:cNvPr id="226922" name="Line 4032"/>
              <p:cNvSpPr>
                <a:spLocks noChangeShapeType="1"/>
              </p:cNvSpPr>
              <p:nvPr/>
            </p:nvSpPr>
            <p:spPr bwMode="auto">
              <a:xfrm>
                <a:off x="3500" y="2039"/>
                <a:ext cx="8" cy="0"/>
              </a:xfrm>
              <a:prstGeom prst="line">
                <a:avLst/>
              </a:prstGeom>
              <a:noFill/>
              <a:ln w="5080">
                <a:solidFill>
                  <a:srgbClr val="FF9900"/>
                </a:solidFill>
                <a:round/>
                <a:headEnd/>
                <a:tailEnd/>
              </a:ln>
            </p:spPr>
            <p:txBody>
              <a:bodyPr/>
              <a:lstStyle/>
              <a:p>
                <a:endParaRPr lang="en-US"/>
              </a:p>
            </p:txBody>
          </p:sp>
          <p:sp>
            <p:nvSpPr>
              <p:cNvPr id="226923" name="Line 4033"/>
              <p:cNvSpPr>
                <a:spLocks noChangeShapeType="1"/>
              </p:cNvSpPr>
              <p:nvPr/>
            </p:nvSpPr>
            <p:spPr bwMode="auto">
              <a:xfrm>
                <a:off x="3508" y="2039"/>
                <a:ext cx="8" cy="0"/>
              </a:xfrm>
              <a:prstGeom prst="line">
                <a:avLst/>
              </a:prstGeom>
              <a:noFill/>
              <a:ln w="5080">
                <a:solidFill>
                  <a:srgbClr val="FF9900"/>
                </a:solidFill>
                <a:round/>
                <a:headEnd/>
                <a:tailEnd/>
              </a:ln>
            </p:spPr>
            <p:txBody>
              <a:bodyPr/>
              <a:lstStyle/>
              <a:p>
                <a:endParaRPr lang="en-US"/>
              </a:p>
            </p:txBody>
          </p:sp>
        </p:grpSp>
        <p:grpSp>
          <p:nvGrpSpPr>
            <p:cNvPr id="226332" name="Group 4034"/>
            <p:cNvGrpSpPr>
              <a:grpSpLocks/>
            </p:cNvGrpSpPr>
            <p:nvPr/>
          </p:nvGrpSpPr>
          <p:grpSpPr bwMode="auto">
            <a:xfrm>
              <a:off x="3516" y="1945"/>
              <a:ext cx="1517" cy="872"/>
              <a:chOff x="3516" y="1945"/>
              <a:chExt cx="1517" cy="872"/>
            </a:xfrm>
          </p:grpSpPr>
          <p:sp>
            <p:nvSpPr>
              <p:cNvPr id="226524" name="Freeform 4035"/>
              <p:cNvSpPr>
                <a:spLocks/>
              </p:cNvSpPr>
              <p:nvPr/>
            </p:nvSpPr>
            <p:spPr bwMode="auto">
              <a:xfrm>
                <a:off x="3516" y="203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525" name="Freeform 4036"/>
              <p:cNvSpPr>
                <a:spLocks/>
              </p:cNvSpPr>
              <p:nvPr/>
            </p:nvSpPr>
            <p:spPr bwMode="auto">
              <a:xfrm>
                <a:off x="3524" y="1945"/>
                <a:ext cx="7" cy="86"/>
              </a:xfrm>
              <a:custGeom>
                <a:avLst/>
                <a:gdLst>
                  <a:gd name="T0" fmla="*/ 0 w 7"/>
                  <a:gd name="T1" fmla="*/ 86 h 86"/>
                  <a:gd name="T2" fmla="*/ 0 w 7"/>
                  <a:gd name="T3" fmla="*/ 63 h 86"/>
                  <a:gd name="T4" fmla="*/ 0 w 7"/>
                  <a:gd name="T5" fmla="*/ 39 h 86"/>
                  <a:gd name="T6" fmla="*/ 7 w 7"/>
                  <a:gd name="T7" fmla="*/ 8 h 86"/>
                  <a:gd name="T8" fmla="*/ 7 w 7"/>
                  <a:gd name="T9" fmla="*/ 0 h 86"/>
                  <a:gd name="T10" fmla="*/ 7 w 7"/>
                  <a:gd name="T11" fmla="*/ 0 h 86"/>
                  <a:gd name="T12" fmla="*/ 0 60000 65536"/>
                  <a:gd name="T13" fmla="*/ 0 60000 65536"/>
                  <a:gd name="T14" fmla="*/ 0 60000 65536"/>
                  <a:gd name="T15" fmla="*/ 0 60000 65536"/>
                  <a:gd name="T16" fmla="*/ 0 60000 65536"/>
                  <a:gd name="T17" fmla="*/ 0 60000 65536"/>
                  <a:gd name="T18" fmla="*/ 0 w 7"/>
                  <a:gd name="T19" fmla="*/ 0 h 86"/>
                  <a:gd name="T20" fmla="*/ 7 w 7"/>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 h="86">
                    <a:moveTo>
                      <a:pt x="0" y="86"/>
                    </a:moveTo>
                    <a:lnTo>
                      <a:pt x="0" y="63"/>
                    </a:lnTo>
                    <a:lnTo>
                      <a:pt x="0" y="39"/>
                    </a:lnTo>
                    <a:lnTo>
                      <a:pt x="7" y="8"/>
                    </a:lnTo>
                    <a:lnTo>
                      <a:pt x="7" y="0"/>
                    </a:lnTo>
                  </a:path>
                </a:pathLst>
              </a:custGeom>
              <a:noFill/>
              <a:ln w="5080">
                <a:solidFill>
                  <a:srgbClr val="FF9900"/>
                </a:solidFill>
                <a:prstDash val="solid"/>
                <a:round/>
                <a:headEnd/>
                <a:tailEnd/>
              </a:ln>
            </p:spPr>
            <p:txBody>
              <a:bodyPr/>
              <a:lstStyle/>
              <a:p>
                <a:endParaRPr lang="en-US"/>
              </a:p>
            </p:txBody>
          </p:sp>
          <p:sp>
            <p:nvSpPr>
              <p:cNvPr id="226526" name="Freeform 4037"/>
              <p:cNvSpPr>
                <a:spLocks/>
              </p:cNvSpPr>
              <p:nvPr/>
            </p:nvSpPr>
            <p:spPr bwMode="auto">
              <a:xfrm>
                <a:off x="3531" y="1945"/>
                <a:ext cx="8" cy="86"/>
              </a:xfrm>
              <a:custGeom>
                <a:avLst/>
                <a:gdLst>
                  <a:gd name="T0" fmla="*/ 0 w 8"/>
                  <a:gd name="T1" fmla="*/ 0 h 86"/>
                  <a:gd name="T2" fmla="*/ 0 w 8"/>
                  <a:gd name="T3" fmla="*/ 0 h 86"/>
                  <a:gd name="T4" fmla="*/ 0 w 8"/>
                  <a:gd name="T5" fmla="*/ 8 h 86"/>
                  <a:gd name="T6" fmla="*/ 0 w 8"/>
                  <a:gd name="T7" fmla="*/ 39 h 86"/>
                  <a:gd name="T8" fmla="*/ 8 w 8"/>
                  <a:gd name="T9" fmla="*/ 70 h 86"/>
                  <a:gd name="T10" fmla="*/ 8 w 8"/>
                  <a:gd name="T11" fmla="*/ 86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0"/>
                    </a:moveTo>
                    <a:lnTo>
                      <a:pt x="0" y="0"/>
                    </a:lnTo>
                    <a:lnTo>
                      <a:pt x="0" y="8"/>
                    </a:lnTo>
                    <a:lnTo>
                      <a:pt x="0" y="39"/>
                    </a:lnTo>
                    <a:lnTo>
                      <a:pt x="8" y="70"/>
                    </a:lnTo>
                    <a:lnTo>
                      <a:pt x="8" y="86"/>
                    </a:lnTo>
                  </a:path>
                </a:pathLst>
              </a:custGeom>
              <a:noFill/>
              <a:ln w="5080">
                <a:solidFill>
                  <a:srgbClr val="FF9900"/>
                </a:solidFill>
                <a:prstDash val="solid"/>
                <a:round/>
                <a:headEnd/>
                <a:tailEnd/>
              </a:ln>
            </p:spPr>
            <p:txBody>
              <a:bodyPr/>
              <a:lstStyle/>
              <a:p>
                <a:endParaRPr lang="en-US"/>
              </a:p>
            </p:txBody>
          </p:sp>
          <p:sp>
            <p:nvSpPr>
              <p:cNvPr id="226527" name="Freeform 4038"/>
              <p:cNvSpPr>
                <a:spLocks/>
              </p:cNvSpPr>
              <p:nvPr/>
            </p:nvSpPr>
            <p:spPr bwMode="auto">
              <a:xfrm>
                <a:off x="3539"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28" name="Freeform 4039"/>
              <p:cNvSpPr>
                <a:spLocks/>
              </p:cNvSpPr>
              <p:nvPr/>
            </p:nvSpPr>
            <p:spPr bwMode="auto">
              <a:xfrm>
                <a:off x="3547"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29" name="Freeform 4040"/>
              <p:cNvSpPr>
                <a:spLocks/>
              </p:cNvSpPr>
              <p:nvPr/>
            </p:nvSpPr>
            <p:spPr bwMode="auto">
              <a:xfrm>
                <a:off x="3555" y="1992"/>
                <a:ext cx="8" cy="39"/>
              </a:xfrm>
              <a:custGeom>
                <a:avLst/>
                <a:gdLst>
                  <a:gd name="T0" fmla="*/ 0 w 8"/>
                  <a:gd name="T1" fmla="*/ 39 h 39"/>
                  <a:gd name="T2" fmla="*/ 0 w 8"/>
                  <a:gd name="T3" fmla="*/ 31 h 39"/>
                  <a:gd name="T4" fmla="*/ 8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8"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530" name="Freeform 4041"/>
              <p:cNvSpPr>
                <a:spLocks/>
              </p:cNvSpPr>
              <p:nvPr/>
            </p:nvSpPr>
            <p:spPr bwMode="auto">
              <a:xfrm>
                <a:off x="3563" y="1992"/>
                <a:ext cx="0" cy="47"/>
              </a:xfrm>
              <a:custGeom>
                <a:avLst/>
                <a:gdLst>
                  <a:gd name="T0" fmla="*/ 0 h 47"/>
                  <a:gd name="T1" fmla="*/ 8 h 47"/>
                  <a:gd name="T2" fmla="*/ 23 h 47"/>
                  <a:gd name="T3" fmla="*/ 39 h 47"/>
                  <a:gd name="T4" fmla="*/ 47 h 47"/>
                  <a:gd name="T5" fmla="*/ 0 60000 65536"/>
                  <a:gd name="T6" fmla="*/ 0 60000 65536"/>
                  <a:gd name="T7" fmla="*/ 0 60000 65536"/>
                  <a:gd name="T8" fmla="*/ 0 60000 65536"/>
                  <a:gd name="T9" fmla="*/ 0 60000 65536"/>
                  <a:gd name="T10" fmla="*/ 0 h 47"/>
                  <a:gd name="T11" fmla="*/ 47 h 47"/>
                </a:gdLst>
                <a:ahLst/>
                <a:cxnLst>
                  <a:cxn ang="T5">
                    <a:pos x="0" y="T0"/>
                  </a:cxn>
                  <a:cxn ang="T6">
                    <a:pos x="0" y="T1"/>
                  </a:cxn>
                  <a:cxn ang="T7">
                    <a:pos x="0" y="T2"/>
                  </a:cxn>
                  <a:cxn ang="T8">
                    <a:pos x="0" y="T3"/>
                  </a:cxn>
                  <a:cxn ang="T9">
                    <a:pos x="0" y="T4"/>
                  </a:cxn>
                </a:cxnLst>
                <a:rect l="0" t="T10" r="0" b="T11"/>
                <a:pathLst>
                  <a:path h="47">
                    <a:moveTo>
                      <a:pt x="0" y="0"/>
                    </a:moveTo>
                    <a:lnTo>
                      <a:pt x="0" y="8"/>
                    </a:lnTo>
                    <a:lnTo>
                      <a:pt x="0" y="23"/>
                    </a:lnTo>
                    <a:lnTo>
                      <a:pt x="0" y="39"/>
                    </a:lnTo>
                    <a:lnTo>
                      <a:pt x="0" y="47"/>
                    </a:lnTo>
                  </a:path>
                </a:pathLst>
              </a:custGeom>
              <a:noFill/>
              <a:ln w="5080">
                <a:solidFill>
                  <a:srgbClr val="FF9900"/>
                </a:solidFill>
                <a:prstDash val="solid"/>
                <a:round/>
                <a:headEnd/>
                <a:tailEnd/>
              </a:ln>
            </p:spPr>
            <p:txBody>
              <a:bodyPr/>
              <a:lstStyle/>
              <a:p>
                <a:endParaRPr lang="en-US"/>
              </a:p>
            </p:txBody>
          </p:sp>
          <p:sp>
            <p:nvSpPr>
              <p:cNvPr id="226531" name="Freeform 4042"/>
              <p:cNvSpPr>
                <a:spLocks/>
              </p:cNvSpPr>
              <p:nvPr/>
            </p:nvSpPr>
            <p:spPr bwMode="auto">
              <a:xfrm>
                <a:off x="3563" y="2031"/>
                <a:ext cx="7" cy="8"/>
              </a:xfrm>
              <a:custGeom>
                <a:avLst/>
                <a:gdLst>
                  <a:gd name="T0" fmla="*/ 0 w 7"/>
                  <a:gd name="T1" fmla="*/ 8 h 8"/>
                  <a:gd name="T2" fmla="*/ 0 w 7"/>
                  <a:gd name="T3" fmla="*/ 8 h 8"/>
                  <a:gd name="T4" fmla="*/ 0 w 7"/>
                  <a:gd name="T5" fmla="*/ 8 h 8"/>
                  <a:gd name="T6" fmla="*/ 7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532" name="Freeform 4043"/>
              <p:cNvSpPr>
                <a:spLocks/>
              </p:cNvSpPr>
              <p:nvPr/>
            </p:nvSpPr>
            <p:spPr bwMode="auto">
              <a:xfrm>
                <a:off x="3570" y="20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533" name="Line 4044"/>
              <p:cNvSpPr>
                <a:spLocks noChangeShapeType="1"/>
              </p:cNvSpPr>
              <p:nvPr/>
            </p:nvSpPr>
            <p:spPr bwMode="auto">
              <a:xfrm>
                <a:off x="3578" y="2039"/>
                <a:ext cx="8" cy="0"/>
              </a:xfrm>
              <a:prstGeom prst="line">
                <a:avLst/>
              </a:prstGeom>
              <a:noFill/>
              <a:ln w="5080">
                <a:solidFill>
                  <a:srgbClr val="FF9900"/>
                </a:solidFill>
                <a:round/>
                <a:headEnd/>
                <a:tailEnd/>
              </a:ln>
            </p:spPr>
            <p:txBody>
              <a:bodyPr/>
              <a:lstStyle/>
              <a:p>
                <a:endParaRPr lang="en-US"/>
              </a:p>
            </p:txBody>
          </p:sp>
          <p:sp>
            <p:nvSpPr>
              <p:cNvPr id="226534" name="Freeform 4045"/>
              <p:cNvSpPr>
                <a:spLocks/>
              </p:cNvSpPr>
              <p:nvPr/>
            </p:nvSpPr>
            <p:spPr bwMode="auto">
              <a:xfrm>
                <a:off x="3586" y="203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35" name="Line 4046"/>
              <p:cNvSpPr>
                <a:spLocks noChangeShapeType="1"/>
              </p:cNvSpPr>
              <p:nvPr/>
            </p:nvSpPr>
            <p:spPr bwMode="auto">
              <a:xfrm>
                <a:off x="3594" y="2031"/>
                <a:ext cx="7" cy="0"/>
              </a:xfrm>
              <a:prstGeom prst="line">
                <a:avLst/>
              </a:prstGeom>
              <a:noFill/>
              <a:ln w="5080">
                <a:solidFill>
                  <a:srgbClr val="FF9900"/>
                </a:solidFill>
                <a:round/>
                <a:headEnd/>
                <a:tailEnd/>
              </a:ln>
            </p:spPr>
            <p:txBody>
              <a:bodyPr/>
              <a:lstStyle/>
              <a:p>
                <a:endParaRPr lang="en-US"/>
              </a:p>
            </p:txBody>
          </p:sp>
          <p:sp>
            <p:nvSpPr>
              <p:cNvPr id="226536" name="Freeform 4047"/>
              <p:cNvSpPr>
                <a:spLocks/>
              </p:cNvSpPr>
              <p:nvPr/>
            </p:nvSpPr>
            <p:spPr bwMode="auto">
              <a:xfrm>
                <a:off x="3601" y="202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37" name="Line 4048"/>
              <p:cNvSpPr>
                <a:spLocks noChangeShapeType="1"/>
              </p:cNvSpPr>
              <p:nvPr/>
            </p:nvSpPr>
            <p:spPr bwMode="auto">
              <a:xfrm>
                <a:off x="3609" y="2023"/>
                <a:ext cx="8" cy="0"/>
              </a:xfrm>
              <a:prstGeom prst="line">
                <a:avLst/>
              </a:prstGeom>
              <a:noFill/>
              <a:ln w="5080">
                <a:solidFill>
                  <a:srgbClr val="FF9900"/>
                </a:solidFill>
                <a:round/>
                <a:headEnd/>
                <a:tailEnd/>
              </a:ln>
            </p:spPr>
            <p:txBody>
              <a:bodyPr/>
              <a:lstStyle/>
              <a:p>
                <a:endParaRPr lang="en-US"/>
              </a:p>
            </p:txBody>
          </p:sp>
          <p:sp>
            <p:nvSpPr>
              <p:cNvPr id="226538" name="Line 4049"/>
              <p:cNvSpPr>
                <a:spLocks noChangeShapeType="1"/>
              </p:cNvSpPr>
              <p:nvPr/>
            </p:nvSpPr>
            <p:spPr bwMode="auto">
              <a:xfrm>
                <a:off x="3617" y="2023"/>
                <a:ext cx="8" cy="8"/>
              </a:xfrm>
              <a:prstGeom prst="line">
                <a:avLst/>
              </a:prstGeom>
              <a:noFill/>
              <a:ln w="5080">
                <a:solidFill>
                  <a:srgbClr val="FF9900"/>
                </a:solidFill>
                <a:round/>
                <a:headEnd/>
                <a:tailEnd/>
              </a:ln>
            </p:spPr>
            <p:txBody>
              <a:bodyPr/>
              <a:lstStyle/>
              <a:p>
                <a:endParaRPr lang="en-US"/>
              </a:p>
            </p:txBody>
          </p:sp>
          <p:sp>
            <p:nvSpPr>
              <p:cNvPr id="226539" name="Freeform 4050"/>
              <p:cNvSpPr>
                <a:spLocks/>
              </p:cNvSpPr>
              <p:nvPr/>
            </p:nvSpPr>
            <p:spPr bwMode="auto">
              <a:xfrm>
                <a:off x="3625" y="203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540" name="Freeform 4051"/>
              <p:cNvSpPr>
                <a:spLocks/>
              </p:cNvSpPr>
              <p:nvPr/>
            </p:nvSpPr>
            <p:spPr bwMode="auto">
              <a:xfrm>
                <a:off x="3633" y="2023"/>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541" name="Freeform 4052"/>
              <p:cNvSpPr>
                <a:spLocks/>
              </p:cNvSpPr>
              <p:nvPr/>
            </p:nvSpPr>
            <p:spPr bwMode="auto">
              <a:xfrm>
                <a:off x="3640" y="202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542" name="Line 4053"/>
              <p:cNvSpPr>
                <a:spLocks noChangeShapeType="1"/>
              </p:cNvSpPr>
              <p:nvPr/>
            </p:nvSpPr>
            <p:spPr bwMode="auto">
              <a:xfrm>
                <a:off x="3648" y="2039"/>
                <a:ext cx="8" cy="15"/>
              </a:xfrm>
              <a:prstGeom prst="line">
                <a:avLst/>
              </a:prstGeom>
              <a:noFill/>
              <a:ln w="5080">
                <a:solidFill>
                  <a:srgbClr val="FF9900"/>
                </a:solidFill>
                <a:round/>
                <a:headEnd/>
                <a:tailEnd/>
              </a:ln>
            </p:spPr>
            <p:txBody>
              <a:bodyPr/>
              <a:lstStyle/>
              <a:p>
                <a:endParaRPr lang="en-US"/>
              </a:p>
            </p:txBody>
          </p:sp>
          <p:sp>
            <p:nvSpPr>
              <p:cNvPr id="226543" name="Line 4054"/>
              <p:cNvSpPr>
                <a:spLocks noChangeShapeType="1"/>
              </p:cNvSpPr>
              <p:nvPr/>
            </p:nvSpPr>
            <p:spPr bwMode="auto">
              <a:xfrm>
                <a:off x="3656" y="2054"/>
                <a:ext cx="8" cy="8"/>
              </a:xfrm>
              <a:prstGeom prst="line">
                <a:avLst/>
              </a:prstGeom>
              <a:noFill/>
              <a:ln w="5080">
                <a:solidFill>
                  <a:srgbClr val="FF9900"/>
                </a:solidFill>
                <a:round/>
                <a:headEnd/>
                <a:tailEnd/>
              </a:ln>
            </p:spPr>
            <p:txBody>
              <a:bodyPr/>
              <a:lstStyle/>
              <a:p>
                <a:endParaRPr lang="en-US"/>
              </a:p>
            </p:txBody>
          </p:sp>
          <p:sp>
            <p:nvSpPr>
              <p:cNvPr id="226544" name="Line 4055"/>
              <p:cNvSpPr>
                <a:spLocks noChangeShapeType="1"/>
              </p:cNvSpPr>
              <p:nvPr/>
            </p:nvSpPr>
            <p:spPr bwMode="auto">
              <a:xfrm>
                <a:off x="3664" y="2062"/>
                <a:ext cx="7" cy="8"/>
              </a:xfrm>
              <a:prstGeom prst="line">
                <a:avLst/>
              </a:prstGeom>
              <a:noFill/>
              <a:ln w="5080">
                <a:solidFill>
                  <a:srgbClr val="FF9900"/>
                </a:solidFill>
                <a:round/>
                <a:headEnd/>
                <a:tailEnd/>
              </a:ln>
            </p:spPr>
            <p:txBody>
              <a:bodyPr/>
              <a:lstStyle/>
              <a:p>
                <a:endParaRPr lang="en-US"/>
              </a:p>
            </p:txBody>
          </p:sp>
          <p:sp>
            <p:nvSpPr>
              <p:cNvPr id="226545" name="Line 4056"/>
              <p:cNvSpPr>
                <a:spLocks noChangeShapeType="1"/>
              </p:cNvSpPr>
              <p:nvPr/>
            </p:nvSpPr>
            <p:spPr bwMode="auto">
              <a:xfrm>
                <a:off x="3671" y="2070"/>
                <a:ext cx="8" cy="0"/>
              </a:xfrm>
              <a:prstGeom prst="line">
                <a:avLst/>
              </a:prstGeom>
              <a:noFill/>
              <a:ln w="5080">
                <a:solidFill>
                  <a:srgbClr val="FF9900"/>
                </a:solidFill>
                <a:round/>
                <a:headEnd/>
                <a:tailEnd/>
              </a:ln>
            </p:spPr>
            <p:txBody>
              <a:bodyPr/>
              <a:lstStyle/>
              <a:p>
                <a:endParaRPr lang="en-US"/>
              </a:p>
            </p:txBody>
          </p:sp>
          <p:sp>
            <p:nvSpPr>
              <p:cNvPr id="226546" name="Freeform 4057"/>
              <p:cNvSpPr>
                <a:spLocks/>
              </p:cNvSpPr>
              <p:nvPr/>
            </p:nvSpPr>
            <p:spPr bwMode="auto">
              <a:xfrm>
                <a:off x="3679" y="206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47" name="Line 4058"/>
              <p:cNvSpPr>
                <a:spLocks noChangeShapeType="1"/>
              </p:cNvSpPr>
              <p:nvPr/>
            </p:nvSpPr>
            <p:spPr bwMode="auto">
              <a:xfrm>
                <a:off x="3687" y="2062"/>
                <a:ext cx="8" cy="0"/>
              </a:xfrm>
              <a:prstGeom prst="line">
                <a:avLst/>
              </a:prstGeom>
              <a:noFill/>
              <a:ln w="5080">
                <a:solidFill>
                  <a:srgbClr val="FF9900"/>
                </a:solidFill>
                <a:round/>
                <a:headEnd/>
                <a:tailEnd/>
              </a:ln>
            </p:spPr>
            <p:txBody>
              <a:bodyPr/>
              <a:lstStyle/>
              <a:p>
                <a:endParaRPr lang="en-US"/>
              </a:p>
            </p:txBody>
          </p:sp>
          <p:sp>
            <p:nvSpPr>
              <p:cNvPr id="226548" name="Line 4059"/>
              <p:cNvSpPr>
                <a:spLocks noChangeShapeType="1"/>
              </p:cNvSpPr>
              <p:nvPr/>
            </p:nvSpPr>
            <p:spPr bwMode="auto">
              <a:xfrm>
                <a:off x="3695" y="2062"/>
                <a:ext cx="8" cy="8"/>
              </a:xfrm>
              <a:prstGeom prst="line">
                <a:avLst/>
              </a:prstGeom>
              <a:noFill/>
              <a:ln w="5080">
                <a:solidFill>
                  <a:srgbClr val="FF9900"/>
                </a:solidFill>
                <a:round/>
                <a:headEnd/>
                <a:tailEnd/>
              </a:ln>
            </p:spPr>
            <p:txBody>
              <a:bodyPr/>
              <a:lstStyle/>
              <a:p>
                <a:endParaRPr lang="en-US"/>
              </a:p>
            </p:txBody>
          </p:sp>
          <p:sp>
            <p:nvSpPr>
              <p:cNvPr id="226549" name="Line 4060"/>
              <p:cNvSpPr>
                <a:spLocks noChangeShapeType="1"/>
              </p:cNvSpPr>
              <p:nvPr/>
            </p:nvSpPr>
            <p:spPr bwMode="auto">
              <a:xfrm>
                <a:off x="3703" y="2070"/>
                <a:ext cx="7" cy="8"/>
              </a:xfrm>
              <a:prstGeom prst="line">
                <a:avLst/>
              </a:prstGeom>
              <a:noFill/>
              <a:ln w="5080">
                <a:solidFill>
                  <a:srgbClr val="FF9900"/>
                </a:solidFill>
                <a:round/>
                <a:headEnd/>
                <a:tailEnd/>
              </a:ln>
            </p:spPr>
            <p:txBody>
              <a:bodyPr/>
              <a:lstStyle/>
              <a:p>
                <a:endParaRPr lang="en-US"/>
              </a:p>
            </p:txBody>
          </p:sp>
          <p:sp>
            <p:nvSpPr>
              <p:cNvPr id="226550" name="Line 4061"/>
              <p:cNvSpPr>
                <a:spLocks noChangeShapeType="1"/>
              </p:cNvSpPr>
              <p:nvPr/>
            </p:nvSpPr>
            <p:spPr bwMode="auto">
              <a:xfrm>
                <a:off x="3710" y="2078"/>
                <a:ext cx="8" cy="8"/>
              </a:xfrm>
              <a:prstGeom prst="line">
                <a:avLst/>
              </a:prstGeom>
              <a:noFill/>
              <a:ln w="5080">
                <a:solidFill>
                  <a:srgbClr val="FF9900"/>
                </a:solidFill>
                <a:round/>
                <a:headEnd/>
                <a:tailEnd/>
              </a:ln>
            </p:spPr>
            <p:txBody>
              <a:bodyPr/>
              <a:lstStyle/>
              <a:p>
                <a:endParaRPr lang="en-US"/>
              </a:p>
            </p:txBody>
          </p:sp>
          <p:sp>
            <p:nvSpPr>
              <p:cNvPr id="226551" name="Line 4062"/>
              <p:cNvSpPr>
                <a:spLocks noChangeShapeType="1"/>
              </p:cNvSpPr>
              <p:nvPr/>
            </p:nvSpPr>
            <p:spPr bwMode="auto">
              <a:xfrm>
                <a:off x="3718" y="2086"/>
                <a:ext cx="8" cy="0"/>
              </a:xfrm>
              <a:prstGeom prst="line">
                <a:avLst/>
              </a:prstGeom>
              <a:noFill/>
              <a:ln w="5080">
                <a:solidFill>
                  <a:srgbClr val="FF9900"/>
                </a:solidFill>
                <a:round/>
                <a:headEnd/>
                <a:tailEnd/>
              </a:ln>
            </p:spPr>
            <p:txBody>
              <a:bodyPr/>
              <a:lstStyle/>
              <a:p>
                <a:endParaRPr lang="en-US"/>
              </a:p>
            </p:txBody>
          </p:sp>
          <p:sp>
            <p:nvSpPr>
              <p:cNvPr id="226552" name="Line 4063"/>
              <p:cNvSpPr>
                <a:spLocks noChangeShapeType="1"/>
              </p:cNvSpPr>
              <p:nvPr/>
            </p:nvSpPr>
            <p:spPr bwMode="auto">
              <a:xfrm>
                <a:off x="3726" y="2086"/>
                <a:ext cx="8" cy="0"/>
              </a:xfrm>
              <a:prstGeom prst="line">
                <a:avLst/>
              </a:prstGeom>
              <a:noFill/>
              <a:ln w="5080">
                <a:solidFill>
                  <a:srgbClr val="FF9900"/>
                </a:solidFill>
                <a:round/>
                <a:headEnd/>
                <a:tailEnd/>
              </a:ln>
            </p:spPr>
            <p:txBody>
              <a:bodyPr/>
              <a:lstStyle/>
              <a:p>
                <a:endParaRPr lang="en-US"/>
              </a:p>
            </p:txBody>
          </p:sp>
          <p:sp>
            <p:nvSpPr>
              <p:cNvPr id="226553" name="Freeform 4064"/>
              <p:cNvSpPr>
                <a:spLocks/>
              </p:cNvSpPr>
              <p:nvPr/>
            </p:nvSpPr>
            <p:spPr bwMode="auto">
              <a:xfrm>
                <a:off x="3734" y="2086"/>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554" name="Line 4065"/>
              <p:cNvSpPr>
                <a:spLocks noChangeShapeType="1"/>
              </p:cNvSpPr>
              <p:nvPr/>
            </p:nvSpPr>
            <p:spPr bwMode="auto">
              <a:xfrm>
                <a:off x="3741" y="2093"/>
                <a:ext cx="8" cy="0"/>
              </a:xfrm>
              <a:prstGeom prst="line">
                <a:avLst/>
              </a:prstGeom>
              <a:noFill/>
              <a:ln w="5080">
                <a:solidFill>
                  <a:srgbClr val="FF9900"/>
                </a:solidFill>
                <a:round/>
                <a:headEnd/>
                <a:tailEnd/>
              </a:ln>
            </p:spPr>
            <p:txBody>
              <a:bodyPr/>
              <a:lstStyle/>
              <a:p>
                <a:endParaRPr lang="en-US"/>
              </a:p>
            </p:txBody>
          </p:sp>
          <p:sp>
            <p:nvSpPr>
              <p:cNvPr id="226555" name="Freeform 4066"/>
              <p:cNvSpPr>
                <a:spLocks/>
              </p:cNvSpPr>
              <p:nvPr/>
            </p:nvSpPr>
            <p:spPr bwMode="auto">
              <a:xfrm>
                <a:off x="3749" y="209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556" name="Line 4067"/>
              <p:cNvSpPr>
                <a:spLocks noChangeShapeType="1"/>
              </p:cNvSpPr>
              <p:nvPr/>
            </p:nvSpPr>
            <p:spPr bwMode="auto">
              <a:xfrm>
                <a:off x="3757" y="2101"/>
                <a:ext cx="8" cy="0"/>
              </a:xfrm>
              <a:prstGeom prst="line">
                <a:avLst/>
              </a:prstGeom>
              <a:noFill/>
              <a:ln w="5080">
                <a:solidFill>
                  <a:srgbClr val="FF9900"/>
                </a:solidFill>
                <a:round/>
                <a:headEnd/>
                <a:tailEnd/>
              </a:ln>
            </p:spPr>
            <p:txBody>
              <a:bodyPr/>
              <a:lstStyle/>
              <a:p>
                <a:endParaRPr lang="en-US"/>
              </a:p>
            </p:txBody>
          </p:sp>
          <p:sp>
            <p:nvSpPr>
              <p:cNvPr id="226557" name="Freeform 4068"/>
              <p:cNvSpPr>
                <a:spLocks/>
              </p:cNvSpPr>
              <p:nvPr/>
            </p:nvSpPr>
            <p:spPr bwMode="auto">
              <a:xfrm>
                <a:off x="3765" y="2086"/>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FF9900"/>
                </a:solidFill>
                <a:prstDash val="solid"/>
                <a:round/>
                <a:headEnd/>
                <a:tailEnd/>
              </a:ln>
            </p:spPr>
            <p:txBody>
              <a:bodyPr/>
              <a:lstStyle/>
              <a:p>
                <a:endParaRPr lang="en-US"/>
              </a:p>
            </p:txBody>
          </p:sp>
          <p:sp>
            <p:nvSpPr>
              <p:cNvPr id="226558" name="Freeform 4069"/>
              <p:cNvSpPr>
                <a:spLocks/>
              </p:cNvSpPr>
              <p:nvPr/>
            </p:nvSpPr>
            <p:spPr bwMode="auto">
              <a:xfrm>
                <a:off x="3773" y="2086"/>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FF9900"/>
                </a:solidFill>
                <a:prstDash val="solid"/>
                <a:round/>
                <a:headEnd/>
                <a:tailEnd/>
              </a:ln>
            </p:spPr>
            <p:txBody>
              <a:bodyPr/>
              <a:lstStyle/>
              <a:p>
                <a:endParaRPr lang="en-US"/>
              </a:p>
            </p:txBody>
          </p:sp>
          <p:sp>
            <p:nvSpPr>
              <p:cNvPr id="226559" name="Line 4070"/>
              <p:cNvSpPr>
                <a:spLocks noChangeShapeType="1"/>
              </p:cNvSpPr>
              <p:nvPr/>
            </p:nvSpPr>
            <p:spPr bwMode="auto">
              <a:xfrm>
                <a:off x="3780" y="2117"/>
                <a:ext cx="8" cy="7"/>
              </a:xfrm>
              <a:prstGeom prst="line">
                <a:avLst/>
              </a:prstGeom>
              <a:noFill/>
              <a:ln w="5080">
                <a:solidFill>
                  <a:srgbClr val="FF9900"/>
                </a:solidFill>
                <a:round/>
                <a:headEnd/>
                <a:tailEnd/>
              </a:ln>
            </p:spPr>
            <p:txBody>
              <a:bodyPr/>
              <a:lstStyle/>
              <a:p>
                <a:endParaRPr lang="en-US"/>
              </a:p>
            </p:txBody>
          </p:sp>
          <p:sp>
            <p:nvSpPr>
              <p:cNvPr id="226560" name="Line 4071"/>
              <p:cNvSpPr>
                <a:spLocks noChangeShapeType="1"/>
              </p:cNvSpPr>
              <p:nvPr/>
            </p:nvSpPr>
            <p:spPr bwMode="auto">
              <a:xfrm>
                <a:off x="3788" y="2124"/>
                <a:ext cx="8" cy="8"/>
              </a:xfrm>
              <a:prstGeom prst="line">
                <a:avLst/>
              </a:prstGeom>
              <a:noFill/>
              <a:ln w="5080">
                <a:solidFill>
                  <a:srgbClr val="FF9900"/>
                </a:solidFill>
                <a:round/>
                <a:headEnd/>
                <a:tailEnd/>
              </a:ln>
            </p:spPr>
            <p:txBody>
              <a:bodyPr/>
              <a:lstStyle/>
              <a:p>
                <a:endParaRPr lang="en-US"/>
              </a:p>
            </p:txBody>
          </p:sp>
          <p:sp>
            <p:nvSpPr>
              <p:cNvPr id="226561" name="Line 4072"/>
              <p:cNvSpPr>
                <a:spLocks noChangeShapeType="1"/>
              </p:cNvSpPr>
              <p:nvPr/>
            </p:nvSpPr>
            <p:spPr bwMode="auto">
              <a:xfrm>
                <a:off x="3796" y="2132"/>
                <a:ext cx="8" cy="0"/>
              </a:xfrm>
              <a:prstGeom prst="line">
                <a:avLst/>
              </a:prstGeom>
              <a:noFill/>
              <a:ln w="5080">
                <a:solidFill>
                  <a:srgbClr val="FF9900"/>
                </a:solidFill>
                <a:round/>
                <a:headEnd/>
                <a:tailEnd/>
              </a:ln>
            </p:spPr>
            <p:txBody>
              <a:bodyPr/>
              <a:lstStyle/>
              <a:p>
                <a:endParaRPr lang="en-US"/>
              </a:p>
            </p:txBody>
          </p:sp>
          <p:sp>
            <p:nvSpPr>
              <p:cNvPr id="226562" name="Freeform 4073"/>
              <p:cNvSpPr>
                <a:spLocks/>
              </p:cNvSpPr>
              <p:nvPr/>
            </p:nvSpPr>
            <p:spPr bwMode="auto">
              <a:xfrm>
                <a:off x="3804" y="2132"/>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6563" name="Freeform 4074"/>
              <p:cNvSpPr>
                <a:spLocks/>
              </p:cNvSpPr>
              <p:nvPr/>
            </p:nvSpPr>
            <p:spPr bwMode="auto">
              <a:xfrm>
                <a:off x="3811" y="213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64" name="Line 4075"/>
              <p:cNvSpPr>
                <a:spLocks noChangeShapeType="1"/>
              </p:cNvSpPr>
              <p:nvPr/>
            </p:nvSpPr>
            <p:spPr bwMode="auto">
              <a:xfrm>
                <a:off x="3819" y="2132"/>
                <a:ext cx="8" cy="8"/>
              </a:xfrm>
              <a:prstGeom prst="line">
                <a:avLst/>
              </a:prstGeom>
              <a:noFill/>
              <a:ln w="5080">
                <a:solidFill>
                  <a:srgbClr val="FF9900"/>
                </a:solidFill>
                <a:round/>
                <a:headEnd/>
                <a:tailEnd/>
              </a:ln>
            </p:spPr>
            <p:txBody>
              <a:bodyPr/>
              <a:lstStyle/>
              <a:p>
                <a:endParaRPr lang="en-US"/>
              </a:p>
            </p:txBody>
          </p:sp>
          <p:sp>
            <p:nvSpPr>
              <p:cNvPr id="226565" name="Freeform 4076"/>
              <p:cNvSpPr>
                <a:spLocks/>
              </p:cNvSpPr>
              <p:nvPr/>
            </p:nvSpPr>
            <p:spPr bwMode="auto">
              <a:xfrm>
                <a:off x="3827"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566" name="Freeform 4077"/>
              <p:cNvSpPr>
                <a:spLocks/>
              </p:cNvSpPr>
              <p:nvPr/>
            </p:nvSpPr>
            <p:spPr bwMode="auto">
              <a:xfrm>
                <a:off x="3835" y="214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567" name="Line 4078"/>
              <p:cNvSpPr>
                <a:spLocks noChangeShapeType="1"/>
              </p:cNvSpPr>
              <p:nvPr/>
            </p:nvSpPr>
            <p:spPr bwMode="auto">
              <a:xfrm>
                <a:off x="3843" y="2148"/>
                <a:ext cx="7" cy="0"/>
              </a:xfrm>
              <a:prstGeom prst="line">
                <a:avLst/>
              </a:prstGeom>
              <a:noFill/>
              <a:ln w="5080">
                <a:solidFill>
                  <a:srgbClr val="FF9900"/>
                </a:solidFill>
                <a:round/>
                <a:headEnd/>
                <a:tailEnd/>
              </a:ln>
            </p:spPr>
            <p:txBody>
              <a:bodyPr/>
              <a:lstStyle/>
              <a:p>
                <a:endParaRPr lang="en-US"/>
              </a:p>
            </p:txBody>
          </p:sp>
          <p:sp>
            <p:nvSpPr>
              <p:cNvPr id="226568" name="Freeform 4079"/>
              <p:cNvSpPr>
                <a:spLocks/>
              </p:cNvSpPr>
              <p:nvPr/>
            </p:nvSpPr>
            <p:spPr bwMode="auto">
              <a:xfrm>
                <a:off x="3850" y="214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9900"/>
                </a:solidFill>
                <a:prstDash val="solid"/>
                <a:round/>
                <a:headEnd/>
                <a:tailEnd/>
              </a:ln>
            </p:spPr>
            <p:txBody>
              <a:bodyPr/>
              <a:lstStyle/>
              <a:p>
                <a:endParaRPr lang="en-US"/>
              </a:p>
            </p:txBody>
          </p:sp>
          <p:sp>
            <p:nvSpPr>
              <p:cNvPr id="226569" name="Line 4080"/>
              <p:cNvSpPr>
                <a:spLocks noChangeShapeType="1"/>
              </p:cNvSpPr>
              <p:nvPr/>
            </p:nvSpPr>
            <p:spPr bwMode="auto">
              <a:xfrm>
                <a:off x="3858" y="2156"/>
                <a:ext cx="0" cy="0"/>
              </a:xfrm>
              <a:prstGeom prst="line">
                <a:avLst/>
              </a:prstGeom>
              <a:noFill/>
              <a:ln w="5080">
                <a:solidFill>
                  <a:srgbClr val="FF9900"/>
                </a:solidFill>
                <a:round/>
                <a:headEnd/>
                <a:tailEnd/>
              </a:ln>
            </p:spPr>
            <p:txBody>
              <a:bodyPr/>
              <a:lstStyle/>
              <a:p>
                <a:endParaRPr lang="en-US"/>
              </a:p>
            </p:txBody>
          </p:sp>
          <p:sp>
            <p:nvSpPr>
              <p:cNvPr id="226570" name="Freeform 4081"/>
              <p:cNvSpPr>
                <a:spLocks/>
              </p:cNvSpPr>
              <p:nvPr/>
            </p:nvSpPr>
            <p:spPr bwMode="auto">
              <a:xfrm>
                <a:off x="3858" y="2156"/>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6571" name="Freeform 4082"/>
              <p:cNvSpPr>
                <a:spLocks/>
              </p:cNvSpPr>
              <p:nvPr/>
            </p:nvSpPr>
            <p:spPr bwMode="auto">
              <a:xfrm>
                <a:off x="3866"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72" name="Freeform 4083"/>
              <p:cNvSpPr>
                <a:spLocks/>
              </p:cNvSpPr>
              <p:nvPr/>
            </p:nvSpPr>
            <p:spPr bwMode="auto">
              <a:xfrm>
                <a:off x="3874" y="2156"/>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FF9900"/>
                </a:solidFill>
                <a:prstDash val="solid"/>
                <a:round/>
                <a:headEnd/>
                <a:tailEnd/>
              </a:ln>
            </p:spPr>
            <p:txBody>
              <a:bodyPr/>
              <a:lstStyle/>
              <a:p>
                <a:endParaRPr lang="en-US"/>
              </a:p>
            </p:txBody>
          </p:sp>
          <p:sp>
            <p:nvSpPr>
              <p:cNvPr id="226573" name="Line 4084"/>
              <p:cNvSpPr>
                <a:spLocks noChangeShapeType="1"/>
              </p:cNvSpPr>
              <p:nvPr/>
            </p:nvSpPr>
            <p:spPr bwMode="auto">
              <a:xfrm>
                <a:off x="3881" y="2171"/>
                <a:ext cx="8" cy="8"/>
              </a:xfrm>
              <a:prstGeom prst="line">
                <a:avLst/>
              </a:prstGeom>
              <a:noFill/>
              <a:ln w="5080">
                <a:solidFill>
                  <a:srgbClr val="FF9900"/>
                </a:solidFill>
                <a:round/>
                <a:headEnd/>
                <a:tailEnd/>
              </a:ln>
            </p:spPr>
            <p:txBody>
              <a:bodyPr/>
              <a:lstStyle/>
              <a:p>
                <a:endParaRPr lang="en-US"/>
              </a:p>
            </p:txBody>
          </p:sp>
          <p:sp>
            <p:nvSpPr>
              <p:cNvPr id="226574" name="Freeform 4085"/>
              <p:cNvSpPr>
                <a:spLocks/>
              </p:cNvSpPr>
              <p:nvPr/>
            </p:nvSpPr>
            <p:spPr bwMode="auto">
              <a:xfrm>
                <a:off x="3889" y="217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575" name="Freeform 4086"/>
              <p:cNvSpPr>
                <a:spLocks/>
              </p:cNvSpPr>
              <p:nvPr/>
            </p:nvSpPr>
            <p:spPr bwMode="auto">
              <a:xfrm>
                <a:off x="3897" y="219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76" name="Line 4087"/>
              <p:cNvSpPr>
                <a:spLocks noChangeShapeType="1"/>
              </p:cNvSpPr>
              <p:nvPr/>
            </p:nvSpPr>
            <p:spPr bwMode="auto">
              <a:xfrm>
                <a:off x="3905" y="2194"/>
                <a:ext cx="8" cy="8"/>
              </a:xfrm>
              <a:prstGeom prst="line">
                <a:avLst/>
              </a:prstGeom>
              <a:noFill/>
              <a:ln w="5080">
                <a:solidFill>
                  <a:srgbClr val="FF9900"/>
                </a:solidFill>
                <a:round/>
                <a:headEnd/>
                <a:tailEnd/>
              </a:ln>
            </p:spPr>
            <p:txBody>
              <a:bodyPr/>
              <a:lstStyle/>
              <a:p>
                <a:endParaRPr lang="en-US"/>
              </a:p>
            </p:txBody>
          </p:sp>
          <p:sp>
            <p:nvSpPr>
              <p:cNvPr id="226577" name="Line 4088"/>
              <p:cNvSpPr>
                <a:spLocks noChangeShapeType="1"/>
              </p:cNvSpPr>
              <p:nvPr/>
            </p:nvSpPr>
            <p:spPr bwMode="auto">
              <a:xfrm>
                <a:off x="3913" y="2202"/>
                <a:ext cx="7" cy="8"/>
              </a:xfrm>
              <a:prstGeom prst="line">
                <a:avLst/>
              </a:prstGeom>
              <a:noFill/>
              <a:ln w="5080">
                <a:solidFill>
                  <a:srgbClr val="FF9900"/>
                </a:solidFill>
                <a:round/>
                <a:headEnd/>
                <a:tailEnd/>
              </a:ln>
            </p:spPr>
            <p:txBody>
              <a:bodyPr/>
              <a:lstStyle/>
              <a:p>
                <a:endParaRPr lang="en-US"/>
              </a:p>
            </p:txBody>
          </p:sp>
          <p:sp>
            <p:nvSpPr>
              <p:cNvPr id="226578" name="Line 4089"/>
              <p:cNvSpPr>
                <a:spLocks noChangeShapeType="1"/>
              </p:cNvSpPr>
              <p:nvPr/>
            </p:nvSpPr>
            <p:spPr bwMode="auto">
              <a:xfrm>
                <a:off x="3920" y="2210"/>
                <a:ext cx="8" cy="0"/>
              </a:xfrm>
              <a:prstGeom prst="line">
                <a:avLst/>
              </a:prstGeom>
              <a:noFill/>
              <a:ln w="5080">
                <a:solidFill>
                  <a:srgbClr val="FF9900"/>
                </a:solidFill>
                <a:round/>
                <a:headEnd/>
                <a:tailEnd/>
              </a:ln>
            </p:spPr>
            <p:txBody>
              <a:bodyPr/>
              <a:lstStyle/>
              <a:p>
                <a:endParaRPr lang="en-US"/>
              </a:p>
            </p:txBody>
          </p:sp>
          <p:sp>
            <p:nvSpPr>
              <p:cNvPr id="226579" name="Line 4090"/>
              <p:cNvSpPr>
                <a:spLocks noChangeShapeType="1"/>
              </p:cNvSpPr>
              <p:nvPr/>
            </p:nvSpPr>
            <p:spPr bwMode="auto">
              <a:xfrm>
                <a:off x="3928" y="2210"/>
                <a:ext cx="8" cy="0"/>
              </a:xfrm>
              <a:prstGeom prst="line">
                <a:avLst/>
              </a:prstGeom>
              <a:noFill/>
              <a:ln w="5080">
                <a:solidFill>
                  <a:srgbClr val="FF9900"/>
                </a:solidFill>
                <a:round/>
                <a:headEnd/>
                <a:tailEnd/>
              </a:ln>
            </p:spPr>
            <p:txBody>
              <a:bodyPr/>
              <a:lstStyle/>
              <a:p>
                <a:endParaRPr lang="en-US"/>
              </a:p>
            </p:txBody>
          </p:sp>
          <p:sp>
            <p:nvSpPr>
              <p:cNvPr id="226580" name="Line 4091"/>
              <p:cNvSpPr>
                <a:spLocks noChangeShapeType="1"/>
              </p:cNvSpPr>
              <p:nvPr/>
            </p:nvSpPr>
            <p:spPr bwMode="auto">
              <a:xfrm>
                <a:off x="3936" y="2210"/>
                <a:ext cx="8" cy="0"/>
              </a:xfrm>
              <a:prstGeom prst="line">
                <a:avLst/>
              </a:prstGeom>
              <a:noFill/>
              <a:ln w="5080">
                <a:solidFill>
                  <a:srgbClr val="FF9900"/>
                </a:solidFill>
                <a:round/>
                <a:headEnd/>
                <a:tailEnd/>
              </a:ln>
            </p:spPr>
            <p:txBody>
              <a:bodyPr/>
              <a:lstStyle/>
              <a:p>
                <a:endParaRPr lang="en-US"/>
              </a:p>
            </p:txBody>
          </p:sp>
          <p:sp>
            <p:nvSpPr>
              <p:cNvPr id="226581" name="Freeform 4092"/>
              <p:cNvSpPr>
                <a:spLocks/>
              </p:cNvSpPr>
              <p:nvPr/>
            </p:nvSpPr>
            <p:spPr bwMode="auto">
              <a:xfrm>
                <a:off x="3944" y="22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582" name="Line 4093"/>
              <p:cNvSpPr>
                <a:spLocks noChangeShapeType="1"/>
              </p:cNvSpPr>
              <p:nvPr/>
            </p:nvSpPr>
            <p:spPr bwMode="auto">
              <a:xfrm>
                <a:off x="3952" y="2218"/>
                <a:ext cx="7" cy="0"/>
              </a:xfrm>
              <a:prstGeom prst="line">
                <a:avLst/>
              </a:prstGeom>
              <a:noFill/>
              <a:ln w="5080">
                <a:solidFill>
                  <a:srgbClr val="FF9900"/>
                </a:solidFill>
                <a:round/>
                <a:headEnd/>
                <a:tailEnd/>
              </a:ln>
            </p:spPr>
            <p:txBody>
              <a:bodyPr/>
              <a:lstStyle/>
              <a:p>
                <a:endParaRPr lang="en-US"/>
              </a:p>
            </p:txBody>
          </p:sp>
          <p:sp>
            <p:nvSpPr>
              <p:cNvPr id="226583" name="Line 4094"/>
              <p:cNvSpPr>
                <a:spLocks noChangeShapeType="1"/>
              </p:cNvSpPr>
              <p:nvPr/>
            </p:nvSpPr>
            <p:spPr bwMode="auto">
              <a:xfrm>
                <a:off x="3959" y="2218"/>
                <a:ext cx="8" cy="0"/>
              </a:xfrm>
              <a:prstGeom prst="line">
                <a:avLst/>
              </a:prstGeom>
              <a:noFill/>
              <a:ln w="5080">
                <a:solidFill>
                  <a:srgbClr val="FF9900"/>
                </a:solidFill>
                <a:round/>
                <a:headEnd/>
                <a:tailEnd/>
              </a:ln>
            </p:spPr>
            <p:txBody>
              <a:bodyPr/>
              <a:lstStyle/>
              <a:p>
                <a:endParaRPr lang="en-US"/>
              </a:p>
            </p:txBody>
          </p:sp>
          <p:sp>
            <p:nvSpPr>
              <p:cNvPr id="226584" name="Freeform 4095"/>
              <p:cNvSpPr>
                <a:spLocks/>
              </p:cNvSpPr>
              <p:nvPr/>
            </p:nvSpPr>
            <p:spPr bwMode="auto">
              <a:xfrm>
                <a:off x="3967" y="221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85" name="Freeform 4096"/>
              <p:cNvSpPr>
                <a:spLocks/>
              </p:cNvSpPr>
              <p:nvPr/>
            </p:nvSpPr>
            <p:spPr bwMode="auto">
              <a:xfrm>
                <a:off x="3975" y="220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586" name="Freeform 4097"/>
              <p:cNvSpPr>
                <a:spLocks/>
              </p:cNvSpPr>
              <p:nvPr/>
            </p:nvSpPr>
            <p:spPr bwMode="auto">
              <a:xfrm>
                <a:off x="3983" y="2202"/>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587" name="Freeform 4098"/>
              <p:cNvSpPr>
                <a:spLocks/>
              </p:cNvSpPr>
              <p:nvPr/>
            </p:nvSpPr>
            <p:spPr bwMode="auto">
              <a:xfrm>
                <a:off x="3990" y="2163"/>
                <a:ext cx="8" cy="39"/>
              </a:xfrm>
              <a:custGeom>
                <a:avLst/>
                <a:gdLst>
                  <a:gd name="T0" fmla="*/ 0 w 8"/>
                  <a:gd name="T1" fmla="*/ 39 h 39"/>
                  <a:gd name="T2" fmla="*/ 0 w 8"/>
                  <a:gd name="T3" fmla="*/ 31 h 39"/>
                  <a:gd name="T4" fmla="*/ 0 w 8"/>
                  <a:gd name="T5" fmla="*/ 16 h 39"/>
                  <a:gd name="T6" fmla="*/ 8 w 8"/>
                  <a:gd name="T7" fmla="*/ 0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0"/>
                    </a:lnTo>
                  </a:path>
                </a:pathLst>
              </a:custGeom>
              <a:noFill/>
              <a:ln w="5080">
                <a:solidFill>
                  <a:srgbClr val="FF9900"/>
                </a:solidFill>
                <a:prstDash val="solid"/>
                <a:round/>
                <a:headEnd/>
                <a:tailEnd/>
              </a:ln>
            </p:spPr>
            <p:txBody>
              <a:bodyPr/>
              <a:lstStyle/>
              <a:p>
                <a:endParaRPr lang="en-US"/>
              </a:p>
            </p:txBody>
          </p:sp>
          <p:sp>
            <p:nvSpPr>
              <p:cNvPr id="226588" name="Freeform 4099"/>
              <p:cNvSpPr>
                <a:spLocks/>
              </p:cNvSpPr>
              <p:nvPr/>
            </p:nvSpPr>
            <p:spPr bwMode="auto">
              <a:xfrm>
                <a:off x="3998" y="2163"/>
                <a:ext cx="8" cy="78"/>
              </a:xfrm>
              <a:custGeom>
                <a:avLst/>
                <a:gdLst>
                  <a:gd name="T0" fmla="*/ 0 w 8"/>
                  <a:gd name="T1" fmla="*/ 0 h 78"/>
                  <a:gd name="T2" fmla="*/ 0 w 8"/>
                  <a:gd name="T3" fmla="*/ 16 h 78"/>
                  <a:gd name="T4" fmla="*/ 0 w 8"/>
                  <a:gd name="T5" fmla="*/ 39 h 78"/>
                  <a:gd name="T6" fmla="*/ 8 w 8"/>
                  <a:gd name="T7" fmla="*/ 63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9"/>
                    </a:lnTo>
                    <a:lnTo>
                      <a:pt x="8" y="63"/>
                    </a:lnTo>
                    <a:lnTo>
                      <a:pt x="8" y="78"/>
                    </a:lnTo>
                  </a:path>
                </a:pathLst>
              </a:custGeom>
              <a:noFill/>
              <a:ln w="5080">
                <a:solidFill>
                  <a:srgbClr val="FF9900"/>
                </a:solidFill>
                <a:prstDash val="solid"/>
                <a:round/>
                <a:headEnd/>
                <a:tailEnd/>
              </a:ln>
            </p:spPr>
            <p:txBody>
              <a:bodyPr/>
              <a:lstStyle/>
              <a:p>
                <a:endParaRPr lang="en-US"/>
              </a:p>
            </p:txBody>
          </p:sp>
          <p:sp>
            <p:nvSpPr>
              <p:cNvPr id="226589" name="Freeform 4100"/>
              <p:cNvSpPr>
                <a:spLocks/>
              </p:cNvSpPr>
              <p:nvPr/>
            </p:nvSpPr>
            <p:spPr bwMode="auto">
              <a:xfrm>
                <a:off x="4006" y="2202"/>
                <a:ext cx="8" cy="39"/>
              </a:xfrm>
              <a:custGeom>
                <a:avLst/>
                <a:gdLst>
                  <a:gd name="T0" fmla="*/ 0 w 8"/>
                  <a:gd name="T1" fmla="*/ 39 h 39"/>
                  <a:gd name="T2" fmla="*/ 0 w 8"/>
                  <a:gd name="T3" fmla="*/ 39 h 39"/>
                  <a:gd name="T4" fmla="*/ 0 w 8"/>
                  <a:gd name="T5" fmla="*/ 24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9"/>
                    </a:lnTo>
                    <a:lnTo>
                      <a:pt x="0"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6590" name="Freeform 4101"/>
              <p:cNvSpPr>
                <a:spLocks/>
              </p:cNvSpPr>
              <p:nvPr/>
            </p:nvSpPr>
            <p:spPr bwMode="auto">
              <a:xfrm>
                <a:off x="4014" y="2202"/>
                <a:ext cx="8" cy="16"/>
              </a:xfrm>
              <a:custGeom>
                <a:avLst/>
                <a:gdLst>
                  <a:gd name="T0" fmla="*/ 0 w 8"/>
                  <a:gd name="T1" fmla="*/ 0 h 16"/>
                  <a:gd name="T2" fmla="*/ 0 w 8"/>
                  <a:gd name="T3" fmla="*/ 0 h 16"/>
                  <a:gd name="T4" fmla="*/ 0 w 8"/>
                  <a:gd name="T5" fmla="*/ 8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0"/>
                    </a:lnTo>
                    <a:lnTo>
                      <a:pt x="0" y="8"/>
                    </a:lnTo>
                    <a:lnTo>
                      <a:pt x="8" y="16"/>
                    </a:lnTo>
                  </a:path>
                </a:pathLst>
              </a:custGeom>
              <a:noFill/>
              <a:ln w="5080">
                <a:solidFill>
                  <a:srgbClr val="FF9900"/>
                </a:solidFill>
                <a:prstDash val="solid"/>
                <a:round/>
                <a:headEnd/>
                <a:tailEnd/>
              </a:ln>
            </p:spPr>
            <p:txBody>
              <a:bodyPr/>
              <a:lstStyle/>
              <a:p>
                <a:endParaRPr lang="en-US"/>
              </a:p>
            </p:txBody>
          </p:sp>
          <p:sp>
            <p:nvSpPr>
              <p:cNvPr id="226591" name="Freeform 4102"/>
              <p:cNvSpPr>
                <a:spLocks/>
              </p:cNvSpPr>
              <p:nvPr/>
            </p:nvSpPr>
            <p:spPr bwMode="auto">
              <a:xfrm>
                <a:off x="4022" y="221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592" name="Freeform 4103"/>
              <p:cNvSpPr>
                <a:spLocks/>
              </p:cNvSpPr>
              <p:nvPr/>
            </p:nvSpPr>
            <p:spPr bwMode="auto">
              <a:xfrm>
                <a:off x="4029" y="2218"/>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593" name="Freeform 4104"/>
              <p:cNvSpPr>
                <a:spLocks/>
              </p:cNvSpPr>
              <p:nvPr/>
            </p:nvSpPr>
            <p:spPr bwMode="auto">
              <a:xfrm>
                <a:off x="4037" y="2163"/>
                <a:ext cx="8" cy="63"/>
              </a:xfrm>
              <a:custGeom>
                <a:avLst/>
                <a:gdLst>
                  <a:gd name="T0" fmla="*/ 0 w 8"/>
                  <a:gd name="T1" fmla="*/ 63 h 63"/>
                  <a:gd name="T2" fmla="*/ 0 w 8"/>
                  <a:gd name="T3" fmla="*/ 47 h 63"/>
                  <a:gd name="T4" fmla="*/ 0 w 8"/>
                  <a:gd name="T5" fmla="*/ 31 h 63"/>
                  <a:gd name="T6" fmla="*/ 8 w 8"/>
                  <a:gd name="T7" fmla="*/ 8 h 63"/>
                  <a:gd name="T8" fmla="*/ 8 w 8"/>
                  <a:gd name="T9" fmla="*/ 0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63"/>
                    </a:moveTo>
                    <a:lnTo>
                      <a:pt x="0" y="47"/>
                    </a:lnTo>
                    <a:lnTo>
                      <a:pt x="0" y="31"/>
                    </a:lnTo>
                    <a:lnTo>
                      <a:pt x="8" y="8"/>
                    </a:lnTo>
                    <a:lnTo>
                      <a:pt x="8" y="0"/>
                    </a:lnTo>
                  </a:path>
                </a:pathLst>
              </a:custGeom>
              <a:noFill/>
              <a:ln w="5080">
                <a:solidFill>
                  <a:srgbClr val="FF9900"/>
                </a:solidFill>
                <a:prstDash val="solid"/>
                <a:round/>
                <a:headEnd/>
                <a:tailEnd/>
              </a:ln>
            </p:spPr>
            <p:txBody>
              <a:bodyPr/>
              <a:lstStyle/>
              <a:p>
                <a:endParaRPr lang="en-US"/>
              </a:p>
            </p:txBody>
          </p:sp>
          <p:sp>
            <p:nvSpPr>
              <p:cNvPr id="226594" name="Freeform 4105"/>
              <p:cNvSpPr>
                <a:spLocks/>
              </p:cNvSpPr>
              <p:nvPr/>
            </p:nvSpPr>
            <p:spPr bwMode="auto">
              <a:xfrm>
                <a:off x="4045" y="2163"/>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FF9900"/>
                </a:solidFill>
                <a:prstDash val="solid"/>
                <a:round/>
                <a:headEnd/>
                <a:tailEnd/>
              </a:ln>
            </p:spPr>
            <p:txBody>
              <a:bodyPr/>
              <a:lstStyle/>
              <a:p>
                <a:endParaRPr lang="en-US"/>
              </a:p>
            </p:txBody>
          </p:sp>
          <p:sp>
            <p:nvSpPr>
              <p:cNvPr id="226595" name="Freeform 4106"/>
              <p:cNvSpPr>
                <a:spLocks/>
              </p:cNvSpPr>
              <p:nvPr/>
            </p:nvSpPr>
            <p:spPr bwMode="auto">
              <a:xfrm>
                <a:off x="4053" y="220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596" name="Freeform 4107"/>
              <p:cNvSpPr>
                <a:spLocks/>
              </p:cNvSpPr>
              <p:nvPr/>
            </p:nvSpPr>
            <p:spPr bwMode="auto">
              <a:xfrm>
                <a:off x="4060" y="2171"/>
                <a:ext cx="8" cy="31"/>
              </a:xfrm>
              <a:custGeom>
                <a:avLst/>
                <a:gdLst>
                  <a:gd name="T0" fmla="*/ 0 w 8"/>
                  <a:gd name="T1" fmla="*/ 31 h 31"/>
                  <a:gd name="T2" fmla="*/ 0 w 8"/>
                  <a:gd name="T3" fmla="*/ 23 h 31"/>
                  <a:gd name="T4" fmla="*/ 0 w 8"/>
                  <a:gd name="T5" fmla="*/ 8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8"/>
                    </a:lnTo>
                    <a:lnTo>
                      <a:pt x="8" y="0"/>
                    </a:lnTo>
                  </a:path>
                </a:pathLst>
              </a:custGeom>
              <a:noFill/>
              <a:ln w="5080">
                <a:solidFill>
                  <a:srgbClr val="FF9900"/>
                </a:solidFill>
                <a:prstDash val="solid"/>
                <a:round/>
                <a:headEnd/>
                <a:tailEnd/>
              </a:ln>
            </p:spPr>
            <p:txBody>
              <a:bodyPr/>
              <a:lstStyle/>
              <a:p>
                <a:endParaRPr lang="en-US"/>
              </a:p>
            </p:txBody>
          </p:sp>
          <p:sp>
            <p:nvSpPr>
              <p:cNvPr id="226597" name="Freeform 4108"/>
              <p:cNvSpPr>
                <a:spLocks/>
              </p:cNvSpPr>
              <p:nvPr/>
            </p:nvSpPr>
            <p:spPr bwMode="auto">
              <a:xfrm>
                <a:off x="4068" y="2171"/>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FF9900"/>
                </a:solidFill>
                <a:prstDash val="solid"/>
                <a:round/>
                <a:headEnd/>
                <a:tailEnd/>
              </a:ln>
            </p:spPr>
            <p:txBody>
              <a:bodyPr/>
              <a:lstStyle/>
              <a:p>
                <a:endParaRPr lang="en-US"/>
              </a:p>
            </p:txBody>
          </p:sp>
          <p:sp>
            <p:nvSpPr>
              <p:cNvPr id="226598" name="Line 4109"/>
              <p:cNvSpPr>
                <a:spLocks noChangeShapeType="1"/>
              </p:cNvSpPr>
              <p:nvPr/>
            </p:nvSpPr>
            <p:spPr bwMode="auto">
              <a:xfrm>
                <a:off x="4076" y="2241"/>
                <a:ext cx="8" cy="16"/>
              </a:xfrm>
              <a:prstGeom prst="line">
                <a:avLst/>
              </a:prstGeom>
              <a:noFill/>
              <a:ln w="5080">
                <a:solidFill>
                  <a:srgbClr val="FF9900"/>
                </a:solidFill>
                <a:round/>
                <a:headEnd/>
                <a:tailEnd/>
              </a:ln>
            </p:spPr>
            <p:txBody>
              <a:bodyPr/>
              <a:lstStyle/>
              <a:p>
                <a:endParaRPr lang="en-US"/>
              </a:p>
            </p:txBody>
          </p:sp>
          <p:sp>
            <p:nvSpPr>
              <p:cNvPr id="226599" name="Line 4110"/>
              <p:cNvSpPr>
                <a:spLocks noChangeShapeType="1"/>
              </p:cNvSpPr>
              <p:nvPr/>
            </p:nvSpPr>
            <p:spPr bwMode="auto">
              <a:xfrm>
                <a:off x="4084" y="2257"/>
                <a:ext cx="8" cy="8"/>
              </a:xfrm>
              <a:prstGeom prst="line">
                <a:avLst/>
              </a:prstGeom>
              <a:noFill/>
              <a:ln w="5080">
                <a:solidFill>
                  <a:srgbClr val="FF9900"/>
                </a:solidFill>
                <a:round/>
                <a:headEnd/>
                <a:tailEnd/>
              </a:ln>
            </p:spPr>
            <p:txBody>
              <a:bodyPr/>
              <a:lstStyle/>
              <a:p>
                <a:endParaRPr lang="en-US"/>
              </a:p>
            </p:txBody>
          </p:sp>
          <p:sp>
            <p:nvSpPr>
              <p:cNvPr id="226600" name="Line 4111"/>
              <p:cNvSpPr>
                <a:spLocks noChangeShapeType="1"/>
              </p:cNvSpPr>
              <p:nvPr/>
            </p:nvSpPr>
            <p:spPr bwMode="auto">
              <a:xfrm flipV="1">
                <a:off x="4092" y="2257"/>
                <a:ext cx="7" cy="8"/>
              </a:xfrm>
              <a:prstGeom prst="line">
                <a:avLst/>
              </a:prstGeom>
              <a:noFill/>
              <a:ln w="5080">
                <a:solidFill>
                  <a:srgbClr val="FF9900"/>
                </a:solidFill>
                <a:round/>
                <a:headEnd/>
                <a:tailEnd/>
              </a:ln>
            </p:spPr>
            <p:txBody>
              <a:bodyPr/>
              <a:lstStyle/>
              <a:p>
                <a:endParaRPr lang="en-US"/>
              </a:p>
            </p:txBody>
          </p:sp>
          <p:sp>
            <p:nvSpPr>
              <p:cNvPr id="226601" name="Freeform 4112"/>
              <p:cNvSpPr>
                <a:spLocks/>
              </p:cNvSpPr>
              <p:nvPr/>
            </p:nvSpPr>
            <p:spPr bwMode="auto">
              <a:xfrm>
                <a:off x="4099" y="2210"/>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6602" name="Freeform 4113"/>
              <p:cNvSpPr>
                <a:spLocks/>
              </p:cNvSpPr>
              <p:nvPr/>
            </p:nvSpPr>
            <p:spPr bwMode="auto">
              <a:xfrm>
                <a:off x="4107" y="2210"/>
                <a:ext cx="8" cy="23"/>
              </a:xfrm>
              <a:custGeom>
                <a:avLst/>
                <a:gdLst>
                  <a:gd name="T0" fmla="*/ 0 w 8"/>
                  <a:gd name="T1" fmla="*/ 0 h 23"/>
                  <a:gd name="T2" fmla="*/ 0 w 8"/>
                  <a:gd name="T3" fmla="*/ 0 h 23"/>
                  <a:gd name="T4" fmla="*/ 0 w 8"/>
                  <a:gd name="T5" fmla="*/ 8 h 23"/>
                  <a:gd name="T6" fmla="*/ 8 w 8"/>
                  <a:gd name="T7" fmla="*/ 16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6"/>
                    </a:lnTo>
                    <a:lnTo>
                      <a:pt x="8" y="23"/>
                    </a:lnTo>
                  </a:path>
                </a:pathLst>
              </a:custGeom>
              <a:noFill/>
              <a:ln w="5080">
                <a:solidFill>
                  <a:srgbClr val="FF9900"/>
                </a:solidFill>
                <a:prstDash val="solid"/>
                <a:round/>
                <a:headEnd/>
                <a:tailEnd/>
              </a:ln>
            </p:spPr>
            <p:txBody>
              <a:bodyPr/>
              <a:lstStyle/>
              <a:p>
                <a:endParaRPr lang="en-US"/>
              </a:p>
            </p:txBody>
          </p:sp>
          <p:sp>
            <p:nvSpPr>
              <p:cNvPr id="226603" name="Freeform 4114"/>
              <p:cNvSpPr>
                <a:spLocks/>
              </p:cNvSpPr>
              <p:nvPr/>
            </p:nvSpPr>
            <p:spPr bwMode="auto">
              <a:xfrm>
                <a:off x="4115" y="223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04" name="Freeform 4115"/>
              <p:cNvSpPr>
                <a:spLocks/>
              </p:cNvSpPr>
              <p:nvPr/>
            </p:nvSpPr>
            <p:spPr bwMode="auto">
              <a:xfrm>
                <a:off x="4123" y="2233"/>
                <a:ext cx="7" cy="24"/>
              </a:xfrm>
              <a:custGeom>
                <a:avLst/>
                <a:gdLst>
                  <a:gd name="T0" fmla="*/ 0 w 7"/>
                  <a:gd name="T1" fmla="*/ 0 h 24"/>
                  <a:gd name="T2" fmla="*/ 0 w 7"/>
                  <a:gd name="T3" fmla="*/ 8 h 24"/>
                  <a:gd name="T4" fmla="*/ 7 w 7"/>
                  <a:gd name="T5" fmla="*/ 24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0"/>
                    </a:moveTo>
                    <a:lnTo>
                      <a:pt x="0" y="8"/>
                    </a:lnTo>
                    <a:lnTo>
                      <a:pt x="7" y="24"/>
                    </a:lnTo>
                  </a:path>
                </a:pathLst>
              </a:custGeom>
              <a:noFill/>
              <a:ln w="5080">
                <a:solidFill>
                  <a:srgbClr val="FF9900"/>
                </a:solidFill>
                <a:prstDash val="solid"/>
                <a:round/>
                <a:headEnd/>
                <a:tailEnd/>
              </a:ln>
            </p:spPr>
            <p:txBody>
              <a:bodyPr/>
              <a:lstStyle/>
              <a:p>
                <a:endParaRPr lang="en-US"/>
              </a:p>
            </p:txBody>
          </p:sp>
          <p:sp>
            <p:nvSpPr>
              <p:cNvPr id="226605" name="Line 4116"/>
              <p:cNvSpPr>
                <a:spLocks noChangeShapeType="1"/>
              </p:cNvSpPr>
              <p:nvPr/>
            </p:nvSpPr>
            <p:spPr bwMode="auto">
              <a:xfrm>
                <a:off x="4130" y="2257"/>
                <a:ext cx="8" cy="15"/>
              </a:xfrm>
              <a:prstGeom prst="line">
                <a:avLst/>
              </a:prstGeom>
              <a:noFill/>
              <a:ln w="5080">
                <a:solidFill>
                  <a:srgbClr val="FF9900"/>
                </a:solidFill>
                <a:round/>
                <a:headEnd/>
                <a:tailEnd/>
              </a:ln>
            </p:spPr>
            <p:txBody>
              <a:bodyPr/>
              <a:lstStyle/>
              <a:p>
                <a:endParaRPr lang="en-US"/>
              </a:p>
            </p:txBody>
          </p:sp>
          <p:sp>
            <p:nvSpPr>
              <p:cNvPr id="226606" name="Line 4117"/>
              <p:cNvSpPr>
                <a:spLocks noChangeShapeType="1"/>
              </p:cNvSpPr>
              <p:nvPr/>
            </p:nvSpPr>
            <p:spPr bwMode="auto">
              <a:xfrm>
                <a:off x="4138" y="2272"/>
                <a:ext cx="8" cy="8"/>
              </a:xfrm>
              <a:prstGeom prst="line">
                <a:avLst/>
              </a:prstGeom>
              <a:noFill/>
              <a:ln w="5080">
                <a:solidFill>
                  <a:srgbClr val="FF9900"/>
                </a:solidFill>
                <a:round/>
                <a:headEnd/>
                <a:tailEnd/>
              </a:ln>
            </p:spPr>
            <p:txBody>
              <a:bodyPr/>
              <a:lstStyle/>
              <a:p>
                <a:endParaRPr lang="en-US"/>
              </a:p>
            </p:txBody>
          </p:sp>
          <p:sp>
            <p:nvSpPr>
              <p:cNvPr id="226607" name="Freeform 4118"/>
              <p:cNvSpPr>
                <a:spLocks/>
              </p:cNvSpPr>
              <p:nvPr/>
            </p:nvSpPr>
            <p:spPr bwMode="auto">
              <a:xfrm>
                <a:off x="4146" y="2280"/>
                <a:ext cx="8" cy="8"/>
              </a:xfrm>
              <a:custGeom>
                <a:avLst/>
                <a:gdLst>
                  <a:gd name="T0" fmla="*/ 0 w 8"/>
                  <a:gd name="T1" fmla="*/ 0 h 8"/>
                  <a:gd name="T2" fmla="*/ 8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path>
                </a:pathLst>
              </a:custGeom>
              <a:noFill/>
              <a:ln w="5080">
                <a:solidFill>
                  <a:srgbClr val="FF9900"/>
                </a:solidFill>
                <a:prstDash val="solid"/>
                <a:round/>
                <a:headEnd/>
                <a:tailEnd/>
              </a:ln>
            </p:spPr>
            <p:txBody>
              <a:bodyPr/>
              <a:lstStyle/>
              <a:p>
                <a:endParaRPr lang="en-US"/>
              </a:p>
            </p:txBody>
          </p:sp>
          <p:sp>
            <p:nvSpPr>
              <p:cNvPr id="226608" name="Freeform 4119"/>
              <p:cNvSpPr>
                <a:spLocks/>
              </p:cNvSpPr>
              <p:nvPr/>
            </p:nvSpPr>
            <p:spPr bwMode="auto">
              <a:xfrm>
                <a:off x="4154" y="2194"/>
                <a:ext cx="0" cy="94"/>
              </a:xfrm>
              <a:custGeom>
                <a:avLst/>
                <a:gdLst>
                  <a:gd name="T0" fmla="*/ 94 h 94"/>
                  <a:gd name="T1" fmla="*/ 71 h 94"/>
                  <a:gd name="T2" fmla="*/ 47 h 94"/>
                  <a:gd name="T3" fmla="*/ 16 h 94"/>
                  <a:gd name="T4" fmla="*/ 8 h 94"/>
                  <a:gd name="T5" fmla="*/ 0 h 94"/>
                  <a:gd name="T6" fmla="*/ 0 60000 65536"/>
                  <a:gd name="T7" fmla="*/ 0 60000 65536"/>
                  <a:gd name="T8" fmla="*/ 0 60000 65536"/>
                  <a:gd name="T9" fmla="*/ 0 60000 65536"/>
                  <a:gd name="T10" fmla="*/ 0 60000 65536"/>
                  <a:gd name="T11" fmla="*/ 0 60000 65536"/>
                  <a:gd name="T12" fmla="*/ 0 h 94"/>
                  <a:gd name="T13" fmla="*/ 94 h 94"/>
                </a:gdLst>
                <a:ahLst/>
                <a:cxnLst>
                  <a:cxn ang="T6">
                    <a:pos x="0" y="T0"/>
                  </a:cxn>
                  <a:cxn ang="T7">
                    <a:pos x="0" y="T1"/>
                  </a:cxn>
                  <a:cxn ang="T8">
                    <a:pos x="0" y="T2"/>
                  </a:cxn>
                  <a:cxn ang="T9">
                    <a:pos x="0" y="T3"/>
                  </a:cxn>
                  <a:cxn ang="T10">
                    <a:pos x="0" y="T4"/>
                  </a:cxn>
                  <a:cxn ang="T11">
                    <a:pos x="0" y="T5"/>
                  </a:cxn>
                </a:cxnLst>
                <a:rect l="0" t="T12" r="0" b="T13"/>
                <a:pathLst>
                  <a:path h="94">
                    <a:moveTo>
                      <a:pt x="0" y="94"/>
                    </a:moveTo>
                    <a:lnTo>
                      <a:pt x="0" y="71"/>
                    </a:lnTo>
                    <a:lnTo>
                      <a:pt x="0" y="47"/>
                    </a:lnTo>
                    <a:lnTo>
                      <a:pt x="0" y="16"/>
                    </a:lnTo>
                    <a:lnTo>
                      <a:pt x="0" y="8"/>
                    </a:lnTo>
                    <a:lnTo>
                      <a:pt x="0" y="0"/>
                    </a:lnTo>
                  </a:path>
                </a:pathLst>
              </a:custGeom>
              <a:noFill/>
              <a:ln w="5080">
                <a:solidFill>
                  <a:srgbClr val="FF9900"/>
                </a:solidFill>
                <a:prstDash val="solid"/>
                <a:round/>
                <a:headEnd/>
                <a:tailEnd/>
              </a:ln>
            </p:spPr>
            <p:txBody>
              <a:bodyPr/>
              <a:lstStyle/>
              <a:p>
                <a:endParaRPr lang="en-US"/>
              </a:p>
            </p:txBody>
          </p:sp>
          <p:sp>
            <p:nvSpPr>
              <p:cNvPr id="226609" name="Freeform 4120"/>
              <p:cNvSpPr>
                <a:spLocks/>
              </p:cNvSpPr>
              <p:nvPr/>
            </p:nvSpPr>
            <p:spPr bwMode="auto">
              <a:xfrm>
                <a:off x="4154" y="2194"/>
                <a:ext cx="8" cy="55"/>
              </a:xfrm>
              <a:custGeom>
                <a:avLst/>
                <a:gdLst>
                  <a:gd name="T0" fmla="*/ 0 w 8"/>
                  <a:gd name="T1" fmla="*/ 0 h 55"/>
                  <a:gd name="T2" fmla="*/ 0 w 8"/>
                  <a:gd name="T3" fmla="*/ 0 h 55"/>
                  <a:gd name="T4" fmla="*/ 0 w 8"/>
                  <a:gd name="T5" fmla="*/ 16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0"/>
                    </a:lnTo>
                    <a:lnTo>
                      <a:pt x="0" y="16"/>
                    </a:lnTo>
                    <a:lnTo>
                      <a:pt x="8" y="39"/>
                    </a:lnTo>
                    <a:lnTo>
                      <a:pt x="8" y="55"/>
                    </a:lnTo>
                  </a:path>
                </a:pathLst>
              </a:custGeom>
              <a:noFill/>
              <a:ln w="5080">
                <a:solidFill>
                  <a:srgbClr val="FF9900"/>
                </a:solidFill>
                <a:prstDash val="solid"/>
                <a:round/>
                <a:headEnd/>
                <a:tailEnd/>
              </a:ln>
            </p:spPr>
            <p:txBody>
              <a:bodyPr/>
              <a:lstStyle/>
              <a:p>
                <a:endParaRPr lang="en-US"/>
              </a:p>
            </p:txBody>
          </p:sp>
          <p:sp>
            <p:nvSpPr>
              <p:cNvPr id="226610" name="Freeform 4121"/>
              <p:cNvSpPr>
                <a:spLocks/>
              </p:cNvSpPr>
              <p:nvPr/>
            </p:nvSpPr>
            <p:spPr bwMode="auto">
              <a:xfrm>
                <a:off x="4162" y="2249"/>
                <a:ext cx="7" cy="70"/>
              </a:xfrm>
              <a:custGeom>
                <a:avLst/>
                <a:gdLst>
                  <a:gd name="T0" fmla="*/ 0 w 7"/>
                  <a:gd name="T1" fmla="*/ 0 h 70"/>
                  <a:gd name="T2" fmla="*/ 0 w 7"/>
                  <a:gd name="T3" fmla="*/ 16 h 70"/>
                  <a:gd name="T4" fmla="*/ 0 w 7"/>
                  <a:gd name="T5" fmla="*/ 39 h 70"/>
                  <a:gd name="T6" fmla="*/ 7 w 7"/>
                  <a:gd name="T7" fmla="*/ 54 h 70"/>
                  <a:gd name="T8" fmla="*/ 7 w 7"/>
                  <a:gd name="T9" fmla="*/ 7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0"/>
                    </a:moveTo>
                    <a:lnTo>
                      <a:pt x="0" y="16"/>
                    </a:lnTo>
                    <a:lnTo>
                      <a:pt x="0" y="39"/>
                    </a:lnTo>
                    <a:lnTo>
                      <a:pt x="7" y="54"/>
                    </a:lnTo>
                    <a:lnTo>
                      <a:pt x="7" y="70"/>
                    </a:lnTo>
                  </a:path>
                </a:pathLst>
              </a:custGeom>
              <a:noFill/>
              <a:ln w="5080">
                <a:solidFill>
                  <a:srgbClr val="FF9900"/>
                </a:solidFill>
                <a:prstDash val="solid"/>
                <a:round/>
                <a:headEnd/>
                <a:tailEnd/>
              </a:ln>
            </p:spPr>
            <p:txBody>
              <a:bodyPr/>
              <a:lstStyle/>
              <a:p>
                <a:endParaRPr lang="en-US"/>
              </a:p>
            </p:txBody>
          </p:sp>
          <p:sp>
            <p:nvSpPr>
              <p:cNvPr id="226611" name="Freeform 4122"/>
              <p:cNvSpPr>
                <a:spLocks/>
              </p:cNvSpPr>
              <p:nvPr/>
            </p:nvSpPr>
            <p:spPr bwMode="auto">
              <a:xfrm>
                <a:off x="4169" y="231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612" name="Freeform 4123"/>
              <p:cNvSpPr>
                <a:spLocks/>
              </p:cNvSpPr>
              <p:nvPr/>
            </p:nvSpPr>
            <p:spPr bwMode="auto">
              <a:xfrm>
                <a:off x="4177" y="2327"/>
                <a:ext cx="8" cy="15"/>
              </a:xfrm>
              <a:custGeom>
                <a:avLst/>
                <a:gdLst>
                  <a:gd name="T0" fmla="*/ 0 w 8"/>
                  <a:gd name="T1" fmla="*/ 0 h 15"/>
                  <a:gd name="T2" fmla="*/ 0 w 8"/>
                  <a:gd name="T3" fmla="*/ 8 h 15"/>
                  <a:gd name="T4" fmla="*/ 0 w 8"/>
                  <a:gd name="T5" fmla="*/ 8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613" name="Freeform 4124"/>
              <p:cNvSpPr>
                <a:spLocks/>
              </p:cNvSpPr>
              <p:nvPr/>
            </p:nvSpPr>
            <p:spPr bwMode="auto">
              <a:xfrm>
                <a:off x="4185" y="2179"/>
                <a:ext cx="8" cy="163"/>
              </a:xfrm>
              <a:custGeom>
                <a:avLst/>
                <a:gdLst>
                  <a:gd name="T0" fmla="*/ 0 w 8"/>
                  <a:gd name="T1" fmla="*/ 163 h 163"/>
                  <a:gd name="T2" fmla="*/ 0 w 8"/>
                  <a:gd name="T3" fmla="*/ 148 h 163"/>
                  <a:gd name="T4" fmla="*/ 0 w 8"/>
                  <a:gd name="T5" fmla="*/ 124 h 163"/>
                  <a:gd name="T6" fmla="*/ 0 w 8"/>
                  <a:gd name="T7" fmla="*/ 70 h 163"/>
                  <a:gd name="T8" fmla="*/ 8 w 8"/>
                  <a:gd name="T9" fmla="*/ 47 h 163"/>
                  <a:gd name="T10" fmla="*/ 8 w 8"/>
                  <a:gd name="T11" fmla="*/ 23 h 163"/>
                  <a:gd name="T12" fmla="*/ 8 w 8"/>
                  <a:gd name="T13" fmla="*/ 8 h 163"/>
                  <a:gd name="T14" fmla="*/ 8 w 8"/>
                  <a:gd name="T15" fmla="*/ 0 h 16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63"/>
                  <a:gd name="T26" fmla="*/ 8 w 8"/>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63">
                    <a:moveTo>
                      <a:pt x="0" y="163"/>
                    </a:moveTo>
                    <a:lnTo>
                      <a:pt x="0" y="148"/>
                    </a:lnTo>
                    <a:lnTo>
                      <a:pt x="0" y="124"/>
                    </a:lnTo>
                    <a:lnTo>
                      <a:pt x="0" y="70"/>
                    </a:lnTo>
                    <a:lnTo>
                      <a:pt x="8" y="47"/>
                    </a:lnTo>
                    <a:lnTo>
                      <a:pt x="8"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6614" name="Freeform 4125"/>
              <p:cNvSpPr>
                <a:spLocks/>
              </p:cNvSpPr>
              <p:nvPr/>
            </p:nvSpPr>
            <p:spPr bwMode="auto">
              <a:xfrm>
                <a:off x="4193" y="2179"/>
                <a:ext cx="7" cy="163"/>
              </a:xfrm>
              <a:custGeom>
                <a:avLst/>
                <a:gdLst>
                  <a:gd name="T0" fmla="*/ 0 w 7"/>
                  <a:gd name="T1" fmla="*/ 0 h 163"/>
                  <a:gd name="T2" fmla="*/ 0 w 7"/>
                  <a:gd name="T3" fmla="*/ 8 h 163"/>
                  <a:gd name="T4" fmla="*/ 0 w 7"/>
                  <a:gd name="T5" fmla="*/ 23 h 163"/>
                  <a:gd name="T6" fmla="*/ 0 w 7"/>
                  <a:gd name="T7" fmla="*/ 47 h 163"/>
                  <a:gd name="T8" fmla="*/ 0 w 7"/>
                  <a:gd name="T9" fmla="*/ 70 h 163"/>
                  <a:gd name="T10" fmla="*/ 7 w 7"/>
                  <a:gd name="T11" fmla="*/ 124 h 163"/>
                  <a:gd name="T12" fmla="*/ 7 w 7"/>
                  <a:gd name="T13" fmla="*/ 148 h 163"/>
                  <a:gd name="T14" fmla="*/ 7 w 7"/>
                  <a:gd name="T15" fmla="*/ 163 h 16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63"/>
                  <a:gd name="T26" fmla="*/ 7 w 7"/>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63">
                    <a:moveTo>
                      <a:pt x="0" y="0"/>
                    </a:moveTo>
                    <a:lnTo>
                      <a:pt x="0" y="8"/>
                    </a:lnTo>
                    <a:lnTo>
                      <a:pt x="0" y="23"/>
                    </a:lnTo>
                    <a:lnTo>
                      <a:pt x="0" y="47"/>
                    </a:lnTo>
                    <a:lnTo>
                      <a:pt x="0" y="70"/>
                    </a:lnTo>
                    <a:lnTo>
                      <a:pt x="7" y="124"/>
                    </a:lnTo>
                    <a:lnTo>
                      <a:pt x="7" y="148"/>
                    </a:lnTo>
                    <a:lnTo>
                      <a:pt x="7" y="163"/>
                    </a:lnTo>
                  </a:path>
                </a:pathLst>
              </a:custGeom>
              <a:noFill/>
              <a:ln w="5080">
                <a:solidFill>
                  <a:srgbClr val="FF9900"/>
                </a:solidFill>
                <a:prstDash val="solid"/>
                <a:round/>
                <a:headEnd/>
                <a:tailEnd/>
              </a:ln>
            </p:spPr>
            <p:txBody>
              <a:bodyPr/>
              <a:lstStyle/>
              <a:p>
                <a:endParaRPr lang="en-US"/>
              </a:p>
            </p:txBody>
          </p:sp>
          <p:sp>
            <p:nvSpPr>
              <p:cNvPr id="226615" name="Freeform 4126"/>
              <p:cNvSpPr>
                <a:spLocks/>
              </p:cNvSpPr>
              <p:nvPr/>
            </p:nvSpPr>
            <p:spPr bwMode="auto">
              <a:xfrm>
                <a:off x="4200" y="234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616" name="Freeform 4127"/>
              <p:cNvSpPr>
                <a:spLocks/>
              </p:cNvSpPr>
              <p:nvPr/>
            </p:nvSpPr>
            <p:spPr bwMode="auto">
              <a:xfrm>
                <a:off x="4208" y="235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17" name="Freeform 4128"/>
              <p:cNvSpPr>
                <a:spLocks/>
              </p:cNvSpPr>
              <p:nvPr/>
            </p:nvSpPr>
            <p:spPr bwMode="auto">
              <a:xfrm>
                <a:off x="4216" y="235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618" name="Freeform 4129"/>
              <p:cNvSpPr>
                <a:spLocks/>
              </p:cNvSpPr>
              <p:nvPr/>
            </p:nvSpPr>
            <p:spPr bwMode="auto">
              <a:xfrm>
                <a:off x="4224" y="236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19" name="Freeform 4130"/>
              <p:cNvSpPr>
                <a:spLocks/>
              </p:cNvSpPr>
              <p:nvPr/>
            </p:nvSpPr>
            <p:spPr bwMode="auto">
              <a:xfrm>
                <a:off x="4232" y="2366"/>
                <a:ext cx="7" cy="23"/>
              </a:xfrm>
              <a:custGeom>
                <a:avLst/>
                <a:gdLst>
                  <a:gd name="T0" fmla="*/ 0 w 7"/>
                  <a:gd name="T1" fmla="*/ 0 h 23"/>
                  <a:gd name="T2" fmla="*/ 0 w 7"/>
                  <a:gd name="T3" fmla="*/ 7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7"/>
                    </a:lnTo>
                    <a:lnTo>
                      <a:pt x="7" y="23"/>
                    </a:lnTo>
                  </a:path>
                </a:pathLst>
              </a:custGeom>
              <a:noFill/>
              <a:ln w="5080">
                <a:solidFill>
                  <a:srgbClr val="FF9900"/>
                </a:solidFill>
                <a:prstDash val="solid"/>
                <a:round/>
                <a:headEnd/>
                <a:tailEnd/>
              </a:ln>
            </p:spPr>
            <p:txBody>
              <a:bodyPr/>
              <a:lstStyle/>
              <a:p>
                <a:endParaRPr lang="en-US"/>
              </a:p>
            </p:txBody>
          </p:sp>
          <p:sp>
            <p:nvSpPr>
              <p:cNvPr id="226620" name="Freeform 4131"/>
              <p:cNvSpPr>
                <a:spLocks/>
              </p:cNvSpPr>
              <p:nvPr/>
            </p:nvSpPr>
            <p:spPr bwMode="auto">
              <a:xfrm>
                <a:off x="4239" y="238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21" name="Freeform 4132"/>
              <p:cNvSpPr>
                <a:spLocks/>
              </p:cNvSpPr>
              <p:nvPr/>
            </p:nvSpPr>
            <p:spPr bwMode="auto">
              <a:xfrm>
                <a:off x="4247" y="238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22" name="Freeform 4133"/>
              <p:cNvSpPr>
                <a:spLocks/>
              </p:cNvSpPr>
              <p:nvPr/>
            </p:nvSpPr>
            <p:spPr bwMode="auto">
              <a:xfrm>
                <a:off x="4255" y="239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23" name="Freeform 4134"/>
              <p:cNvSpPr>
                <a:spLocks/>
              </p:cNvSpPr>
              <p:nvPr/>
            </p:nvSpPr>
            <p:spPr bwMode="auto">
              <a:xfrm>
                <a:off x="4263" y="2397"/>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FF9900"/>
                </a:solidFill>
                <a:prstDash val="solid"/>
                <a:round/>
                <a:headEnd/>
                <a:tailEnd/>
              </a:ln>
            </p:spPr>
            <p:txBody>
              <a:bodyPr/>
              <a:lstStyle/>
              <a:p>
                <a:endParaRPr lang="en-US"/>
              </a:p>
            </p:txBody>
          </p:sp>
          <p:sp>
            <p:nvSpPr>
              <p:cNvPr id="226624" name="Line 4135"/>
              <p:cNvSpPr>
                <a:spLocks noChangeShapeType="1"/>
              </p:cNvSpPr>
              <p:nvPr/>
            </p:nvSpPr>
            <p:spPr bwMode="auto">
              <a:xfrm>
                <a:off x="4270" y="2412"/>
                <a:ext cx="8" cy="8"/>
              </a:xfrm>
              <a:prstGeom prst="line">
                <a:avLst/>
              </a:prstGeom>
              <a:noFill/>
              <a:ln w="5080">
                <a:solidFill>
                  <a:srgbClr val="FF9900"/>
                </a:solidFill>
                <a:round/>
                <a:headEnd/>
                <a:tailEnd/>
              </a:ln>
            </p:spPr>
            <p:txBody>
              <a:bodyPr/>
              <a:lstStyle/>
              <a:p>
                <a:endParaRPr lang="en-US"/>
              </a:p>
            </p:txBody>
          </p:sp>
          <p:sp>
            <p:nvSpPr>
              <p:cNvPr id="226625" name="Line 4136"/>
              <p:cNvSpPr>
                <a:spLocks noChangeShapeType="1"/>
              </p:cNvSpPr>
              <p:nvPr/>
            </p:nvSpPr>
            <p:spPr bwMode="auto">
              <a:xfrm>
                <a:off x="4278" y="2420"/>
                <a:ext cx="8" cy="0"/>
              </a:xfrm>
              <a:prstGeom prst="line">
                <a:avLst/>
              </a:prstGeom>
              <a:noFill/>
              <a:ln w="5080">
                <a:solidFill>
                  <a:srgbClr val="FF9900"/>
                </a:solidFill>
                <a:round/>
                <a:headEnd/>
                <a:tailEnd/>
              </a:ln>
            </p:spPr>
            <p:txBody>
              <a:bodyPr/>
              <a:lstStyle/>
              <a:p>
                <a:endParaRPr lang="en-US"/>
              </a:p>
            </p:txBody>
          </p:sp>
          <p:sp>
            <p:nvSpPr>
              <p:cNvPr id="226626" name="Freeform 4137"/>
              <p:cNvSpPr>
                <a:spLocks/>
              </p:cNvSpPr>
              <p:nvPr/>
            </p:nvSpPr>
            <p:spPr bwMode="auto">
              <a:xfrm>
                <a:off x="4286" y="242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627" name="Freeform 4138"/>
              <p:cNvSpPr>
                <a:spLocks/>
              </p:cNvSpPr>
              <p:nvPr/>
            </p:nvSpPr>
            <p:spPr bwMode="auto">
              <a:xfrm>
                <a:off x="4294" y="242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28" name="Freeform 4139"/>
              <p:cNvSpPr>
                <a:spLocks/>
              </p:cNvSpPr>
              <p:nvPr/>
            </p:nvSpPr>
            <p:spPr bwMode="auto">
              <a:xfrm>
                <a:off x="4302" y="242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6629" name="Line 4140"/>
              <p:cNvSpPr>
                <a:spLocks noChangeShapeType="1"/>
              </p:cNvSpPr>
              <p:nvPr/>
            </p:nvSpPr>
            <p:spPr bwMode="auto">
              <a:xfrm>
                <a:off x="4309" y="2436"/>
                <a:ext cx="8" cy="0"/>
              </a:xfrm>
              <a:prstGeom prst="line">
                <a:avLst/>
              </a:prstGeom>
              <a:noFill/>
              <a:ln w="5080">
                <a:solidFill>
                  <a:srgbClr val="FF9900"/>
                </a:solidFill>
                <a:round/>
                <a:headEnd/>
                <a:tailEnd/>
              </a:ln>
            </p:spPr>
            <p:txBody>
              <a:bodyPr/>
              <a:lstStyle/>
              <a:p>
                <a:endParaRPr lang="en-US"/>
              </a:p>
            </p:txBody>
          </p:sp>
          <p:sp>
            <p:nvSpPr>
              <p:cNvPr id="226630" name="Freeform 4141"/>
              <p:cNvSpPr>
                <a:spLocks/>
              </p:cNvSpPr>
              <p:nvPr/>
            </p:nvSpPr>
            <p:spPr bwMode="auto">
              <a:xfrm>
                <a:off x="4317" y="242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31" name="Freeform 4142"/>
              <p:cNvSpPr>
                <a:spLocks/>
              </p:cNvSpPr>
              <p:nvPr/>
            </p:nvSpPr>
            <p:spPr bwMode="auto">
              <a:xfrm>
                <a:off x="4325" y="242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632" name="Freeform 4143"/>
              <p:cNvSpPr>
                <a:spLocks/>
              </p:cNvSpPr>
              <p:nvPr/>
            </p:nvSpPr>
            <p:spPr bwMode="auto">
              <a:xfrm>
                <a:off x="4333" y="244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633" name="Line 4144"/>
              <p:cNvSpPr>
                <a:spLocks noChangeShapeType="1"/>
              </p:cNvSpPr>
              <p:nvPr/>
            </p:nvSpPr>
            <p:spPr bwMode="auto">
              <a:xfrm>
                <a:off x="4340" y="2443"/>
                <a:ext cx="8" cy="8"/>
              </a:xfrm>
              <a:prstGeom prst="line">
                <a:avLst/>
              </a:prstGeom>
              <a:noFill/>
              <a:ln w="5080">
                <a:solidFill>
                  <a:srgbClr val="FF9900"/>
                </a:solidFill>
                <a:round/>
                <a:headEnd/>
                <a:tailEnd/>
              </a:ln>
            </p:spPr>
            <p:txBody>
              <a:bodyPr/>
              <a:lstStyle/>
              <a:p>
                <a:endParaRPr lang="en-US"/>
              </a:p>
            </p:txBody>
          </p:sp>
          <p:sp>
            <p:nvSpPr>
              <p:cNvPr id="226634" name="Freeform 4145"/>
              <p:cNvSpPr>
                <a:spLocks/>
              </p:cNvSpPr>
              <p:nvPr/>
            </p:nvSpPr>
            <p:spPr bwMode="auto">
              <a:xfrm>
                <a:off x="4348" y="245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635" name="Freeform 4146"/>
              <p:cNvSpPr>
                <a:spLocks/>
              </p:cNvSpPr>
              <p:nvPr/>
            </p:nvSpPr>
            <p:spPr bwMode="auto">
              <a:xfrm>
                <a:off x="4356" y="245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636" name="Freeform 4147"/>
              <p:cNvSpPr>
                <a:spLocks/>
              </p:cNvSpPr>
              <p:nvPr/>
            </p:nvSpPr>
            <p:spPr bwMode="auto">
              <a:xfrm>
                <a:off x="4364" y="245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37" name="Line 4148"/>
              <p:cNvSpPr>
                <a:spLocks noChangeShapeType="1"/>
              </p:cNvSpPr>
              <p:nvPr/>
            </p:nvSpPr>
            <p:spPr bwMode="auto">
              <a:xfrm>
                <a:off x="4372" y="2467"/>
                <a:ext cx="7" cy="8"/>
              </a:xfrm>
              <a:prstGeom prst="line">
                <a:avLst/>
              </a:prstGeom>
              <a:noFill/>
              <a:ln w="5080">
                <a:solidFill>
                  <a:srgbClr val="FF9900"/>
                </a:solidFill>
                <a:round/>
                <a:headEnd/>
                <a:tailEnd/>
              </a:ln>
            </p:spPr>
            <p:txBody>
              <a:bodyPr/>
              <a:lstStyle/>
              <a:p>
                <a:endParaRPr lang="en-US"/>
              </a:p>
            </p:txBody>
          </p:sp>
          <p:sp>
            <p:nvSpPr>
              <p:cNvPr id="226638" name="Line 4149"/>
              <p:cNvSpPr>
                <a:spLocks noChangeShapeType="1"/>
              </p:cNvSpPr>
              <p:nvPr/>
            </p:nvSpPr>
            <p:spPr bwMode="auto">
              <a:xfrm>
                <a:off x="4379" y="2475"/>
                <a:ext cx="8" cy="0"/>
              </a:xfrm>
              <a:prstGeom prst="line">
                <a:avLst/>
              </a:prstGeom>
              <a:noFill/>
              <a:ln w="5080">
                <a:solidFill>
                  <a:srgbClr val="FF9900"/>
                </a:solidFill>
                <a:round/>
                <a:headEnd/>
                <a:tailEnd/>
              </a:ln>
            </p:spPr>
            <p:txBody>
              <a:bodyPr/>
              <a:lstStyle/>
              <a:p>
                <a:endParaRPr lang="en-US"/>
              </a:p>
            </p:txBody>
          </p:sp>
          <p:sp>
            <p:nvSpPr>
              <p:cNvPr id="226639" name="Line 4150"/>
              <p:cNvSpPr>
                <a:spLocks noChangeShapeType="1"/>
              </p:cNvSpPr>
              <p:nvPr/>
            </p:nvSpPr>
            <p:spPr bwMode="auto">
              <a:xfrm>
                <a:off x="4387" y="2475"/>
                <a:ext cx="8" cy="7"/>
              </a:xfrm>
              <a:prstGeom prst="line">
                <a:avLst/>
              </a:prstGeom>
              <a:noFill/>
              <a:ln w="5080">
                <a:solidFill>
                  <a:srgbClr val="FF9900"/>
                </a:solidFill>
                <a:round/>
                <a:headEnd/>
                <a:tailEnd/>
              </a:ln>
            </p:spPr>
            <p:txBody>
              <a:bodyPr/>
              <a:lstStyle/>
              <a:p>
                <a:endParaRPr lang="en-US"/>
              </a:p>
            </p:txBody>
          </p:sp>
          <p:sp>
            <p:nvSpPr>
              <p:cNvPr id="226640" name="Line 4151"/>
              <p:cNvSpPr>
                <a:spLocks noChangeShapeType="1"/>
              </p:cNvSpPr>
              <p:nvPr/>
            </p:nvSpPr>
            <p:spPr bwMode="auto">
              <a:xfrm>
                <a:off x="4395" y="2482"/>
                <a:ext cx="8" cy="8"/>
              </a:xfrm>
              <a:prstGeom prst="line">
                <a:avLst/>
              </a:prstGeom>
              <a:noFill/>
              <a:ln w="5080">
                <a:solidFill>
                  <a:srgbClr val="FF9900"/>
                </a:solidFill>
                <a:round/>
                <a:headEnd/>
                <a:tailEnd/>
              </a:ln>
            </p:spPr>
            <p:txBody>
              <a:bodyPr/>
              <a:lstStyle/>
              <a:p>
                <a:endParaRPr lang="en-US"/>
              </a:p>
            </p:txBody>
          </p:sp>
          <p:sp>
            <p:nvSpPr>
              <p:cNvPr id="226641" name="Line 4152"/>
              <p:cNvSpPr>
                <a:spLocks noChangeShapeType="1"/>
              </p:cNvSpPr>
              <p:nvPr/>
            </p:nvSpPr>
            <p:spPr bwMode="auto">
              <a:xfrm>
                <a:off x="4403" y="2490"/>
                <a:ext cx="7" cy="0"/>
              </a:xfrm>
              <a:prstGeom prst="line">
                <a:avLst/>
              </a:prstGeom>
              <a:noFill/>
              <a:ln w="5080">
                <a:solidFill>
                  <a:srgbClr val="FF9900"/>
                </a:solidFill>
                <a:round/>
                <a:headEnd/>
                <a:tailEnd/>
              </a:ln>
            </p:spPr>
            <p:txBody>
              <a:bodyPr/>
              <a:lstStyle/>
              <a:p>
                <a:endParaRPr lang="en-US"/>
              </a:p>
            </p:txBody>
          </p:sp>
          <p:sp>
            <p:nvSpPr>
              <p:cNvPr id="226642" name="Freeform 4153"/>
              <p:cNvSpPr>
                <a:spLocks/>
              </p:cNvSpPr>
              <p:nvPr/>
            </p:nvSpPr>
            <p:spPr bwMode="auto">
              <a:xfrm>
                <a:off x="4410" y="249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43" name="Freeform 4154"/>
              <p:cNvSpPr>
                <a:spLocks/>
              </p:cNvSpPr>
              <p:nvPr/>
            </p:nvSpPr>
            <p:spPr bwMode="auto">
              <a:xfrm>
                <a:off x="4418" y="249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644" name="Freeform 4155"/>
              <p:cNvSpPr>
                <a:spLocks/>
              </p:cNvSpPr>
              <p:nvPr/>
            </p:nvSpPr>
            <p:spPr bwMode="auto">
              <a:xfrm>
                <a:off x="4426" y="250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45" name="Freeform 4156"/>
              <p:cNvSpPr>
                <a:spLocks/>
              </p:cNvSpPr>
              <p:nvPr/>
            </p:nvSpPr>
            <p:spPr bwMode="auto">
              <a:xfrm>
                <a:off x="4434" y="2506"/>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FF9900"/>
                </a:solidFill>
                <a:prstDash val="solid"/>
                <a:round/>
                <a:headEnd/>
                <a:tailEnd/>
              </a:ln>
            </p:spPr>
            <p:txBody>
              <a:bodyPr/>
              <a:lstStyle/>
              <a:p>
                <a:endParaRPr lang="en-US"/>
              </a:p>
            </p:txBody>
          </p:sp>
          <p:sp>
            <p:nvSpPr>
              <p:cNvPr id="226646" name="Freeform 4157"/>
              <p:cNvSpPr>
                <a:spLocks/>
              </p:cNvSpPr>
              <p:nvPr/>
            </p:nvSpPr>
            <p:spPr bwMode="auto">
              <a:xfrm>
                <a:off x="4442" y="2490"/>
                <a:ext cx="0" cy="24"/>
              </a:xfrm>
              <a:custGeom>
                <a:avLst/>
                <a:gdLst>
                  <a:gd name="T0" fmla="*/ 24 h 24"/>
                  <a:gd name="T1" fmla="*/ 16 h 24"/>
                  <a:gd name="T2" fmla="*/ 8 h 24"/>
                  <a:gd name="T3" fmla="*/ 0 h 24"/>
                  <a:gd name="T4" fmla="*/ 0 h 24"/>
                  <a:gd name="T5" fmla="*/ 0 60000 65536"/>
                  <a:gd name="T6" fmla="*/ 0 60000 65536"/>
                  <a:gd name="T7" fmla="*/ 0 60000 65536"/>
                  <a:gd name="T8" fmla="*/ 0 60000 65536"/>
                  <a:gd name="T9" fmla="*/ 0 60000 65536"/>
                  <a:gd name="T10" fmla="*/ 0 h 24"/>
                  <a:gd name="T11" fmla="*/ 24 h 24"/>
                </a:gdLst>
                <a:ahLst/>
                <a:cxnLst>
                  <a:cxn ang="T5">
                    <a:pos x="0" y="T0"/>
                  </a:cxn>
                  <a:cxn ang="T6">
                    <a:pos x="0" y="T1"/>
                  </a:cxn>
                  <a:cxn ang="T7">
                    <a:pos x="0" y="T2"/>
                  </a:cxn>
                  <a:cxn ang="T8">
                    <a:pos x="0" y="T3"/>
                  </a:cxn>
                  <a:cxn ang="T9">
                    <a:pos x="0" y="T4"/>
                  </a:cxn>
                </a:cxnLst>
                <a:rect l="0" t="T10" r="0" b="T11"/>
                <a:pathLst>
                  <a:path h="24">
                    <a:moveTo>
                      <a:pt x="0" y="24"/>
                    </a:moveTo>
                    <a:lnTo>
                      <a:pt x="0" y="16"/>
                    </a:lnTo>
                    <a:lnTo>
                      <a:pt x="0" y="8"/>
                    </a:lnTo>
                    <a:lnTo>
                      <a:pt x="0" y="0"/>
                    </a:lnTo>
                  </a:path>
                </a:pathLst>
              </a:custGeom>
              <a:noFill/>
              <a:ln w="5080">
                <a:solidFill>
                  <a:srgbClr val="FF9900"/>
                </a:solidFill>
                <a:prstDash val="solid"/>
                <a:round/>
                <a:headEnd/>
                <a:tailEnd/>
              </a:ln>
            </p:spPr>
            <p:txBody>
              <a:bodyPr/>
              <a:lstStyle/>
              <a:p>
                <a:endParaRPr lang="en-US"/>
              </a:p>
            </p:txBody>
          </p:sp>
          <p:sp>
            <p:nvSpPr>
              <p:cNvPr id="226647" name="Freeform 4158"/>
              <p:cNvSpPr>
                <a:spLocks/>
              </p:cNvSpPr>
              <p:nvPr/>
            </p:nvSpPr>
            <p:spPr bwMode="auto">
              <a:xfrm>
                <a:off x="4442" y="2490"/>
                <a:ext cx="7" cy="24"/>
              </a:xfrm>
              <a:custGeom>
                <a:avLst/>
                <a:gdLst>
                  <a:gd name="T0" fmla="*/ 0 w 7"/>
                  <a:gd name="T1" fmla="*/ 0 h 24"/>
                  <a:gd name="T2" fmla="*/ 0 w 7"/>
                  <a:gd name="T3" fmla="*/ 0 h 24"/>
                  <a:gd name="T4" fmla="*/ 0 w 7"/>
                  <a:gd name="T5" fmla="*/ 8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0"/>
                    </a:lnTo>
                    <a:lnTo>
                      <a:pt x="0" y="8"/>
                    </a:lnTo>
                    <a:lnTo>
                      <a:pt x="7" y="24"/>
                    </a:lnTo>
                  </a:path>
                </a:pathLst>
              </a:custGeom>
              <a:noFill/>
              <a:ln w="5080">
                <a:solidFill>
                  <a:srgbClr val="FF9900"/>
                </a:solidFill>
                <a:prstDash val="solid"/>
                <a:round/>
                <a:headEnd/>
                <a:tailEnd/>
              </a:ln>
            </p:spPr>
            <p:txBody>
              <a:bodyPr/>
              <a:lstStyle/>
              <a:p>
                <a:endParaRPr lang="en-US"/>
              </a:p>
            </p:txBody>
          </p:sp>
          <p:sp>
            <p:nvSpPr>
              <p:cNvPr id="226648" name="Freeform 4159"/>
              <p:cNvSpPr>
                <a:spLocks/>
              </p:cNvSpPr>
              <p:nvPr/>
            </p:nvSpPr>
            <p:spPr bwMode="auto">
              <a:xfrm>
                <a:off x="4449" y="2514"/>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9900"/>
                </a:solidFill>
                <a:prstDash val="solid"/>
                <a:round/>
                <a:headEnd/>
                <a:tailEnd/>
              </a:ln>
            </p:spPr>
            <p:txBody>
              <a:bodyPr/>
              <a:lstStyle/>
              <a:p>
                <a:endParaRPr lang="en-US"/>
              </a:p>
            </p:txBody>
          </p:sp>
          <p:sp>
            <p:nvSpPr>
              <p:cNvPr id="226649" name="Freeform 4160"/>
              <p:cNvSpPr>
                <a:spLocks/>
              </p:cNvSpPr>
              <p:nvPr/>
            </p:nvSpPr>
            <p:spPr bwMode="auto">
              <a:xfrm>
                <a:off x="4457" y="252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50" name="Line 4161"/>
              <p:cNvSpPr>
                <a:spLocks noChangeShapeType="1"/>
              </p:cNvSpPr>
              <p:nvPr/>
            </p:nvSpPr>
            <p:spPr bwMode="auto">
              <a:xfrm>
                <a:off x="4465" y="2529"/>
                <a:ext cx="8" cy="0"/>
              </a:xfrm>
              <a:prstGeom prst="line">
                <a:avLst/>
              </a:prstGeom>
              <a:noFill/>
              <a:ln w="5080">
                <a:solidFill>
                  <a:srgbClr val="FF9900"/>
                </a:solidFill>
                <a:round/>
                <a:headEnd/>
                <a:tailEnd/>
              </a:ln>
            </p:spPr>
            <p:txBody>
              <a:bodyPr/>
              <a:lstStyle/>
              <a:p>
                <a:endParaRPr lang="en-US"/>
              </a:p>
            </p:txBody>
          </p:sp>
          <p:sp>
            <p:nvSpPr>
              <p:cNvPr id="226651" name="Line 4162"/>
              <p:cNvSpPr>
                <a:spLocks noChangeShapeType="1"/>
              </p:cNvSpPr>
              <p:nvPr/>
            </p:nvSpPr>
            <p:spPr bwMode="auto">
              <a:xfrm>
                <a:off x="4473" y="2529"/>
                <a:ext cx="7" cy="0"/>
              </a:xfrm>
              <a:prstGeom prst="line">
                <a:avLst/>
              </a:prstGeom>
              <a:noFill/>
              <a:ln w="5080">
                <a:solidFill>
                  <a:srgbClr val="FF9900"/>
                </a:solidFill>
                <a:round/>
                <a:headEnd/>
                <a:tailEnd/>
              </a:ln>
            </p:spPr>
            <p:txBody>
              <a:bodyPr/>
              <a:lstStyle/>
              <a:p>
                <a:endParaRPr lang="en-US"/>
              </a:p>
            </p:txBody>
          </p:sp>
          <p:sp>
            <p:nvSpPr>
              <p:cNvPr id="226652" name="Freeform 4163"/>
              <p:cNvSpPr>
                <a:spLocks/>
              </p:cNvSpPr>
              <p:nvPr/>
            </p:nvSpPr>
            <p:spPr bwMode="auto">
              <a:xfrm>
                <a:off x="4480" y="252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53" name="Line 4164"/>
              <p:cNvSpPr>
                <a:spLocks noChangeShapeType="1"/>
              </p:cNvSpPr>
              <p:nvPr/>
            </p:nvSpPr>
            <p:spPr bwMode="auto">
              <a:xfrm>
                <a:off x="4488" y="2537"/>
                <a:ext cx="8" cy="0"/>
              </a:xfrm>
              <a:prstGeom prst="line">
                <a:avLst/>
              </a:prstGeom>
              <a:noFill/>
              <a:ln w="5080">
                <a:solidFill>
                  <a:srgbClr val="FF9900"/>
                </a:solidFill>
                <a:round/>
                <a:headEnd/>
                <a:tailEnd/>
              </a:ln>
            </p:spPr>
            <p:txBody>
              <a:bodyPr/>
              <a:lstStyle/>
              <a:p>
                <a:endParaRPr lang="en-US"/>
              </a:p>
            </p:txBody>
          </p:sp>
          <p:sp>
            <p:nvSpPr>
              <p:cNvPr id="226654" name="Line 4165"/>
              <p:cNvSpPr>
                <a:spLocks noChangeShapeType="1"/>
              </p:cNvSpPr>
              <p:nvPr/>
            </p:nvSpPr>
            <p:spPr bwMode="auto">
              <a:xfrm>
                <a:off x="4496" y="2537"/>
                <a:ext cx="8" cy="8"/>
              </a:xfrm>
              <a:prstGeom prst="line">
                <a:avLst/>
              </a:prstGeom>
              <a:noFill/>
              <a:ln w="5080">
                <a:solidFill>
                  <a:srgbClr val="FF9900"/>
                </a:solidFill>
                <a:round/>
                <a:headEnd/>
                <a:tailEnd/>
              </a:ln>
            </p:spPr>
            <p:txBody>
              <a:bodyPr/>
              <a:lstStyle/>
              <a:p>
                <a:endParaRPr lang="en-US"/>
              </a:p>
            </p:txBody>
          </p:sp>
          <p:sp>
            <p:nvSpPr>
              <p:cNvPr id="226655" name="Line 4166"/>
              <p:cNvSpPr>
                <a:spLocks noChangeShapeType="1"/>
              </p:cNvSpPr>
              <p:nvPr/>
            </p:nvSpPr>
            <p:spPr bwMode="auto">
              <a:xfrm>
                <a:off x="4504" y="2545"/>
                <a:ext cx="8" cy="7"/>
              </a:xfrm>
              <a:prstGeom prst="line">
                <a:avLst/>
              </a:prstGeom>
              <a:noFill/>
              <a:ln w="5080">
                <a:solidFill>
                  <a:srgbClr val="FF9900"/>
                </a:solidFill>
                <a:round/>
                <a:headEnd/>
                <a:tailEnd/>
              </a:ln>
            </p:spPr>
            <p:txBody>
              <a:bodyPr/>
              <a:lstStyle/>
              <a:p>
                <a:endParaRPr lang="en-US"/>
              </a:p>
            </p:txBody>
          </p:sp>
          <p:sp>
            <p:nvSpPr>
              <p:cNvPr id="226656" name="Line 4167"/>
              <p:cNvSpPr>
                <a:spLocks noChangeShapeType="1"/>
              </p:cNvSpPr>
              <p:nvPr/>
            </p:nvSpPr>
            <p:spPr bwMode="auto">
              <a:xfrm>
                <a:off x="4512" y="2552"/>
                <a:ext cx="7" cy="8"/>
              </a:xfrm>
              <a:prstGeom prst="line">
                <a:avLst/>
              </a:prstGeom>
              <a:noFill/>
              <a:ln w="5080">
                <a:solidFill>
                  <a:srgbClr val="FF9900"/>
                </a:solidFill>
                <a:round/>
                <a:headEnd/>
                <a:tailEnd/>
              </a:ln>
            </p:spPr>
            <p:txBody>
              <a:bodyPr/>
              <a:lstStyle/>
              <a:p>
                <a:endParaRPr lang="en-US"/>
              </a:p>
            </p:txBody>
          </p:sp>
          <p:sp>
            <p:nvSpPr>
              <p:cNvPr id="226657" name="Line 4168"/>
              <p:cNvSpPr>
                <a:spLocks noChangeShapeType="1"/>
              </p:cNvSpPr>
              <p:nvPr/>
            </p:nvSpPr>
            <p:spPr bwMode="auto">
              <a:xfrm>
                <a:off x="4519" y="2560"/>
                <a:ext cx="8" cy="0"/>
              </a:xfrm>
              <a:prstGeom prst="line">
                <a:avLst/>
              </a:prstGeom>
              <a:noFill/>
              <a:ln w="5080">
                <a:solidFill>
                  <a:srgbClr val="FF9900"/>
                </a:solidFill>
                <a:round/>
                <a:headEnd/>
                <a:tailEnd/>
              </a:ln>
            </p:spPr>
            <p:txBody>
              <a:bodyPr/>
              <a:lstStyle/>
              <a:p>
                <a:endParaRPr lang="en-US"/>
              </a:p>
            </p:txBody>
          </p:sp>
          <p:sp>
            <p:nvSpPr>
              <p:cNvPr id="226658" name="Line 4169"/>
              <p:cNvSpPr>
                <a:spLocks noChangeShapeType="1"/>
              </p:cNvSpPr>
              <p:nvPr/>
            </p:nvSpPr>
            <p:spPr bwMode="auto">
              <a:xfrm>
                <a:off x="4527" y="2560"/>
                <a:ext cx="8" cy="0"/>
              </a:xfrm>
              <a:prstGeom prst="line">
                <a:avLst/>
              </a:prstGeom>
              <a:noFill/>
              <a:ln w="5080">
                <a:solidFill>
                  <a:srgbClr val="FF9900"/>
                </a:solidFill>
                <a:round/>
                <a:headEnd/>
                <a:tailEnd/>
              </a:ln>
            </p:spPr>
            <p:txBody>
              <a:bodyPr/>
              <a:lstStyle/>
              <a:p>
                <a:endParaRPr lang="en-US"/>
              </a:p>
            </p:txBody>
          </p:sp>
          <p:sp>
            <p:nvSpPr>
              <p:cNvPr id="226659" name="Freeform 4170"/>
              <p:cNvSpPr>
                <a:spLocks/>
              </p:cNvSpPr>
              <p:nvPr/>
            </p:nvSpPr>
            <p:spPr bwMode="auto">
              <a:xfrm>
                <a:off x="4535" y="256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60" name="Line 4171"/>
              <p:cNvSpPr>
                <a:spLocks noChangeShapeType="1"/>
              </p:cNvSpPr>
              <p:nvPr/>
            </p:nvSpPr>
            <p:spPr bwMode="auto">
              <a:xfrm>
                <a:off x="4543" y="2568"/>
                <a:ext cx="7" cy="0"/>
              </a:xfrm>
              <a:prstGeom prst="line">
                <a:avLst/>
              </a:prstGeom>
              <a:noFill/>
              <a:ln w="5080">
                <a:solidFill>
                  <a:srgbClr val="FF9900"/>
                </a:solidFill>
                <a:round/>
                <a:headEnd/>
                <a:tailEnd/>
              </a:ln>
            </p:spPr>
            <p:txBody>
              <a:bodyPr/>
              <a:lstStyle/>
              <a:p>
                <a:endParaRPr lang="en-US"/>
              </a:p>
            </p:txBody>
          </p:sp>
          <p:sp>
            <p:nvSpPr>
              <p:cNvPr id="226661" name="Line 4172"/>
              <p:cNvSpPr>
                <a:spLocks noChangeShapeType="1"/>
              </p:cNvSpPr>
              <p:nvPr/>
            </p:nvSpPr>
            <p:spPr bwMode="auto">
              <a:xfrm>
                <a:off x="4550" y="2568"/>
                <a:ext cx="8" cy="8"/>
              </a:xfrm>
              <a:prstGeom prst="line">
                <a:avLst/>
              </a:prstGeom>
              <a:noFill/>
              <a:ln w="5080">
                <a:solidFill>
                  <a:srgbClr val="FF9900"/>
                </a:solidFill>
                <a:round/>
                <a:headEnd/>
                <a:tailEnd/>
              </a:ln>
            </p:spPr>
            <p:txBody>
              <a:bodyPr/>
              <a:lstStyle/>
              <a:p>
                <a:endParaRPr lang="en-US"/>
              </a:p>
            </p:txBody>
          </p:sp>
          <p:sp>
            <p:nvSpPr>
              <p:cNvPr id="226662" name="Line 4173"/>
              <p:cNvSpPr>
                <a:spLocks noChangeShapeType="1"/>
              </p:cNvSpPr>
              <p:nvPr/>
            </p:nvSpPr>
            <p:spPr bwMode="auto">
              <a:xfrm>
                <a:off x="4558" y="2576"/>
                <a:ext cx="8" cy="8"/>
              </a:xfrm>
              <a:prstGeom prst="line">
                <a:avLst/>
              </a:prstGeom>
              <a:noFill/>
              <a:ln w="5080">
                <a:solidFill>
                  <a:srgbClr val="FF9900"/>
                </a:solidFill>
                <a:round/>
                <a:headEnd/>
                <a:tailEnd/>
              </a:ln>
            </p:spPr>
            <p:txBody>
              <a:bodyPr/>
              <a:lstStyle/>
              <a:p>
                <a:endParaRPr lang="en-US"/>
              </a:p>
            </p:txBody>
          </p:sp>
          <p:sp>
            <p:nvSpPr>
              <p:cNvPr id="226663" name="Line 4174"/>
              <p:cNvSpPr>
                <a:spLocks noChangeShapeType="1"/>
              </p:cNvSpPr>
              <p:nvPr/>
            </p:nvSpPr>
            <p:spPr bwMode="auto">
              <a:xfrm>
                <a:off x="4566" y="2584"/>
                <a:ext cx="8" cy="0"/>
              </a:xfrm>
              <a:prstGeom prst="line">
                <a:avLst/>
              </a:prstGeom>
              <a:noFill/>
              <a:ln w="5080">
                <a:solidFill>
                  <a:srgbClr val="FF9900"/>
                </a:solidFill>
                <a:round/>
                <a:headEnd/>
                <a:tailEnd/>
              </a:ln>
            </p:spPr>
            <p:txBody>
              <a:bodyPr/>
              <a:lstStyle/>
              <a:p>
                <a:endParaRPr lang="en-US"/>
              </a:p>
            </p:txBody>
          </p:sp>
          <p:sp>
            <p:nvSpPr>
              <p:cNvPr id="226664" name="Freeform 4175"/>
              <p:cNvSpPr>
                <a:spLocks/>
              </p:cNvSpPr>
              <p:nvPr/>
            </p:nvSpPr>
            <p:spPr bwMode="auto">
              <a:xfrm>
                <a:off x="4574" y="258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665" name="Line 4176"/>
              <p:cNvSpPr>
                <a:spLocks noChangeShapeType="1"/>
              </p:cNvSpPr>
              <p:nvPr/>
            </p:nvSpPr>
            <p:spPr bwMode="auto">
              <a:xfrm>
                <a:off x="4582" y="2591"/>
                <a:ext cx="7" cy="0"/>
              </a:xfrm>
              <a:prstGeom prst="line">
                <a:avLst/>
              </a:prstGeom>
              <a:noFill/>
              <a:ln w="5080">
                <a:solidFill>
                  <a:srgbClr val="FF9900"/>
                </a:solidFill>
                <a:round/>
                <a:headEnd/>
                <a:tailEnd/>
              </a:ln>
            </p:spPr>
            <p:txBody>
              <a:bodyPr/>
              <a:lstStyle/>
              <a:p>
                <a:endParaRPr lang="en-US"/>
              </a:p>
            </p:txBody>
          </p:sp>
          <p:sp>
            <p:nvSpPr>
              <p:cNvPr id="226666" name="Freeform 4177"/>
              <p:cNvSpPr>
                <a:spLocks/>
              </p:cNvSpPr>
              <p:nvPr/>
            </p:nvSpPr>
            <p:spPr bwMode="auto">
              <a:xfrm>
                <a:off x="4589" y="259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67" name="Line 4178"/>
              <p:cNvSpPr>
                <a:spLocks noChangeShapeType="1"/>
              </p:cNvSpPr>
              <p:nvPr/>
            </p:nvSpPr>
            <p:spPr bwMode="auto">
              <a:xfrm>
                <a:off x="4597" y="2599"/>
                <a:ext cx="8" cy="0"/>
              </a:xfrm>
              <a:prstGeom prst="line">
                <a:avLst/>
              </a:prstGeom>
              <a:noFill/>
              <a:ln w="5080">
                <a:solidFill>
                  <a:srgbClr val="FF9900"/>
                </a:solidFill>
                <a:round/>
                <a:headEnd/>
                <a:tailEnd/>
              </a:ln>
            </p:spPr>
            <p:txBody>
              <a:bodyPr/>
              <a:lstStyle/>
              <a:p>
                <a:endParaRPr lang="en-US"/>
              </a:p>
            </p:txBody>
          </p:sp>
          <p:sp>
            <p:nvSpPr>
              <p:cNvPr id="226668" name="Freeform 4179"/>
              <p:cNvSpPr>
                <a:spLocks/>
              </p:cNvSpPr>
              <p:nvPr/>
            </p:nvSpPr>
            <p:spPr bwMode="auto">
              <a:xfrm>
                <a:off x="4605" y="259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69" name="Line 4180"/>
              <p:cNvSpPr>
                <a:spLocks noChangeShapeType="1"/>
              </p:cNvSpPr>
              <p:nvPr/>
            </p:nvSpPr>
            <p:spPr bwMode="auto">
              <a:xfrm>
                <a:off x="4613" y="2607"/>
                <a:ext cx="7" cy="0"/>
              </a:xfrm>
              <a:prstGeom prst="line">
                <a:avLst/>
              </a:prstGeom>
              <a:noFill/>
              <a:ln w="5080">
                <a:solidFill>
                  <a:srgbClr val="FF9900"/>
                </a:solidFill>
                <a:round/>
                <a:headEnd/>
                <a:tailEnd/>
              </a:ln>
            </p:spPr>
            <p:txBody>
              <a:bodyPr/>
              <a:lstStyle/>
              <a:p>
                <a:endParaRPr lang="en-US"/>
              </a:p>
            </p:txBody>
          </p:sp>
          <p:sp>
            <p:nvSpPr>
              <p:cNvPr id="226670" name="Freeform 4181"/>
              <p:cNvSpPr>
                <a:spLocks/>
              </p:cNvSpPr>
              <p:nvPr/>
            </p:nvSpPr>
            <p:spPr bwMode="auto">
              <a:xfrm>
                <a:off x="4620" y="260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71" name="Line 4182"/>
              <p:cNvSpPr>
                <a:spLocks noChangeShapeType="1"/>
              </p:cNvSpPr>
              <p:nvPr/>
            </p:nvSpPr>
            <p:spPr bwMode="auto">
              <a:xfrm>
                <a:off x="4628" y="2615"/>
                <a:ext cx="8" cy="0"/>
              </a:xfrm>
              <a:prstGeom prst="line">
                <a:avLst/>
              </a:prstGeom>
              <a:noFill/>
              <a:ln w="5080">
                <a:solidFill>
                  <a:srgbClr val="FF9900"/>
                </a:solidFill>
                <a:round/>
                <a:headEnd/>
                <a:tailEnd/>
              </a:ln>
            </p:spPr>
            <p:txBody>
              <a:bodyPr/>
              <a:lstStyle/>
              <a:p>
                <a:endParaRPr lang="en-US"/>
              </a:p>
            </p:txBody>
          </p:sp>
          <p:sp>
            <p:nvSpPr>
              <p:cNvPr id="226672" name="Line 4183"/>
              <p:cNvSpPr>
                <a:spLocks noChangeShapeType="1"/>
              </p:cNvSpPr>
              <p:nvPr/>
            </p:nvSpPr>
            <p:spPr bwMode="auto">
              <a:xfrm>
                <a:off x="4636" y="2615"/>
                <a:ext cx="8" cy="0"/>
              </a:xfrm>
              <a:prstGeom prst="line">
                <a:avLst/>
              </a:prstGeom>
              <a:noFill/>
              <a:ln w="5080">
                <a:solidFill>
                  <a:srgbClr val="FF9900"/>
                </a:solidFill>
                <a:round/>
                <a:headEnd/>
                <a:tailEnd/>
              </a:ln>
            </p:spPr>
            <p:txBody>
              <a:bodyPr/>
              <a:lstStyle/>
              <a:p>
                <a:endParaRPr lang="en-US"/>
              </a:p>
            </p:txBody>
          </p:sp>
          <p:sp>
            <p:nvSpPr>
              <p:cNvPr id="226673" name="Line 4184"/>
              <p:cNvSpPr>
                <a:spLocks noChangeShapeType="1"/>
              </p:cNvSpPr>
              <p:nvPr/>
            </p:nvSpPr>
            <p:spPr bwMode="auto">
              <a:xfrm>
                <a:off x="4644" y="2615"/>
                <a:ext cx="8" cy="7"/>
              </a:xfrm>
              <a:prstGeom prst="line">
                <a:avLst/>
              </a:prstGeom>
              <a:noFill/>
              <a:ln w="5080">
                <a:solidFill>
                  <a:srgbClr val="FF9900"/>
                </a:solidFill>
                <a:round/>
                <a:headEnd/>
                <a:tailEnd/>
              </a:ln>
            </p:spPr>
            <p:txBody>
              <a:bodyPr/>
              <a:lstStyle/>
              <a:p>
                <a:endParaRPr lang="en-US"/>
              </a:p>
            </p:txBody>
          </p:sp>
          <p:sp>
            <p:nvSpPr>
              <p:cNvPr id="226674" name="Line 4185"/>
              <p:cNvSpPr>
                <a:spLocks noChangeShapeType="1"/>
              </p:cNvSpPr>
              <p:nvPr/>
            </p:nvSpPr>
            <p:spPr bwMode="auto">
              <a:xfrm>
                <a:off x="4652" y="2622"/>
                <a:ext cx="7" cy="8"/>
              </a:xfrm>
              <a:prstGeom prst="line">
                <a:avLst/>
              </a:prstGeom>
              <a:noFill/>
              <a:ln w="5080">
                <a:solidFill>
                  <a:srgbClr val="FF9900"/>
                </a:solidFill>
                <a:round/>
                <a:headEnd/>
                <a:tailEnd/>
              </a:ln>
            </p:spPr>
            <p:txBody>
              <a:bodyPr/>
              <a:lstStyle/>
              <a:p>
                <a:endParaRPr lang="en-US"/>
              </a:p>
            </p:txBody>
          </p:sp>
          <p:sp>
            <p:nvSpPr>
              <p:cNvPr id="226675" name="Line 4186"/>
              <p:cNvSpPr>
                <a:spLocks noChangeShapeType="1"/>
              </p:cNvSpPr>
              <p:nvPr/>
            </p:nvSpPr>
            <p:spPr bwMode="auto">
              <a:xfrm>
                <a:off x="4659" y="2630"/>
                <a:ext cx="8" cy="0"/>
              </a:xfrm>
              <a:prstGeom prst="line">
                <a:avLst/>
              </a:prstGeom>
              <a:noFill/>
              <a:ln w="5080">
                <a:solidFill>
                  <a:srgbClr val="FF9900"/>
                </a:solidFill>
                <a:round/>
                <a:headEnd/>
                <a:tailEnd/>
              </a:ln>
            </p:spPr>
            <p:txBody>
              <a:bodyPr/>
              <a:lstStyle/>
              <a:p>
                <a:endParaRPr lang="en-US"/>
              </a:p>
            </p:txBody>
          </p:sp>
          <p:sp>
            <p:nvSpPr>
              <p:cNvPr id="226676" name="Freeform 4187"/>
              <p:cNvSpPr>
                <a:spLocks/>
              </p:cNvSpPr>
              <p:nvPr/>
            </p:nvSpPr>
            <p:spPr bwMode="auto">
              <a:xfrm>
                <a:off x="4667" y="263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77" name="Line 4188"/>
              <p:cNvSpPr>
                <a:spLocks noChangeShapeType="1"/>
              </p:cNvSpPr>
              <p:nvPr/>
            </p:nvSpPr>
            <p:spPr bwMode="auto">
              <a:xfrm>
                <a:off x="4675" y="2638"/>
                <a:ext cx="8" cy="0"/>
              </a:xfrm>
              <a:prstGeom prst="line">
                <a:avLst/>
              </a:prstGeom>
              <a:noFill/>
              <a:ln w="5080">
                <a:solidFill>
                  <a:srgbClr val="FF9900"/>
                </a:solidFill>
                <a:round/>
                <a:headEnd/>
                <a:tailEnd/>
              </a:ln>
            </p:spPr>
            <p:txBody>
              <a:bodyPr/>
              <a:lstStyle/>
              <a:p>
                <a:endParaRPr lang="en-US"/>
              </a:p>
            </p:txBody>
          </p:sp>
          <p:sp>
            <p:nvSpPr>
              <p:cNvPr id="226678" name="Freeform 4189"/>
              <p:cNvSpPr>
                <a:spLocks/>
              </p:cNvSpPr>
              <p:nvPr/>
            </p:nvSpPr>
            <p:spPr bwMode="auto">
              <a:xfrm>
                <a:off x="4683" y="263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679" name="Line 4190"/>
              <p:cNvSpPr>
                <a:spLocks noChangeShapeType="1"/>
              </p:cNvSpPr>
              <p:nvPr/>
            </p:nvSpPr>
            <p:spPr bwMode="auto">
              <a:xfrm>
                <a:off x="4690" y="2646"/>
                <a:ext cx="8" cy="0"/>
              </a:xfrm>
              <a:prstGeom prst="line">
                <a:avLst/>
              </a:prstGeom>
              <a:noFill/>
              <a:ln w="5080">
                <a:solidFill>
                  <a:srgbClr val="FF9900"/>
                </a:solidFill>
                <a:round/>
                <a:headEnd/>
                <a:tailEnd/>
              </a:ln>
            </p:spPr>
            <p:txBody>
              <a:bodyPr/>
              <a:lstStyle/>
              <a:p>
                <a:endParaRPr lang="en-US"/>
              </a:p>
            </p:txBody>
          </p:sp>
          <p:sp>
            <p:nvSpPr>
              <p:cNvPr id="226680" name="Freeform 4191"/>
              <p:cNvSpPr>
                <a:spLocks/>
              </p:cNvSpPr>
              <p:nvPr/>
            </p:nvSpPr>
            <p:spPr bwMode="auto">
              <a:xfrm>
                <a:off x="4698" y="264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81" name="Line 4192"/>
              <p:cNvSpPr>
                <a:spLocks noChangeShapeType="1"/>
              </p:cNvSpPr>
              <p:nvPr/>
            </p:nvSpPr>
            <p:spPr bwMode="auto">
              <a:xfrm>
                <a:off x="4706" y="2654"/>
                <a:ext cx="8" cy="0"/>
              </a:xfrm>
              <a:prstGeom prst="line">
                <a:avLst/>
              </a:prstGeom>
              <a:noFill/>
              <a:ln w="5080">
                <a:solidFill>
                  <a:srgbClr val="FF9900"/>
                </a:solidFill>
                <a:round/>
                <a:headEnd/>
                <a:tailEnd/>
              </a:ln>
            </p:spPr>
            <p:txBody>
              <a:bodyPr/>
              <a:lstStyle/>
              <a:p>
                <a:endParaRPr lang="en-US"/>
              </a:p>
            </p:txBody>
          </p:sp>
          <p:sp>
            <p:nvSpPr>
              <p:cNvPr id="226682" name="Freeform 4193"/>
              <p:cNvSpPr>
                <a:spLocks/>
              </p:cNvSpPr>
              <p:nvPr/>
            </p:nvSpPr>
            <p:spPr bwMode="auto">
              <a:xfrm>
                <a:off x="4714" y="265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683" name="Line 4194"/>
              <p:cNvSpPr>
                <a:spLocks noChangeShapeType="1"/>
              </p:cNvSpPr>
              <p:nvPr/>
            </p:nvSpPr>
            <p:spPr bwMode="auto">
              <a:xfrm>
                <a:off x="4722" y="2661"/>
                <a:ext cx="7" cy="0"/>
              </a:xfrm>
              <a:prstGeom prst="line">
                <a:avLst/>
              </a:prstGeom>
              <a:noFill/>
              <a:ln w="5080">
                <a:solidFill>
                  <a:srgbClr val="FF9900"/>
                </a:solidFill>
                <a:round/>
                <a:headEnd/>
                <a:tailEnd/>
              </a:ln>
            </p:spPr>
            <p:txBody>
              <a:bodyPr/>
              <a:lstStyle/>
              <a:p>
                <a:endParaRPr lang="en-US"/>
              </a:p>
            </p:txBody>
          </p:sp>
          <p:sp>
            <p:nvSpPr>
              <p:cNvPr id="226684" name="Freeform 4195"/>
              <p:cNvSpPr>
                <a:spLocks/>
              </p:cNvSpPr>
              <p:nvPr/>
            </p:nvSpPr>
            <p:spPr bwMode="auto">
              <a:xfrm>
                <a:off x="4729" y="2661"/>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9900"/>
                </a:solidFill>
                <a:prstDash val="solid"/>
                <a:round/>
                <a:headEnd/>
                <a:tailEnd/>
              </a:ln>
            </p:spPr>
            <p:txBody>
              <a:bodyPr/>
              <a:lstStyle/>
              <a:p>
                <a:endParaRPr lang="en-US"/>
              </a:p>
            </p:txBody>
          </p:sp>
          <p:sp>
            <p:nvSpPr>
              <p:cNvPr id="226685" name="Line 4196"/>
              <p:cNvSpPr>
                <a:spLocks noChangeShapeType="1"/>
              </p:cNvSpPr>
              <p:nvPr/>
            </p:nvSpPr>
            <p:spPr bwMode="auto">
              <a:xfrm>
                <a:off x="4737" y="2669"/>
                <a:ext cx="0" cy="0"/>
              </a:xfrm>
              <a:prstGeom prst="line">
                <a:avLst/>
              </a:prstGeom>
              <a:noFill/>
              <a:ln w="5080">
                <a:solidFill>
                  <a:srgbClr val="FF9900"/>
                </a:solidFill>
                <a:round/>
                <a:headEnd/>
                <a:tailEnd/>
              </a:ln>
            </p:spPr>
            <p:txBody>
              <a:bodyPr/>
              <a:lstStyle/>
              <a:p>
                <a:endParaRPr lang="en-US"/>
              </a:p>
            </p:txBody>
          </p:sp>
          <p:sp>
            <p:nvSpPr>
              <p:cNvPr id="226686" name="Line 4197"/>
              <p:cNvSpPr>
                <a:spLocks noChangeShapeType="1"/>
              </p:cNvSpPr>
              <p:nvPr/>
            </p:nvSpPr>
            <p:spPr bwMode="auto">
              <a:xfrm>
                <a:off x="4737" y="2669"/>
                <a:ext cx="8" cy="8"/>
              </a:xfrm>
              <a:prstGeom prst="line">
                <a:avLst/>
              </a:prstGeom>
              <a:noFill/>
              <a:ln w="5080">
                <a:solidFill>
                  <a:srgbClr val="FF9900"/>
                </a:solidFill>
                <a:round/>
                <a:headEnd/>
                <a:tailEnd/>
              </a:ln>
            </p:spPr>
            <p:txBody>
              <a:bodyPr/>
              <a:lstStyle/>
              <a:p>
                <a:endParaRPr lang="en-US"/>
              </a:p>
            </p:txBody>
          </p:sp>
          <p:sp>
            <p:nvSpPr>
              <p:cNvPr id="226687" name="Line 4198"/>
              <p:cNvSpPr>
                <a:spLocks noChangeShapeType="1"/>
              </p:cNvSpPr>
              <p:nvPr/>
            </p:nvSpPr>
            <p:spPr bwMode="auto">
              <a:xfrm>
                <a:off x="4745" y="2677"/>
                <a:ext cx="8" cy="8"/>
              </a:xfrm>
              <a:prstGeom prst="line">
                <a:avLst/>
              </a:prstGeom>
              <a:noFill/>
              <a:ln w="5080">
                <a:solidFill>
                  <a:srgbClr val="FF9900"/>
                </a:solidFill>
                <a:round/>
                <a:headEnd/>
                <a:tailEnd/>
              </a:ln>
            </p:spPr>
            <p:txBody>
              <a:bodyPr/>
              <a:lstStyle/>
              <a:p>
                <a:endParaRPr lang="en-US"/>
              </a:p>
            </p:txBody>
          </p:sp>
          <p:sp>
            <p:nvSpPr>
              <p:cNvPr id="226688" name="Line 4199"/>
              <p:cNvSpPr>
                <a:spLocks noChangeShapeType="1"/>
              </p:cNvSpPr>
              <p:nvPr/>
            </p:nvSpPr>
            <p:spPr bwMode="auto">
              <a:xfrm>
                <a:off x="4753" y="2685"/>
                <a:ext cx="7" cy="0"/>
              </a:xfrm>
              <a:prstGeom prst="line">
                <a:avLst/>
              </a:prstGeom>
              <a:noFill/>
              <a:ln w="5080">
                <a:solidFill>
                  <a:srgbClr val="FF9900"/>
                </a:solidFill>
                <a:round/>
                <a:headEnd/>
                <a:tailEnd/>
              </a:ln>
            </p:spPr>
            <p:txBody>
              <a:bodyPr/>
              <a:lstStyle/>
              <a:p>
                <a:endParaRPr lang="en-US"/>
              </a:p>
            </p:txBody>
          </p:sp>
          <p:sp>
            <p:nvSpPr>
              <p:cNvPr id="226689" name="Freeform 4200"/>
              <p:cNvSpPr>
                <a:spLocks/>
              </p:cNvSpPr>
              <p:nvPr/>
            </p:nvSpPr>
            <p:spPr bwMode="auto">
              <a:xfrm>
                <a:off x="4760" y="268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690" name="Line 4201"/>
              <p:cNvSpPr>
                <a:spLocks noChangeShapeType="1"/>
              </p:cNvSpPr>
              <p:nvPr/>
            </p:nvSpPr>
            <p:spPr bwMode="auto">
              <a:xfrm>
                <a:off x="4768" y="2692"/>
                <a:ext cx="8" cy="0"/>
              </a:xfrm>
              <a:prstGeom prst="line">
                <a:avLst/>
              </a:prstGeom>
              <a:noFill/>
              <a:ln w="5080">
                <a:solidFill>
                  <a:srgbClr val="FF9900"/>
                </a:solidFill>
                <a:round/>
                <a:headEnd/>
                <a:tailEnd/>
              </a:ln>
            </p:spPr>
            <p:txBody>
              <a:bodyPr/>
              <a:lstStyle/>
              <a:p>
                <a:endParaRPr lang="en-US"/>
              </a:p>
            </p:txBody>
          </p:sp>
          <p:sp>
            <p:nvSpPr>
              <p:cNvPr id="226691" name="Freeform 4202"/>
              <p:cNvSpPr>
                <a:spLocks/>
              </p:cNvSpPr>
              <p:nvPr/>
            </p:nvSpPr>
            <p:spPr bwMode="auto">
              <a:xfrm>
                <a:off x="4776" y="269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92" name="Line 4203"/>
              <p:cNvSpPr>
                <a:spLocks noChangeShapeType="1"/>
              </p:cNvSpPr>
              <p:nvPr/>
            </p:nvSpPr>
            <p:spPr bwMode="auto">
              <a:xfrm>
                <a:off x="4784" y="2700"/>
                <a:ext cx="8" cy="0"/>
              </a:xfrm>
              <a:prstGeom prst="line">
                <a:avLst/>
              </a:prstGeom>
              <a:noFill/>
              <a:ln w="5080">
                <a:solidFill>
                  <a:srgbClr val="FF9900"/>
                </a:solidFill>
                <a:round/>
                <a:headEnd/>
                <a:tailEnd/>
              </a:ln>
            </p:spPr>
            <p:txBody>
              <a:bodyPr/>
              <a:lstStyle/>
              <a:p>
                <a:endParaRPr lang="en-US"/>
              </a:p>
            </p:txBody>
          </p:sp>
          <p:sp>
            <p:nvSpPr>
              <p:cNvPr id="226693" name="Freeform 4204"/>
              <p:cNvSpPr>
                <a:spLocks/>
              </p:cNvSpPr>
              <p:nvPr/>
            </p:nvSpPr>
            <p:spPr bwMode="auto">
              <a:xfrm>
                <a:off x="4792" y="270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694" name="Line 4205"/>
              <p:cNvSpPr>
                <a:spLocks noChangeShapeType="1"/>
              </p:cNvSpPr>
              <p:nvPr/>
            </p:nvSpPr>
            <p:spPr bwMode="auto">
              <a:xfrm>
                <a:off x="4799" y="2708"/>
                <a:ext cx="8" cy="0"/>
              </a:xfrm>
              <a:prstGeom prst="line">
                <a:avLst/>
              </a:prstGeom>
              <a:noFill/>
              <a:ln w="5080">
                <a:solidFill>
                  <a:srgbClr val="FF9900"/>
                </a:solidFill>
                <a:round/>
                <a:headEnd/>
                <a:tailEnd/>
              </a:ln>
            </p:spPr>
            <p:txBody>
              <a:bodyPr/>
              <a:lstStyle/>
              <a:p>
                <a:endParaRPr lang="en-US"/>
              </a:p>
            </p:txBody>
          </p:sp>
          <p:sp>
            <p:nvSpPr>
              <p:cNvPr id="226695" name="Line 4206"/>
              <p:cNvSpPr>
                <a:spLocks noChangeShapeType="1"/>
              </p:cNvSpPr>
              <p:nvPr/>
            </p:nvSpPr>
            <p:spPr bwMode="auto">
              <a:xfrm>
                <a:off x="4807" y="2708"/>
                <a:ext cx="8" cy="0"/>
              </a:xfrm>
              <a:prstGeom prst="line">
                <a:avLst/>
              </a:prstGeom>
              <a:noFill/>
              <a:ln w="5080">
                <a:solidFill>
                  <a:srgbClr val="FF9900"/>
                </a:solidFill>
                <a:round/>
                <a:headEnd/>
                <a:tailEnd/>
              </a:ln>
            </p:spPr>
            <p:txBody>
              <a:bodyPr/>
              <a:lstStyle/>
              <a:p>
                <a:endParaRPr lang="en-US"/>
              </a:p>
            </p:txBody>
          </p:sp>
          <p:sp>
            <p:nvSpPr>
              <p:cNvPr id="226696" name="Freeform 4207"/>
              <p:cNvSpPr>
                <a:spLocks/>
              </p:cNvSpPr>
              <p:nvPr/>
            </p:nvSpPr>
            <p:spPr bwMode="auto">
              <a:xfrm>
                <a:off x="4815"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97" name="Line 4208"/>
              <p:cNvSpPr>
                <a:spLocks noChangeShapeType="1"/>
              </p:cNvSpPr>
              <p:nvPr/>
            </p:nvSpPr>
            <p:spPr bwMode="auto">
              <a:xfrm>
                <a:off x="4823" y="2716"/>
                <a:ext cx="7" cy="0"/>
              </a:xfrm>
              <a:prstGeom prst="line">
                <a:avLst/>
              </a:prstGeom>
              <a:noFill/>
              <a:ln w="5080">
                <a:solidFill>
                  <a:srgbClr val="FF9900"/>
                </a:solidFill>
                <a:round/>
                <a:headEnd/>
                <a:tailEnd/>
              </a:ln>
            </p:spPr>
            <p:txBody>
              <a:bodyPr/>
              <a:lstStyle/>
              <a:p>
                <a:endParaRPr lang="en-US"/>
              </a:p>
            </p:txBody>
          </p:sp>
          <p:sp>
            <p:nvSpPr>
              <p:cNvPr id="226698" name="Freeform 4209"/>
              <p:cNvSpPr>
                <a:spLocks/>
              </p:cNvSpPr>
              <p:nvPr/>
            </p:nvSpPr>
            <p:spPr bwMode="auto">
              <a:xfrm>
                <a:off x="4830"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99" name="Line 4210"/>
              <p:cNvSpPr>
                <a:spLocks noChangeShapeType="1"/>
              </p:cNvSpPr>
              <p:nvPr/>
            </p:nvSpPr>
            <p:spPr bwMode="auto">
              <a:xfrm>
                <a:off x="4838" y="2724"/>
                <a:ext cx="8" cy="0"/>
              </a:xfrm>
              <a:prstGeom prst="line">
                <a:avLst/>
              </a:prstGeom>
              <a:noFill/>
              <a:ln w="5080">
                <a:solidFill>
                  <a:srgbClr val="FF9900"/>
                </a:solidFill>
                <a:round/>
                <a:headEnd/>
                <a:tailEnd/>
              </a:ln>
            </p:spPr>
            <p:txBody>
              <a:bodyPr/>
              <a:lstStyle/>
              <a:p>
                <a:endParaRPr lang="en-US"/>
              </a:p>
            </p:txBody>
          </p:sp>
          <p:sp>
            <p:nvSpPr>
              <p:cNvPr id="226700" name="Freeform 4211"/>
              <p:cNvSpPr>
                <a:spLocks/>
              </p:cNvSpPr>
              <p:nvPr/>
            </p:nvSpPr>
            <p:spPr bwMode="auto">
              <a:xfrm>
                <a:off x="4846" y="272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701" name="Line 4212"/>
              <p:cNvSpPr>
                <a:spLocks noChangeShapeType="1"/>
              </p:cNvSpPr>
              <p:nvPr/>
            </p:nvSpPr>
            <p:spPr bwMode="auto">
              <a:xfrm>
                <a:off x="4854" y="2731"/>
                <a:ext cx="8" cy="0"/>
              </a:xfrm>
              <a:prstGeom prst="line">
                <a:avLst/>
              </a:prstGeom>
              <a:noFill/>
              <a:ln w="5080">
                <a:solidFill>
                  <a:srgbClr val="FF9900"/>
                </a:solidFill>
                <a:round/>
                <a:headEnd/>
                <a:tailEnd/>
              </a:ln>
            </p:spPr>
            <p:txBody>
              <a:bodyPr/>
              <a:lstStyle/>
              <a:p>
                <a:endParaRPr lang="en-US"/>
              </a:p>
            </p:txBody>
          </p:sp>
          <p:sp>
            <p:nvSpPr>
              <p:cNvPr id="226702" name="Freeform 4213"/>
              <p:cNvSpPr>
                <a:spLocks/>
              </p:cNvSpPr>
              <p:nvPr/>
            </p:nvSpPr>
            <p:spPr bwMode="auto">
              <a:xfrm>
                <a:off x="4862" y="273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703" name="Line 4214"/>
              <p:cNvSpPr>
                <a:spLocks noChangeShapeType="1"/>
              </p:cNvSpPr>
              <p:nvPr/>
            </p:nvSpPr>
            <p:spPr bwMode="auto">
              <a:xfrm>
                <a:off x="4869" y="2739"/>
                <a:ext cx="8" cy="0"/>
              </a:xfrm>
              <a:prstGeom prst="line">
                <a:avLst/>
              </a:prstGeom>
              <a:noFill/>
              <a:ln w="5080">
                <a:solidFill>
                  <a:srgbClr val="FF9900"/>
                </a:solidFill>
                <a:round/>
                <a:headEnd/>
                <a:tailEnd/>
              </a:ln>
            </p:spPr>
            <p:txBody>
              <a:bodyPr/>
              <a:lstStyle/>
              <a:p>
                <a:endParaRPr lang="en-US"/>
              </a:p>
            </p:txBody>
          </p:sp>
          <p:sp>
            <p:nvSpPr>
              <p:cNvPr id="226704" name="Freeform 4215"/>
              <p:cNvSpPr>
                <a:spLocks/>
              </p:cNvSpPr>
              <p:nvPr/>
            </p:nvSpPr>
            <p:spPr bwMode="auto">
              <a:xfrm>
                <a:off x="4877" y="273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05" name="Line 4216"/>
              <p:cNvSpPr>
                <a:spLocks noChangeShapeType="1"/>
              </p:cNvSpPr>
              <p:nvPr/>
            </p:nvSpPr>
            <p:spPr bwMode="auto">
              <a:xfrm>
                <a:off x="4885" y="2747"/>
                <a:ext cx="8" cy="0"/>
              </a:xfrm>
              <a:prstGeom prst="line">
                <a:avLst/>
              </a:prstGeom>
              <a:noFill/>
              <a:ln w="5080">
                <a:solidFill>
                  <a:srgbClr val="FF9900"/>
                </a:solidFill>
                <a:round/>
                <a:headEnd/>
                <a:tailEnd/>
              </a:ln>
            </p:spPr>
            <p:txBody>
              <a:bodyPr/>
              <a:lstStyle/>
              <a:p>
                <a:endParaRPr lang="en-US"/>
              </a:p>
            </p:txBody>
          </p:sp>
          <p:sp>
            <p:nvSpPr>
              <p:cNvPr id="226706" name="Freeform 4217"/>
              <p:cNvSpPr>
                <a:spLocks/>
              </p:cNvSpPr>
              <p:nvPr/>
            </p:nvSpPr>
            <p:spPr bwMode="auto">
              <a:xfrm>
                <a:off x="4893" y="274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707" name="Line 4218"/>
              <p:cNvSpPr>
                <a:spLocks noChangeShapeType="1"/>
              </p:cNvSpPr>
              <p:nvPr/>
            </p:nvSpPr>
            <p:spPr bwMode="auto">
              <a:xfrm>
                <a:off x="4900" y="2755"/>
                <a:ext cx="8" cy="0"/>
              </a:xfrm>
              <a:prstGeom prst="line">
                <a:avLst/>
              </a:prstGeom>
              <a:noFill/>
              <a:ln w="5080">
                <a:solidFill>
                  <a:srgbClr val="FF9900"/>
                </a:solidFill>
                <a:round/>
                <a:headEnd/>
                <a:tailEnd/>
              </a:ln>
            </p:spPr>
            <p:txBody>
              <a:bodyPr/>
              <a:lstStyle/>
              <a:p>
                <a:endParaRPr lang="en-US"/>
              </a:p>
            </p:txBody>
          </p:sp>
          <p:sp>
            <p:nvSpPr>
              <p:cNvPr id="226708" name="Line 4219"/>
              <p:cNvSpPr>
                <a:spLocks noChangeShapeType="1"/>
              </p:cNvSpPr>
              <p:nvPr/>
            </p:nvSpPr>
            <p:spPr bwMode="auto">
              <a:xfrm>
                <a:off x="4908" y="2755"/>
                <a:ext cx="8" cy="8"/>
              </a:xfrm>
              <a:prstGeom prst="line">
                <a:avLst/>
              </a:prstGeom>
              <a:noFill/>
              <a:ln w="5080">
                <a:solidFill>
                  <a:srgbClr val="FF9900"/>
                </a:solidFill>
                <a:round/>
                <a:headEnd/>
                <a:tailEnd/>
              </a:ln>
            </p:spPr>
            <p:txBody>
              <a:bodyPr/>
              <a:lstStyle/>
              <a:p>
                <a:endParaRPr lang="en-US"/>
              </a:p>
            </p:txBody>
          </p:sp>
          <p:sp>
            <p:nvSpPr>
              <p:cNvPr id="226709" name="Line 4220"/>
              <p:cNvSpPr>
                <a:spLocks noChangeShapeType="1"/>
              </p:cNvSpPr>
              <p:nvPr/>
            </p:nvSpPr>
            <p:spPr bwMode="auto">
              <a:xfrm>
                <a:off x="4916" y="2763"/>
                <a:ext cx="8" cy="7"/>
              </a:xfrm>
              <a:prstGeom prst="line">
                <a:avLst/>
              </a:prstGeom>
              <a:noFill/>
              <a:ln w="5080">
                <a:solidFill>
                  <a:srgbClr val="FF9900"/>
                </a:solidFill>
                <a:round/>
                <a:headEnd/>
                <a:tailEnd/>
              </a:ln>
            </p:spPr>
            <p:txBody>
              <a:bodyPr/>
              <a:lstStyle/>
              <a:p>
                <a:endParaRPr lang="en-US"/>
              </a:p>
            </p:txBody>
          </p:sp>
          <p:sp>
            <p:nvSpPr>
              <p:cNvPr id="226710" name="Line 4221"/>
              <p:cNvSpPr>
                <a:spLocks noChangeShapeType="1"/>
              </p:cNvSpPr>
              <p:nvPr/>
            </p:nvSpPr>
            <p:spPr bwMode="auto">
              <a:xfrm>
                <a:off x="4924" y="2770"/>
                <a:ext cx="8" cy="0"/>
              </a:xfrm>
              <a:prstGeom prst="line">
                <a:avLst/>
              </a:prstGeom>
              <a:noFill/>
              <a:ln w="5080">
                <a:solidFill>
                  <a:srgbClr val="FF9900"/>
                </a:solidFill>
                <a:round/>
                <a:headEnd/>
                <a:tailEnd/>
              </a:ln>
            </p:spPr>
            <p:txBody>
              <a:bodyPr/>
              <a:lstStyle/>
              <a:p>
                <a:endParaRPr lang="en-US"/>
              </a:p>
            </p:txBody>
          </p:sp>
          <p:sp>
            <p:nvSpPr>
              <p:cNvPr id="226711" name="Line 4222"/>
              <p:cNvSpPr>
                <a:spLocks noChangeShapeType="1"/>
              </p:cNvSpPr>
              <p:nvPr/>
            </p:nvSpPr>
            <p:spPr bwMode="auto">
              <a:xfrm>
                <a:off x="4932" y="2770"/>
                <a:ext cx="7" cy="0"/>
              </a:xfrm>
              <a:prstGeom prst="line">
                <a:avLst/>
              </a:prstGeom>
              <a:noFill/>
              <a:ln w="5080">
                <a:solidFill>
                  <a:srgbClr val="FF9900"/>
                </a:solidFill>
                <a:round/>
                <a:headEnd/>
                <a:tailEnd/>
              </a:ln>
            </p:spPr>
            <p:txBody>
              <a:bodyPr/>
              <a:lstStyle/>
              <a:p>
                <a:endParaRPr lang="en-US"/>
              </a:p>
            </p:txBody>
          </p:sp>
          <p:sp>
            <p:nvSpPr>
              <p:cNvPr id="226712" name="Freeform 4223"/>
              <p:cNvSpPr>
                <a:spLocks/>
              </p:cNvSpPr>
              <p:nvPr/>
            </p:nvSpPr>
            <p:spPr bwMode="auto">
              <a:xfrm>
                <a:off x="4939" y="27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13" name="Line 4224"/>
              <p:cNvSpPr>
                <a:spLocks noChangeShapeType="1"/>
              </p:cNvSpPr>
              <p:nvPr/>
            </p:nvSpPr>
            <p:spPr bwMode="auto">
              <a:xfrm>
                <a:off x="4947" y="2778"/>
                <a:ext cx="8" cy="0"/>
              </a:xfrm>
              <a:prstGeom prst="line">
                <a:avLst/>
              </a:prstGeom>
              <a:noFill/>
              <a:ln w="5080">
                <a:solidFill>
                  <a:srgbClr val="FF9900"/>
                </a:solidFill>
                <a:round/>
                <a:headEnd/>
                <a:tailEnd/>
              </a:ln>
            </p:spPr>
            <p:txBody>
              <a:bodyPr/>
              <a:lstStyle/>
              <a:p>
                <a:endParaRPr lang="en-US"/>
              </a:p>
            </p:txBody>
          </p:sp>
          <p:sp>
            <p:nvSpPr>
              <p:cNvPr id="226714" name="Freeform 4225"/>
              <p:cNvSpPr>
                <a:spLocks/>
              </p:cNvSpPr>
              <p:nvPr/>
            </p:nvSpPr>
            <p:spPr bwMode="auto">
              <a:xfrm>
                <a:off x="4955" y="277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15" name="Line 4226"/>
              <p:cNvSpPr>
                <a:spLocks noChangeShapeType="1"/>
              </p:cNvSpPr>
              <p:nvPr/>
            </p:nvSpPr>
            <p:spPr bwMode="auto">
              <a:xfrm>
                <a:off x="4963" y="2786"/>
                <a:ext cx="7" cy="0"/>
              </a:xfrm>
              <a:prstGeom prst="line">
                <a:avLst/>
              </a:prstGeom>
              <a:noFill/>
              <a:ln w="5080">
                <a:solidFill>
                  <a:srgbClr val="FF9900"/>
                </a:solidFill>
                <a:round/>
                <a:headEnd/>
                <a:tailEnd/>
              </a:ln>
            </p:spPr>
            <p:txBody>
              <a:bodyPr/>
              <a:lstStyle/>
              <a:p>
                <a:endParaRPr lang="en-US"/>
              </a:p>
            </p:txBody>
          </p:sp>
          <p:sp>
            <p:nvSpPr>
              <p:cNvPr id="226716" name="Line 4227"/>
              <p:cNvSpPr>
                <a:spLocks noChangeShapeType="1"/>
              </p:cNvSpPr>
              <p:nvPr/>
            </p:nvSpPr>
            <p:spPr bwMode="auto">
              <a:xfrm>
                <a:off x="4970" y="2786"/>
                <a:ext cx="8" cy="0"/>
              </a:xfrm>
              <a:prstGeom prst="line">
                <a:avLst/>
              </a:prstGeom>
              <a:noFill/>
              <a:ln w="5080">
                <a:solidFill>
                  <a:srgbClr val="FF9900"/>
                </a:solidFill>
                <a:round/>
                <a:headEnd/>
                <a:tailEnd/>
              </a:ln>
            </p:spPr>
            <p:txBody>
              <a:bodyPr/>
              <a:lstStyle/>
              <a:p>
                <a:endParaRPr lang="en-US"/>
              </a:p>
            </p:txBody>
          </p:sp>
          <p:sp>
            <p:nvSpPr>
              <p:cNvPr id="226717" name="Freeform 4228"/>
              <p:cNvSpPr>
                <a:spLocks/>
              </p:cNvSpPr>
              <p:nvPr/>
            </p:nvSpPr>
            <p:spPr bwMode="auto">
              <a:xfrm>
                <a:off x="4978" y="278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18" name="Line 4229"/>
              <p:cNvSpPr>
                <a:spLocks noChangeShapeType="1"/>
              </p:cNvSpPr>
              <p:nvPr/>
            </p:nvSpPr>
            <p:spPr bwMode="auto">
              <a:xfrm>
                <a:off x="4986" y="2794"/>
                <a:ext cx="8" cy="0"/>
              </a:xfrm>
              <a:prstGeom prst="line">
                <a:avLst/>
              </a:prstGeom>
              <a:noFill/>
              <a:ln w="5080">
                <a:solidFill>
                  <a:srgbClr val="FF9900"/>
                </a:solidFill>
                <a:round/>
                <a:headEnd/>
                <a:tailEnd/>
              </a:ln>
            </p:spPr>
            <p:txBody>
              <a:bodyPr/>
              <a:lstStyle/>
              <a:p>
                <a:endParaRPr lang="en-US"/>
              </a:p>
            </p:txBody>
          </p:sp>
          <p:sp>
            <p:nvSpPr>
              <p:cNvPr id="226719" name="Freeform 4230"/>
              <p:cNvSpPr>
                <a:spLocks/>
              </p:cNvSpPr>
              <p:nvPr/>
            </p:nvSpPr>
            <p:spPr bwMode="auto">
              <a:xfrm>
                <a:off x="4994"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720" name="Line 4231"/>
              <p:cNvSpPr>
                <a:spLocks noChangeShapeType="1"/>
              </p:cNvSpPr>
              <p:nvPr/>
            </p:nvSpPr>
            <p:spPr bwMode="auto">
              <a:xfrm>
                <a:off x="5002" y="2801"/>
                <a:ext cx="7" cy="0"/>
              </a:xfrm>
              <a:prstGeom prst="line">
                <a:avLst/>
              </a:prstGeom>
              <a:noFill/>
              <a:ln w="5080">
                <a:solidFill>
                  <a:srgbClr val="FF9900"/>
                </a:solidFill>
                <a:round/>
                <a:headEnd/>
                <a:tailEnd/>
              </a:ln>
            </p:spPr>
            <p:txBody>
              <a:bodyPr/>
              <a:lstStyle/>
              <a:p>
                <a:endParaRPr lang="en-US"/>
              </a:p>
            </p:txBody>
          </p:sp>
          <p:sp>
            <p:nvSpPr>
              <p:cNvPr id="226721" name="Freeform 4232"/>
              <p:cNvSpPr>
                <a:spLocks/>
              </p:cNvSpPr>
              <p:nvPr/>
            </p:nvSpPr>
            <p:spPr bwMode="auto">
              <a:xfrm>
                <a:off x="5009" y="28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22" name="Line 4233"/>
              <p:cNvSpPr>
                <a:spLocks noChangeShapeType="1"/>
              </p:cNvSpPr>
              <p:nvPr/>
            </p:nvSpPr>
            <p:spPr bwMode="auto">
              <a:xfrm>
                <a:off x="5017" y="2809"/>
                <a:ext cx="8" cy="0"/>
              </a:xfrm>
              <a:prstGeom prst="line">
                <a:avLst/>
              </a:prstGeom>
              <a:noFill/>
              <a:ln w="5080">
                <a:solidFill>
                  <a:srgbClr val="FF9900"/>
                </a:solidFill>
                <a:round/>
                <a:headEnd/>
                <a:tailEnd/>
              </a:ln>
            </p:spPr>
            <p:txBody>
              <a:bodyPr/>
              <a:lstStyle/>
              <a:p>
                <a:endParaRPr lang="en-US"/>
              </a:p>
            </p:txBody>
          </p:sp>
          <p:sp>
            <p:nvSpPr>
              <p:cNvPr id="226723" name="Freeform 4234"/>
              <p:cNvSpPr>
                <a:spLocks/>
              </p:cNvSpPr>
              <p:nvPr/>
            </p:nvSpPr>
            <p:spPr bwMode="auto">
              <a:xfrm>
                <a:off x="5025" y="2809"/>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9900"/>
                </a:solidFill>
                <a:prstDash val="solid"/>
                <a:round/>
                <a:headEnd/>
                <a:tailEnd/>
              </a:ln>
            </p:spPr>
            <p:txBody>
              <a:bodyPr/>
              <a:lstStyle/>
              <a:p>
                <a:endParaRPr lang="en-US"/>
              </a:p>
            </p:txBody>
          </p:sp>
        </p:grpSp>
        <p:sp>
          <p:nvSpPr>
            <p:cNvPr id="226333" name="Line 4235"/>
            <p:cNvSpPr>
              <a:spLocks noChangeShapeType="1"/>
            </p:cNvSpPr>
            <p:nvPr/>
          </p:nvSpPr>
          <p:spPr bwMode="auto">
            <a:xfrm>
              <a:off x="5033" y="2817"/>
              <a:ext cx="0" cy="0"/>
            </a:xfrm>
            <a:prstGeom prst="line">
              <a:avLst/>
            </a:prstGeom>
            <a:noFill/>
            <a:ln w="5080">
              <a:solidFill>
                <a:srgbClr val="FF9900"/>
              </a:solidFill>
              <a:round/>
              <a:headEnd/>
              <a:tailEnd/>
            </a:ln>
          </p:spPr>
          <p:txBody>
            <a:bodyPr/>
            <a:lstStyle/>
            <a:p>
              <a:endParaRPr lang="en-US"/>
            </a:p>
          </p:txBody>
        </p:sp>
        <p:sp>
          <p:nvSpPr>
            <p:cNvPr id="226334" name="Line 4236"/>
            <p:cNvSpPr>
              <a:spLocks noChangeShapeType="1"/>
            </p:cNvSpPr>
            <p:nvPr/>
          </p:nvSpPr>
          <p:spPr bwMode="auto">
            <a:xfrm>
              <a:off x="5033" y="2817"/>
              <a:ext cx="7" cy="0"/>
            </a:xfrm>
            <a:prstGeom prst="line">
              <a:avLst/>
            </a:prstGeom>
            <a:noFill/>
            <a:ln w="5080">
              <a:solidFill>
                <a:srgbClr val="FF9900"/>
              </a:solidFill>
              <a:round/>
              <a:headEnd/>
              <a:tailEnd/>
            </a:ln>
          </p:spPr>
          <p:txBody>
            <a:bodyPr/>
            <a:lstStyle/>
            <a:p>
              <a:endParaRPr lang="en-US"/>
            </a:p>
          </p:txBody>
        </p:sp>
        <p:sp>
          <p:nvSpPr>
            <p:cNvPr id="226335" name="Freeform 4237"/>
            <p:cNvSpPr>
              <a:spLocks/>
            </p:cNvSpPr>
            <p:nvPr/>
          </p:nvSpPr>
          <p:spPr bwMode="auto">
            <a:xfrm>
              <a:off x="5040" y="281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36" name="Line 4238"/>
            <p:cNvSpPr>
              <a:spLocks noChangeShapeType="1"/>
            </p:cNvSpPr>
            <p:nvPr/>
          </p:nvSpPr>
          <p:spPr bwMode="auto">
            <a:xfrm>
              <a:off x="5048" y="2825"/>
              <a:ext cx="8" cy="0"/>
            </a:xfrm>
            <a:prstGeom prst="line">
              <a:avLst/>
            </a:prstGeom>
            <a:noFill/>
            <a:ln w="5080">
              <a:solidFill>
                <a:srgbClr val="FF9900"/>
              </a:solidFill>
              <a:round/>
              <a:headEnd/>
              <a:tailEnd/>
            </a:ln>
          </p:spPr>
          <p:txBody>
            <a:bodyPr/>
            <a:lstStyle/>
            <a:p>
              <a:endParaRPr lang="en-US"/>
            </a:p>
          </p:txBody>
        </p:sp>
        <p:sp>
          <p:nvSpPr>
            <p:cNvPr id="226337" name="Freeform 4239"/>
            <p:cNvSpPr>
              <a:spLocks/>
            </p:cNvSpPr>
            <p:nvPr/>
          </p:nvSpPr>
          <p:spPr bwMode="auto">
            <a:xfrm>
              <a:off x="5056"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38" name="Line 4240"/>
            <p:cNvSpPr>
              <a:spLocks noChangeShapeType="1"/>
            </p:cNvSpPr>
            <p:nvPr/>
          </p:nvSpPr>
          <p:spPr bwMode="auto">
            <a:xfrm>
              <a:off x="5064" y="2833"/>
              <a:ext cx="8" cy="0"/>
            </a:xfrm>
            <a:prstGeom prst="line">
              <a:avLst/>
            </a:prstGeom>
            <a:noFill/>
            <a:ln w="5080">
              <a:solidFill>
                <a:srgbClr val="FF9900"/>
              </a:solidFill>
              <a:round/>
              <a:headEnd/>
              <a:tailEnd/>
            </a:ln>
          </p:spPr>
          <p:txBody>
            <a:bodyPr/>
            <a:lstStyle/>
            <a:p>
              <a:endParaRPr lang="en-US"/>
            </a:p>
          </p:txBody>
        </p:sp>
        <p:sp>
          <p:nvSpPr>
            <p:cNvPr id="226339" name="Freeform 4241"/>
            <p:cNvSpPr>
              <a:spLocks/>
            </p:cNvSpPr>
            <p:nvPr/>
          </p:nvSpPr>
          <p:spPr bwMode="auto">
            <a:xfrm>
              <a:off x="5072" y="283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340" name="Line 4242"/>
            <p:cNvSpPr>
              <a:spLocks noChangeShapeType="1"/>
            </p:cNvSpPr>
            <p:nvPr/>
          </p:nvSpPr>
          <p:spPr bwMode="auto">
            <a:xfrm>
              <a:off x="5079" y="2840"/>
              <a:ext cx="8" cy="0"/>
            </a:xfrm>
            <a:prstGeom prst="line">
              <a:avLst/>
            </a:prstGeom>
            <a:noFill/>
            <a:ln w="5080">
              <a:solidFill>
                <a:srgbClr val="FF9900"/>
              </a:solidFill>
              <a:round/>
              <a:headEnd/>
              <a:tailEnd/>
            </a:ln>
          </p:spPr>
          <p:txBody>
            <a:bodyPr/>
            <a:lstStyle/>
            <a:p>
              <a:endParaRPr lang="en-US"/>
            </a:p>
          </p:txBody>
        </p:sp>
        <p:sp>
          <p:nvSpPr>
            <p:cNvPr id="226341" name="Line 4243"/>
            <p:cNvSpPr>
              <a:spLocks noChangeShapeType="1"/>
            </p:cNvSpPr>
            <p:nvPr/>
          </p:nvSpPr>
          <p:spPr bwMode="auto">
            <a:xfrm>
              <a:off x="5087" y="2840"/>
              <a:ext cx="8" cy="0"/>
            </a:xfrm>
            <a:prstGeom prst="line">
              <a:avLst/>
            </a:prstGeom>
            <a:noFill/>
            <a:ln w="5080">
              <a:solidFill>
                <a:srgbClr val="FF9900"/>
              </a:solidFill>
              <a:round/>
              <a:headEnd/>
              <a:tailEnd/>
            </a:ln>
          </p:spPr>
          <p:txBody>
            <a:bodyPr/>
            <a:lstStyle/>
            <a:p>
              <a:endParaRPr lang="en-US"/>
            </a:p>
          </p:txBody>
        </p:sp>
        <p:sp>
          <p:nvSpPr>
            <p:cNvPr id="226342" name="Freeform 4244"/>
            <p:cNvSpPr>
              <a:spLocks/>
            </p:cNvSpPr>
            <p:nvPr/>
          </p:nvSpPr>
          <p:spPr bwMode="auto">
            <a:xfrm>
              <a:off x="5095" y="28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43" name="Line 4245"/>
            <p:cNvSpPr>
              <a:spLocks noChangeShapeType="1"/>
            </p:cNvSpPr>
            <p:nvPr/>
          </p:nvSpPr>
          <p:spPr bwMode="auto">
            <a:xfrm>
              <a:off x="5103" y="2848"/>
              <a:ext cx="8" cy="0"/>
            </a:xfrm>
            <a:prstGeom prst="line">
              <a:avLst/>
            </a:prstGeom>
            <a:noFill/>
            <a:ln w="5080">
              <a:solidFill>
                <a:srgbClr val="FF9900"/>
              </a:solidFill>
              <a:round/>
              <a:headEnd/>
              <a:tailEnd/>
            </a:ln>
          </p:spPr>
          <p:txBody>
            <a:bodyPr/>
            <a:lstStyle/>
            <a:p>
              <a:endParaRPr lang="en-US"/>
            </a:p>
          </p:txBody>
        </p:sp>
        <p:sp>
          <p:nvSpPr>
            <p:cNvPr id="226344" name="Line 4246"/>
            <p:cNvSpPr>
              <a:spLocks noChangeShapeType="1"/>
            </p:cNvSpPr>
            <p:nvPr/>
          </p:nvSpPr>
          <p:spPr bwMode="auto">
            <a:xfrm>
              <a:off x="5111" y="2848"/>
              <a:ext cx="7" cy="8"/>
            </a:xfrm>
            <a:prstGeom prst="line">
              <a:avLst/>
            </a:prstGeom>
            <a:noFill/>
            <a:ln w="5080">
              <a:solidFill>
                <a:srgbClr val="FF9900"/>
              </a:solidFill>
              <a:round/>
              <a:headEnd/>
              <a:tailEnd/>
            </a:ln>
          </p:spPr>
          <p:txBody>
            <a:bodyPr/>
            <a:lstStyle/>
            <a:p>
              <a:endParaRPr lang="en-US"/>
            </a:p>
          </p:txBody>
        </p:sp>
        <p:sp>
          <p:nvSpPr>
            <p:cNvPr id="226345" name="Line 4247"/>
            <p:cNvSpPr>
              <a:spLocks noChangeShapeType="1"/>
            </p:cNvSpPr>
            <p:nvPr/>
          </p:nvSpPr>
          <p:spPr bwMode="auto">
            <a:xfrm>
              <a:off x="5118" y="2856"/>
              <a:ext cx="8" cy="8"/>
            </a:xfrm>
            <a:prstGeom prst="line">
              <a:avLst/>
            </a:prstGeom>
            <a:noFill/>
            <a:ln w="5080">
              <a:solidFill>
                <a:srgbClr val="FF9900"/>
              </a:solidFill>
              <a:round/>
              <a:headEnd/>
              <a:tailEnd/>
            </a:ln>
          </p:spPr>
          <p:txBody>
            <a:bodyPr/>
            <a:lstStyle/>
            <a:p>
              <a:endParaRPr lang="en-US"/>
            </a:p>
          </p:txBody>
        </p:sp>
        <p:sp>
          <p:nvSpPr>
            <p:cNvPr id="226346" name="Line 4248"/>
            <p:cNvSpPr>
              <a:spLocks noChangeShapeType="1"/>
            </p:cNvSpPr>
            <p:nvPr/>
          </p:nvSpPr>
          <p:spPr bwMode="auto">
            <a:xfrm>
              <a:off x="5126" y="2864"/>
              <a:ext cx="8" cy="0"/>
            </a:xfrm>
            <a:prstGeom prst="line">
              <a:avLst/>
            </a:prstGeom>
            <a:noFill/>
            <a:ln w="5080">
              <a:solidFill>
                <a:srgbClr val="FF9900"/>
              </a:solidFill>
              <a:round/>
              <a:headEnd/>
              <a:tailEnd/>
            </a:ln>
          </p:spPr>
          <p:txBody>
            <a:bodyPr/>
            <a:lstStyle/>
            <a:p>
              <a:endParaRPr lang="en-US"/>
            </a:p>
          </p:txBody>
        </p:sp>
        <p:sp>
          <p:nvSpPr>
            <p:cNvPr id="226347" name="Line 4249"/>
            <p:cNvSpPr>
              <a:spLocks noChangeShapeType="1"/>
            </p:cNvSpPr>
            <p:nvPr/>
          </p:nvSpPr>
          <p:spPr bwMode="auto">
            <a:xfrm>
              <a:off x="5134" y="2864"/>
              <a:ext cx="8" cy="0"/>
            </a:xfrm>
            <a:prstGeom prst="line">
              <a:avLst/>
            </a:prstGeom>
            <a:noFill/>
            <a:ln w="5080">
              <a:solidFill>
                <a:srgbClr val="FF9900"/>
              </a:solidFill>
              <a:round/>
              <a:headEnd/>
              <a:tailEnd/>
            </a:ln>
          </p:spPr>
          <p:txBody>
            <a:bodyPr/>
            <a:lstStyle/>
            <a:p>
              <a:endParaRPr lang="en-US"/>
            </a:p>
          </p:txBody>
        </p:sp>
        <p:sp>
          <p:nvSpPr>
            <p:cNvPr id="226348" name="Line 4250"/>
            <p:cNvSpPr>
              <a:spLocks noChangeShapeType="1"/>
            </p:cNvSpPr>
            <p:nvPr/>
          </p:nvSpPr>
          <p:spPr bwMode="auto">
            <a:xfrm>
              <a:off x="5142" y="2864"/>
              <a:ext cx="7" cy="0"/>
            </a:xfrm>
            <a:prstGeom prst="line">
              <a:avLst/>
            </a:prstGeom>
            <a:noFill/>
            <a:ln w="5080">
              <a:solidFill>
                <a:srgbClr val="FF9900"/>
              </a:solidFill>
              <a:round/>
              <a:headEnd/>
              <a:tailEnd/>
            </a:ln>
          </p:spPr>
          <p:txBody>
            <a:bodyPr/>
            <a:lstStyle/>
            <a:p>
              <a:endParaRPr lang="en-US"/>
            </a:p>
          </p:txBody>
        </p:sp>
        <p:sp>
          <p:nvSpPr>
            <p:cNvPr id="226349" name="Freeform 4251"/>
            <p:cNvSpPr>
              <a:spLocks/>
            </p:cNvSpPr>
            <p:nvPr/>
          </p:nvSpPr>
          <p:spPr bwMode="auto">
            <a:xfrm>
              <a:off x="5149"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350" name="Line 4252"/>
            <p:cNvSpPr>
              <a:spLocks noChangeShapeType="1"/>
            </p:cNvSpPr>
            <p:nvPr/>
          </p:nvSpPr>
          <p:spPr bwMode="auto">
            <a:xfrm>
              <a:off x="5157" y="2871"/>
              <a:ext cx="8" cy="0"/>
            </a:xfrm>
            <a:prstGeom prst="line">
              <a:avLst/>
            </a:prstGeom>
            <a:noFill/>
            <a:ln w="5080">
              <a:solidFill>
                <a:srgbClr val="FF9900"/>
              </a:solidFill>
              <a:round/>
              <a:headEnd/>
              <a:tailEnd/>
            </a:ln>
          </p:spPr>
          <p:txBody>
            <a:bodyPr/>
            <a:lstStyle/>
            <a:p>
              <a:endParaRPr lang="en-US"/>
            </a:p>
          </p:txBody>
        </p:sp>
        <p:sp>
          <p:nvSpPr>
            <p:cNvPr id="226351" name="Freeform 4253"/>
            <p:cNvSpPr>
              <a:spLocks/>
            </p:cNvSpPr>
            <p:nvPr/>
          </p:nvSpPr>
          <p:spPr bwMode="auto">
            <a:xfrm>
              <a:off x="5165" y="287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352" name="Freeform 4254"/>
            <p:cNvSpPr>
              <a:spLocks/>
            </p:cNvSpPr>
            <p:nvPr/>
          </p:nvSpPr>
          <p:spPr bwMode="auto">
            <a:xfrm>
              <a:off x="5173" y="287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353" name="Freeform 4255"/>
            <p:cNvSpPr>
              <a:spLocks/>
            </p:cNvSpPr>
            <p:nvPr/>
          </p:nvSpPr>
          <p:spPr bwMode="auto">
            <a:xfrm>
              <a:off x="5181" y="287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354" name="Line 4256"/>
            <p:cNvSpPr>
              <a:spLocks noChangeShapeType="1"/>
            </p:cNvSpPr>
            <p:nvPr/>
          </p:nvSpPr>
          <p:spPr bwMode="auto">
            <a:xfrm>
              <a:off x="5188" y="2879"/>
              <a:ext cx="8" cy="8"/>
            </a:xfrm>
            <a:prstGeom prst="line">
              <a:avLst/>
            </a:prstGeom>
            <a:noFill/>
            <a:ln w="5080">
              <a:solidFill>
                <a:srgbClr val="FF9900"/>
              </a:solidFill>
              <a:round/>
              <a:headEnd/>
              <a:tailEnd/>
            </a:ln>
          </p:spPr>
          <p:txBody>
            <a:bodyPr/>
            <a:lstStyle/>
            <a:p>
              <a:endParaRPr lang="en-US"/>
            </a:p>
          </p:txBody>
        </p:sp>
        <p:sp>
          <p:nvSpPr>
            <p:cNvPr id="226355" name="Line 4257"/>
            <p:cNvSpPr>
              <a:spLocks noChangeShapeType="1"/>
            </p:cNvSpPr>
            <p:nvPr/>
          </p:nvSpPr>
          <p:spPr bwMode="auto">
            <a:xfrm>
              <a:off x="5196" y="2887"/>
              <a:ext cx="8" cy="0"/>
            </a:xfrm>
            <a:prstGeom prst="line">
              <a:avLst/>
            </a:prstGeom>
            <a:noFill/>
            <a:ln w="5080">
              <a:solidFill>
                <a:srgbClr val="FF9900"/>
              </a:solidFill>
              <a:round/>
              <a:headEnd/>
              <a:tailEnd/>
            </a:ln>
          </p:spPr>
          <p:txBody>
            <a:bodyPr/>
            <a:lstStyle/>
            <a:p>
              <a:endParaRPr lang="en-US"/>
            </a:p>
          </p:txBody>
        </p:sp>
        <p:sp>
          <p:nvSpPr>
            <p:cNvPr id="226356" name="Freeform 4258"/>
            <p:cNvSpPr>
              <a:spLocks/>
            </p:cNvSpPr>
            <p:nvPr/>
          </p:nvSpPr>
          <p:spPr bwMode="auto">
            <a:xfrm>
              <a:off x="5204" y="288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57" name="Line 4259"/>
            <p:cNvSpPr>
              <a:spLocks noChangeShapeType="1"/>
            </p:cNvSpPr>
            <p:nvPr/>
          </p:nvSpPr>
          <p:spPr bwMode="auto">
            <a:xfrm>
              <a:off x="5212" y="2895"/>
              <a:ext cx="7" cy="0"/>
            </a:xfrm>
            <a:prstGeom prst="line">
              <a:avLst/>
            </a:prstGeom>
            <a:noFill/>
            <a:ln w="5080">
              <a:solidFill>
                <a:srgbClr val="FF9900"/>
              </a:solidFill>
              <a:round/>
              <a:headEnd/>
              <a:tailEnd/>
            </a:ln>
          </p:spPr>
          <p:txBody>
            <a:bodyPr/>
            <a:lstStyle/>
            <a:p>
              <a:endParaRPr lang="en-US"/>
            </a:p>
          </p:txBody>
        </p:sp>
        <p:sp>
          <p:nvSpPr>
            <p:cNvPr id="226358" name="Line 4260"/>
            <p:cNvSpPr>
              <a:spLocks noChangeShapeType="1"/>
            </p:cNvSpPr>
            <p:nvPr/>
          </p:nvSpPr>
          <p:spPr bwMode="auto">
            <a:xfrm>
              <a:off x="5219" y="2895"/>
              <a:ext cx="8" cy="0"/>
            </a:xfrm>
            <a:prstGeom prst="line">
              <a:avLst/>
            </a:prstGeom>
            <a:noFill/>
            <a:ln w="5080">
              <a:solidFill>
                <a:srgbClr val="FF9900"/>
              </a:solidFill>
              <a:round/>
              <a:headEnd/>
              <a:tailEnd/>
            </a:ln>
          </p:spPr>
          <p:txBody>
            <a:bodyPr/>
            <a:lstStyle/>
            <a:p>
              <a:endParaRPr lang="en-US"/>
            </a:p>
          </p:txBody>
        </p:sp>
        <p:sp>
          <p:nvSpPr>
            <p:cNvPr id="226359" name="Freeform 4261"/>
            <p:cNvSpPr>
              <a:spLocks/>
            </p:cNvSpPr>
            <p:nvPr/>
          </p:nvSpPr>
          <p:spPr bwMode="auto">
            <a:xfrm>
              <a:off x="5227"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60" name="Line 4262"/>
            <p:cNvSpPr>
              <a:spLocks noChangeShapeType="1"/>
            </p:cNvSpPr>
            <p:nvPr/>
          </p:nvSpPr>
          <p:spPr bwMode="auto">
            <a:xfrm>
              <a:off x="5235" y="2903"/>
              <a:ext cx="8" cy="0"/>
            </a:xfrm>
            <a:prstGeom prst="line">
              <a:avLst/>
            </a:prstGeom>
            <a:noFill/>
            <a:ln w="5080">
              <a:solidFill>
                <a:srgbClr val="FF9900"/>
              </a:solidFill>
              <a:round/>
              <a:headEnd/>
              <a:tailEnd/>
            </a:ln>
          </p:spPr>
          <p:txBody>
            <a:bodyPr/>
            <a:lstStyle/>
            <a:p>
              <a:endParaRPr lang="en-US"/>
            </a:p>
          </p:txBody>
        </p:sp>
        <p:sp>
          <p:nvSpPr>
            <p:cNvPr id="226361" name="Line 4263"/>
            <p:cNvSpPr>
              <a:spLocks noChangeShapeType="1"/>
            </p:cNvSpPr>
            <p:nvPr/>
          </p:nvSpPr>
          <p:spPr bwMode="auto">
            <a:xfrm>
              <a:off x="5243" y="2903"/>
              <a:ext cx="8" cy="0"/>
            </a:xfrm>
            <a:prstGeom prst="line">
              <a:avLst/>
            </a:prstGeom>
            <a:noFill/>
            <a:ln w="5080">
              <a:solidFill>
                <a:srgbClr val="FF9900"/>
              </a:solidFill>
              <a:round/>
              <a:headEnd/>
              <a:tailEnd/>
            </a:ln>
          </p:spPr>
          <p:txBody>
            <a:bodyPr/>
            <a:lstStyle/>
            <a:p>
              <a:endParaRPr lang="en-US"/>
            </a:p>
          </p:txBody>
        </p:sp>
        <p:sp>
          <p:nvSpPr>
            <p:cNvPr id="226362" name="Freeform 4264"/>
            <p:cNvSpPr>
              <a:spLocks/>
            </p:cNvSpPr>
            <p:nvPr/>
          </p:nvSpPr>
          <p:spPr bwMode="auto">
            <a:xfrm>
              <a:off x="5251" y="290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363" name="Line 4265"/>
            <p:cNvSpPr>
              <a:spLocks noChangeShapeType="1"/>
            </p:cNvSpPr>
            <p:nvPr/>
          </p:nvSpPr>
          <p:spPr bwMode="auto">
            <a:xfrm>
              <a:off x="5258" y="2910"/>
              <a:ext cx="8" cy="0"/>
            </a:xfrm>
            <a:prstGeom prst="line">
              <a:avLst/>
            </a:prstGeom>
            <a:noFill/>
            <a:ln w="5080">
              <a:solidFill>
                <a:srgbClr val="FF9900"/>
              </a:solidFill>
              <a:round/>
              <a:headEnd/>
              <a:tailEnd/>
            </a:ln>
          </p:spPr>
          <p:txBody>
            <a:bodyPr/>
            <a:lstStyle/>
            <a:p>
              <a:endParaRPr lang="en-US"/>
            </a:p>
          </p:txBody>
        </p:sp>
        <p:sp>
          <p:nvSpPr>
            <p:cNvPr id="226364" name="Line 4266"/>
            <p:cNvSpPr>
              <a:spLocks noChangeShapeType="1"/>
            </p:cNvSpPr>
            <p:nvPr/>
          </p:nvSpPr>
          <p:spPr bwMode="auto">
            <a:xfrm>
              <a:off x="5266" y="2910"/>
              <a:ext cx="8" cy="0"/>
            </a:xfrm>
            <a:prstGeom prst="line">
              <a:avLst/>
            </a:prstGeom>
            <a:noFill/>
            <a:ln w="5080">
              <a:solidFill>
                <a:srgbClr val="FF9900"/>
              </a:solidFill>
              <a:round/>
              <a:headEnd/>
              <a:tailEnd/>
            </a:ln>
          </p:spPr>
          <p:txBody>
            <a:bodyPr/>
            <a:lstStyle/>
            <a:p>
              <a:endParaRPr lang="en-US"/>
            </a:p>
          </p:txBody>
        </p:sp>
        <p:sp>
          <p:nvSpPr>
            <p:cNvPr id="226365" name="Freeform 4267"/>
            <p:cNvSpPr>
              <a:spLocks/>
            </p:cNvSpPr>
            <p:nvPr/>
          </p:nvSpPr>
          <p:spPr bwMode="auto">
            <a:xfrm>
              <a:off x="5274" y="29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66" name="Line 4268"/>
            <p:cNvSpPr>
              <a:spLocks noChangeShapeType="1"/>
            </p:cNvSpPr>
            <p:nvPr/>
          </p:nvSpPr>
          <p:spPr bwMode="auto">
            <a:xfrm>
              <a:off x="5282" y="2918"/>
              <a:ext cx="7" cy="0"/>
            </a:xfrm>
            <a:prstGeom prst="line">
              <a:avLst/>
            </a:prstGeom>
            <a:noFill/>
            <a:ln w="5080">
              <a:solidFill>
                <a:srgbClr val="FF9900"/>
              </a:solidFill>
              <a:round/>
              <a:headEnd/>
              <a:tailEnd/>
            </a:ln>
          </p:spPr>
          <p:txBody>
            <a:bodyPr/>
            <a:lstStyle/>
            <a:p>
              <a:endParaRPr lang="en-US"/>
            </a:p>
          </p:txBody>
        </p:sp>
        <p:sp>
          <p:nvSpPr>
            <p:cNvPr id="226367" name="Line 4269"/>
            <p:cNvSpPr>
              <a:spLocks noChangeShapeType="1"/>
            </p:cNvSpPr>
            <p:nvPr/>
          </p:nvSpPr>
          <p:spPr bwMode="auto">
            <a:xfrm>
              <a:off x="5289" y="2918"/>
              <a:ext cx="8" cy="0"/>
            </a:xfrm>
            <a:prstGeom prst="line">
              <a:avLst/>
            </a:prstGeom>
            <a:noFill/>
            <a:ln w="5080">
              <a:solidFill>
                <a:srgbClr val="FF9900"/>
              </a:solidFill>
              <a:round/>
              <a:headEnd/>
              <a:tailEnd/>
            </a:ln>
          </p:spPr>
          <p:txBody>
            <a:bodyPr/>
            <a:lstStyle/>
            <a:p>
              <a:endParaRPr lang="en-US"/>
            </a:p>
          </p:txBody>
        </p:sp>
        <p:sp>
          <p:nvSpPr>
            <p:cNvPr id="226368" name="Line 4270"/>
            <p:cNvSpPr>
              <a:spLocks noChangeShapeType="1"/>
            </p:cNvSpPr>
            <p:nvPr/>
          </p:nvSpPr>
          <p:spPr bwMode="auto">
            <a:xfrm>
              <a:off x="5297" y="2918"/>
              <a:ext cx="8" cy="0"/>
            </a:xfrm>
            <a:prstGeom prst="line">
              <a:avLst/>
            </a:prstGeom>
            <a:noFill/>
            <a:ln w="5080">
              <a:solidFill>
                <a:srgbClr val="FF9900"/>
              </a:solidFill>
              <a:round/>
              <a:headEnd/>
              <a:tailEnd/>
            </a:ln>
          </p:spPr>
          <p:txBody>
            <a:bodyPr/>
            <a:lstStyle/>
            <a:p>
              <a:endParaRPr lang="en-US"/>
            </a:p>
          </p:txBody>
        </p:sp>
        <p:sp>
          <p:nvSpPr>
            <p:cNvPr id="226369" name="Freeform 4271"/>
            <p:cNvSpPr>
              <a:spLocks/>
            </p:cNvSpPr>
            <p:nvPr/>
          </p:nvSpPr>
          <p:spPr bwMode="auto">
            <a:xfrm>
              <a:off x="5305" y="29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70" name="Line 4272"/>
            <p:cNvSpPr>
              <a:spLocks noChangeShapeType="1"/>
            </p:cNvSpPr>
            <p:nvPr/>
          </p:nvSpPr>
          <p:spPr bwMode="auto">
            <a:xfrm>
              <a:off x="5313" y="2926"/>
              <a:ext cx="8" cy="0"/>
            </a:xfrm>
            <a:prstGeom prst="line">
              <a:avLst/>
            </a:prstGeom>
            <a:noFill/>
            <a:ln w="5080">
              <a:solidFill>
                <a:srgbClr val="FF9900"/>
              </a:solidFill>
              <a:round/>
              <a:headEnd/>
              <a:tailEnd/>
            </a:ln>
          </p:spPr>
          <p:txBody>
            <a:bodyPr/>
            <a:lstStyle/>
            <a:p>
              <a:endParaRPr lang="en-US"/>
            </a:p>
          </p:txBody>
        </p:sp>
        <p:sp>
          <p:nvSpPr>
            <p:cNvPr id="226371" name="Line 4273"/>
            <p:cNvSpPr>
              <a:spLocks noChangeShapeType="1"/>
            </p:cNvSpPr>
            <p:nvPr/>
          </p:nvSpPr>
          <p:spPr bwMode="auto">
            <a:xfrm>
              <a:off x="5321" y="2926"/>
              <a:ext cx="0" cy="0"/>
            </a:xfrm>
            <a:prstGeom prst="line">
              <a:avLst/>
            </a:prstGeom>
            <a:noFill/>
            <a:ln w="5080">
              <a:solidFill>
                <a:srgbClr val="FF9900"/>
              </a:solidFill>
              <a:round/>
              <a:headEnd/>
              <a:tailEnd/>
            </a:ln>
          </p:spPr>
          <p:txBody>
            <a:bodyPr/>
            <a:lstStyle/>
            <a:p>
              <a:endParaRPr lang="en-US"/>
            </a:p>
          </p:txBody>
        </p:sp>
        <p:sp>
          <p:nvSpPr>
            <p:cNvPr id="226372" name="Line 4274"/>
            <p:cNvSpPr>
              <a:spLocks noChangeShapeType="1"/>
            </p:cNvSpPr>
            <p:nvPr/>
          </p:nvSpPr>
          <p:spPr bwMode="auto">
            <a:xfrm>
              <a:off x="5321" y="2926"/>
              <a:ext cx="7" cy="0"/>
            </a:xfrm>
            <a:prstGeom prst="line">
              <a:avLst/>
            </a:prstGeom>
            <a:noFill/>
            <a:ln w="5080">
              <a:solidFill>
                <a:srgbClr val="FF9900"/>
              </a:solidFill>
              <a:round/>
              <a:headEnd/>
              <a:tailEnd/>
            </a:ln>
          </p:spPr>
          <p:txBody>
            <a:bodyPr/>
            <a:lstStyle/>
            <a:p>
              <a:endParaRPr lang="en-US"/>
            </a:p>
          </p:txBody>
        </p:sp>
        <p:sp>
          <p:nvSpPr>
            <p:cNvPr id="226373" name="Freeform 4275"/>
            <p:cNvSpPr>
              <a:spLocks/>
            </p:cNvSpPr>
            <p:nvPr/>
          </p:nvSpPr>
          <p:spPr bwMode="auto">
            <a:xfrm>
              <a:off x="5328" y="292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74" name="Line 4276"/>
            <p:cNvSpPr>
              <a:spLocks noChangeShapeType="1"/>
            </p:cNvSpPr>
            <p:nvPr/>
          </p:nvSpPr>
          <p:spPr bwMode="auto">
            <a:xfrm>
              <a:off x="5336" y="2934"/>
              <a:ext cx="8" cy="0"/>
            </a:xfrm>
            <a:prstGeom prst="line">
              <a:avLst/>
            </a:prstGeom>
            <a:noFill/>
            <a:ln w="5080">
              <a:solidFill>
                <a:srgbClr val="FF9900"/>
              </a:solidFill>
              <a:round/>
              <a:headEnd/>
              <a:tailEnd/>
            </a:ln>
          </p:spPr>
          <p:txBody>
            <a:bodyPr/>
            <a:lstStyle/>
            <a:p>
              <a:endParaRPr lang="en-US"/>
            </a:p>
          </p:txBody>
        </p:sp>
        <p:sp>
          <p:nvSpPr>
            <p:cNvPr id="226375" name="Line 4277"/>
            <p:cNvSpPr>
              <a:spLocks noChangeShapeType="1"/>
            </p:cNvSpPr>
            <p:nvPr/>
          </p:nvSpPr>
          <p:spPr bwMode="auto">
            <a:xfrm>
              <a:off x="5344" y="2934"/>
              <a:ext cx="8" cy="0"/>
            </a:xfrm>
            <a:prstGeom prst="line">
              <a:avLst/>
            </a:prstGeom>
            <a:noFill/>
            <a:ln w="5080">
              <a:solidFill>
                <a:srgbClr val="FF9900"/>
              </a:solidFill>
              <a:round/>
              <a:headEnd/>
              <a:tailEnd/>
            </a:ln>
          </p:spPr>
          <p:txBody>
            <a:bodyPr/>
            <a:lstStyle/>
            <a:p>
              <a:endParaRPr lang="en-US"/>
            </a:p>
          </p:txBody>
        </p:sp>
        <p:sp>
          <p:nvSpPr>
            <p:cNvPr id="226376" name="Line 4278"/>
            <p:cNvSpPr>
              <a:spLocks noChangeShapeType="1"/>
            </p:cNvSpPr>
            <p:nvPr/>
          </p:nvSpPr>
          <p:spPr bwMode="auto">
            <a:xfrm>
              <a:off x="5352" y="2934"/>
              <a:ext cx="7" cy="0"/>
            </a:xfrm>
            <a:prstGeom prst="line">
              <a:avLst/>
            </a:prstGeom>
            <a:noFill/>
            <a:ln w="5080">
              <a:solidFill>
                <a:srgbClr val="FF9900"/>
              </a:solidFill>
              <a:round/>
              <a:headEnd/>
              <a:tailEnd/>
            </a:ln>
          </p:spPr>
          <p:txBody>
            <a:bodyPr/>
            <a:lstStyle/>
            <a:p>
              <a:endParaRPr lang="en-US"/>
            </a:p>
          </p:txBody>
        </p:sp>
        <p:sp>
          <p:nvSpPr>
            <p:cNvPr id="226377" name="Freeform 4279"/>
            <p:cNvSpPr>
              <a:spLocks/>
            </p:cNvSpPr>
            <p:nvPr/>
          </p:nvSpPr>
          <p:spPr bwMode="auto">
            <a:xfrm>
              <a:off x="5359"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378" name="Line 4280"/>
            <p:cNvSpPr>
              <a:spLocks noChangeShapeType="1"/>
            </p:cNvSpPr>
            <p:nvPr/>
          </p:nvSpPr>
          <p:spPr bwMode="auto">
            <a:xfrm>
              <a:off x="5367" y="2941"/>
              <a:ext cx="8" cy="0"/>
            </a:xfrm>
            <a:prstGeom prst="line">
              <a:avLst/>
            </a:prstGeom>
            <a:noFill/>
            <a:ln w="5080">
              <a:solidFill>
                <a:srgbClr val="FF9900"/>
              </a:solidFill>
              <a:round/>
              <a:headEnd/>
              <a:tailEnd/>
            </a:ln>
          </p:spPr>
          <p:txBody>
            <a:bodyPr/>
            <a:lstStyle/>
            <a:p>
              <a:endParaRPr lang="en-US"/>
            </a:p>
          </p:txBody>
        </p:sp>
        <p:sp>
          <p:nvSpPr>
            <p:cNvPr id="226379" name="Line 4281"/>
            <p:cNvSpPr>
              <a:spLocks noChangeShapeType="1"/>
            </p:cNvSpPr>
            <p:nvPr/>
          </p:nvSpPr>
          <p:spPr bwMode="auto">
            <a:xfrm>
              <a:off x="5375" y="2941"/>
              <a:ext cx="8" cy="0"/>
            </a:xfrm>
            <a:prstGeom prst="line">
              <a:avLst/>
            </a:prstGeom>
            <a:noFill/>
            <a:ln w="5080">
              <a:solidFill>
                <a:srgbClr val="FF9900"/>
              </a:solidFill>
              <a:round/>
              <a:headEnd/>
              <a:tailEnd/>
            </a:ln>
          </p:spPr>
          <p:txBody>
            <a:bodyPr/>
            <a:lstStyle/>
            <a:p>
              <a:endParaRPr lang="en-US"/>
            </a:p>
          </p:txBody>
        </p:sp>
        <p:sp>
          <p:nvSpPr>
            <p:cNvPr id="226380" name="Freeform 4282"/>
            <p:cNvSpPr>
              <a:spLocks/>
            </p:cNvSpPr>
            <p:nvPr/>
          </p:nvSpPr>
          <p:spPr bwMode="auto">
            <a:xfrm>
              <a:off x="5383"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81" name="Line 4283"/>
            <p:cNvSpPr>
              <a:spLocks noChangeShapeType="1"/>
            </p:cNvSpPr>
            <p:nvPr/>
          </p:nvSpPr>
          <p:spPr bwMode="auto">
            <a:xfrm>
              <a:off x="5391" y="2949"/>
              <a:ext cx="7" cy="0"/>
            </a:xfrm>
            <a:prstGeom prst="line">
              <a:avLst/>
            </a:prstGeom>
            <a:noFill/>
            <a:ln w="5080">
              <a:solidFill>
                <a:srgbClr val="FF9900"/>
              </a:solidFill>
              <a:round/>
              <a:headEnd/>
              <a:tailEnd/>
            </a:ln>
          </p:spPr>
          <p:txBody>
            <a:bodyPr/>
            <a:lstStyle/>
            <a:p>
              <a:endParaRPr lang="en-US"/>
            </a:p>
          </p:txBody>
        </p:sp>
        <p:sp>
          <p:nvSpPr>
            <p:cNvPr id="226382" name="Freeform 4284"/>
            <p:cNvSpPr>
              <a:spLocks/>
            </p:cNvSpPr>
            <p:nvPr/>
          </p:nvSpPr>
          <p:spPr bwMode="auto">
            <a:xfrm>
              <a:off x="5398"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83" name="Line 4285"/>
            <p:cNvSpPr>
              <a:spLocks noChangeShapeType="1"/>
            </p:cNvSpPr>
            <p:nvPr/>
          </p:nvSpPr>
          <p:spPr bwMode="auto">
            <a:xfrm>
              <a:off x="5406" y="2957"/>
              <a:ext cx="8" cy="0"/>
            </a:xfrm>
            <a:prstGeom prst="line">
              <a:avLst/>
            </a:prstGeom>
            <a:noFill/>
            <a:ln w="5080">
              <a:solidFill>
                <a:srgbClr val="FF9900"/>
              </a:solidFill>
              <a:round/>
              <a:headEnd/>
              <a:tailEnd/>
            </a:ln>
          </p:spPr>
          <p:txBody>
            <a:bodyPr/>
            <a:lstStyle/>
            <a:p>
              <a:endParaRPr lang="en-US"/>
            </a:p>
          </p:txBody>
        </p:sp>
        <p:sp>
          <p:nvSpPr>
            <p:cNvPr id="226384" name="Line 4286"/>
            <p:cNvSpPr>
              <a:spLocks noChangeShapeType="1"/>
            </p:cNvSpPr>
            <p:nvPr/>
          </p:nvSpPr>
          <p:spPr bwMode="auto">
            <a:xfrm>
              <a:off x="5414" y="2957"/>
              <a:ext cx="8" cy="0"/>
            </a:xfrm>
            <a:prstGeom prst="line">
              <a:avLst/>
            </a:prstGeom>
            <a:noFill/>
            <a:ln w="5080">
              <a:solidFill>
                <a:srgbClr val="FF9900"/>
              </a:solidFill>
              <a:round/>
              <a:headEnd/>
              <a:tailEnd/>
            </a:ln>
          </p:spPr>
          <p:txBody>
            <a:bodyPr/>
            <a:lstStyle/>
            <a:p>
              <a:endParaRPr lang="en-US"/>
            </a:p>
          </p:txBody>
        </p:sp>
        <p:sp>
          <p:nvSpPr>
            <p:cNvPr id="226385" name="Line 4287"/>
            <p:cNvSpPr>
              <a:spLocks noChangeShapeType="1"/>
            </p:cNvSpPr>
            <p:nvPr/>
          </p:nvSpPr>
          <p:spPr bwMode="auto">
            <a:xfrm>
              <a:off x="5422" y="2957"/>
              <a:ext cx="7" cy="0"/>
            </a:xfrm>
            <a:prstGeom prst="line">
              <a:avLst/>
            </a:prstGeom>
            <a:noFill/>
            <a:ln w="5080">
              <a:solidFill>
                <a:srgbClr val="FF9900"/>
              </a:solidFill>
              <a:round/>
              <a:headEnd/>
              <a:tailEnd/>
            </a:ln>
          </p:spPr>
          <p:txBody>
            <a:bodyPr/>
            <a:lstStyle/>
            <a:p>
              <a:endParaRPr lang="en-US"/>
            </a:p>
          </p:txBody>
        </p:sp>
        <p:sp>
          <p:nvSpPr>
            <p:cNvPr id="226386" name="Line 4288"/>
            <p:cNvSpPr>
              <a:spLocks noChangeShapeType="1"/>
            </p:cNvSpPr>
            <p:nvPr/>
          </p:nvSpPr>
          <p:spPr bwMode="auto">
            <a:xfrm>
              <a:off x="5429" y="2957"/>
              <a:ext cx="8" cy="0"/>
            </a:xfrm>
            <a:prstGeom prst="line">
              <a:avLst/>
            </a:prstGeom>
            <a:noFill/>
            <a:ln w="5080">
              <a:solidFill>
                <a:srgbClr val="FF9900"/>
              </a:solidFill>
              <a:round/>
              <a:headEnd/>
              <a:tailEnd/>
            </a:ln>
          </p:spPr>
          <p:txBody>
            <a:bodyPr/>
            <a:lstStyle/>
            <a:p>
              <a:endParaRPr lang="en-US"/>
            </a:p>
          </p:txBody>
        </p:sp>
        <p:sp>
          <p:nvSpPr>
            <p:cNvPr id="226387" name="Line 4289"/>
            <p:cNvSpPr>
              <a:spLocks noChangeShapeType="1"/>
            </p:cNvSpPr>
            <p:nvPr/>
          </p:nvSpPr>
          <p:spPr bwMode="auto">
            <a:xfrm>
              <a:off x="5437" y="2957"/>
              <a:ext cx="8" cy="0"/>
            </a:xfrm>
            <a:prstGeom prst="line">
              <a:avLst/>
            </a:prstGeom>
            <a:noFill/>
            <a:ln w="5080">
              <a:solidFill>
                <a:srgbClr val="FF9900"/>
              </a:solidFill>
              <a:round/>
              <a:headEnd/>
              <a:tailEnd/>
            </a:ln>
          </p:spPr>
          <p:txBody>
            <a:bodyPr/>
            <a:lstStyle/>
            <a:p>
              <a:endParaRPr lang="en-US"/>
            </a:p>
          </p:txBody>
        </p:sp>
        <p:sp>
          <p:nvSpPr>
            <p:cNvPr id="226388" name="Freeform 4290"/>
            <p:cNvSpPr>
              <a:spLocks/>
            </p:cNvSpPr>
            <p:nvPr/>
          </p:nvSpPr>
          <p:spPr bwMode="auto">
            <a:xfrm>
              <a:off x="5445" y="295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389" name="Freeform 4291"/>
            <p:cNvSpPr>
              <a:spLocks/>
            </p:cNvSpPr>
            <p:nvPr/>
          </p:nvSpPr>
          <p:spPr bwMode="auto">
            <a:xfrm>
              <a:off x="5453" y="2957"/>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390" name="Line 4292"/>
            <p:cNvSpPr>
              <a:spLocks noChangeShapeType="1"/>
            </p:cNvSpPr>
            <p:nvPr/>
          </p:nvSpPr>
          <p:spPr bwMode="auto">
            <a:xfrm>
              <a:off x="5461" y="2957"/>
              <a:ext cx="7" cy="0"/>
            </a:xfrm>
            <a:prstGeom prst="line">
              <a:avLst/>
            </a:prstGeom>
            <a:noFill/>
            <a:ln w="5080">
              <a:solidFill>
                <a:srgbClr val="FF9900"/>
              </a:solidFill>
              <a:round/>
              <a:headEnd/>
              <a:tailEnd/>
            </a:ln>
          </p:spPr>
          <p:txBody>
            <a:bodyPr/>
            <a:lstStyle/>
            <a:p>
              <a:endParaRPr lang="en-US"/>
            </a:p>
          </p:txBody>
        </p:sp>
        <p:sp>
          <p:nvSpPr>
            <p:cNvPr id="226391" name="Freeform 4293"/>
            <p:cNvSpPr>
              <a:spLocks/>
            </p:cNvSpPr>
            <p:nvPr/>
          </p:nvSpPr>
          <p:spPr bwMode="auto">
            <a:xfrm>
              <a:off x="5468"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92" name="Line 4294"/>
            <p:cNvSpPr>
              <a:spLocks noChangeShapeType="1"/>
            </p:cNvSpPr>
            <p:nvPr/>
          </p:nvSpPr>
          <p:spPr bwMode="auto">
            <a:xfrm>
              <a:off x="5476" y="2965"/>
              <a:ext cx="8" cy="0"/>
            </a:xfrm>
            <a:prstGeom prst="line">
              <a:avLst/>
            </a:prstGeom>
            <a:noFill/>
            <a:ln w="5080">
              <a:solidFill>
                <a:srgbClr val="FF9900"/>
              </a:solidFill>
              <a:round/>
              <a:headEnd/>
              <a:tailEnd/>
            </a:ln>
          </p:spPr>
          <p:txBody>
            <a:bodyPr/>
            <a:lstStyle/>
            <a:p>
              <a:endParaRPr lang="en-US"/>
            </a:p>
          </p:txBody>
        </p:sp>
        <p:sp>
          <p:nvSpPr>
            <p:cNvPr id="226393" name="Line 4295"/>
            <p:cNvSpPr>
              <a:spLocks noChangeShapeType="1"/>
            </p:cNvSpPr>
            <p:nvPr/>
          </p:nvSpPr>
          <p:spPr bwMode="auto">
            <a:xfrm>
              <a:off x="5484" y="2965"/>
              <a:ext cx="8" cy="0"/>
            </a:xfrm>
            <a:prstGeom prst="line">
              <a:avLst/>
            </a:prstGeom>
            <a:noFill/>
            <a:ln w="5080">
              <a:solidFill>
                <a:srgbClr val="FF9900"/>
              </a:solidFill>
              <a:round/>
              <a:headEnd/>
              <a:tailEnd/>
            </a:ln>
          </p:spPr>
          <p:txBody>
            <a:bodyPr/>
            <a:lstStyle/>
            <a:p>
              <a:endParaRPr lang="en-US"/>
            </a:p>
          </p:txBody>
        </p:sp>
        <p:sp>
          <p:nvSpPr>
            <p:cNvPr id="226394" name="Line 4296"/>
            <p:cNvSpPr>
              <a:spLocks noChangeShapeType="1"/>
            </p:cNvSpPr>
            <p:nvPr/>
          </p:nvSpPr>
          <p:spPr bwMode="auto">
            <a:xfrm>
              <a:off x="5492" y="2965"/>
              <a:ext cx="7" cy="0"/>
            </a:xfrm>
            <a:prstGeom prst="line">
              <a:avLst/>
            </a:prstGeom>
            <a:noFill/>
            <a:ln w="5080">
              <a:solidFill>
                <a:srgbClr val="FF9900"/>
              </a:solidFill>
              <a:round/>
              <a:headEnd/>
              <a:tailEnd/>
            </a:ln>
          </p:spPr>
          <p:txBody>
            <a:bodyPr/>
            <a:lstStyle/>
            <a:p>
              <a:endParaRPr lang="en-US"/>
            </a:p>
          </p:txBody>
        </p:sp>
        <p:sp>
          <p:nvSpPr>
            <p:cNvPr id="226395" name="Line 4297"/>
            <p:cNvSpPr>
              <a:spLocks noChangeShapeType="1"/>
            </p:cNvSpPr>
            <p:nvPr/>
          </p:nvSpPr>
          <p:spPr bwMode="auto">
            <a:xfrm>
              <a:off x="5499" y="2965"/>
              <a:ext cx="8" cy="0"/>
            </a:xfrm>
            <a:prstGeom prst="line">
              <a:avLst/>
            </a:prstGeom>
            <a:noFill/>
            <a:ln w="5080">
              <a:solidFill>
                <a:srgbClr val="FF9900"/>
              </a:solidFill>
              <a:round/>
              <a:headEnd/>
              <a:tailEnd/>
            </a:ln>
          </p:spPr>
          <p:txBody>
            <a:bodyPr/>
            <a:lstStyle/>
            <a:p>
              <a:endParaRPr lang="en-US"/>
            </a:p>
          </p:txBody>
        </p:sp>
        <p:sp>
          <p:nvSpPr>
            <p:cNvPr id="226396" name="Freeform 4298"/>
            <p:cNvSpPr>
              <a:spLocks/>
            </p:cNvSpPr>
            <p:nvPr/>
          </p:nvSpPr>
          <p:spPr bwMode="auto">
            <a:xfrm>
              <a:off x="5507"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97" name="Line 4299"/>
            <p:cNvSpPr>
              <a:spLocks noChangeShapeType="1"/>
            </p:cNvSpPr>
            <p:nvPr/>
          </p:nvSpPr>
          <p:spPr bwMode="auto">
            <a:xfrm>
              <a:off x="5515" y="2973"/>
              <a:ext cx="8" cy="0"/>
            </a:xfrm>
            <a:prstGeom prst="line">
              <a:avLst/>
            </a:prstGeom>
            <a:noFill/>
            <a:ln w="5080">
              <a:solidFill>
                <a:srgbClr val="FF9900"/>
              </a:solidFill>
              <a:round/>
              <a:headEnd/>
              <a:tailEnd/>
            </a:ln>
          </p:spPr>
          <p:txBody>
            <a:bodyPr/>
            <a:lstStyle/>
            <a:p>
              <a:endParaRPr lang="en-US"/>
            </a:p>
          </p:txBody>
        </p:sp>
        <p:sp>
          <p:nvSpPr>
            <p:cNvPr id="226398" name="Line 4300"/>
            <p:cNvSpPr>
              <a:spLocks noChangeShapeType="1"/>
            </p:cNvSpPr>
            <p:nvPr/>
          </p:nvSpPr>
          <p:spPr bwMode="auto">
            <a:xfrm>
              <a:off x="5523" y="2973"/>
              <a:ext cx="8" cy="0"/>
            </a:xfrm>
            <a:prstGeom prst="line">
              <a:avLst/>
            </a:prstGeom>
            <a:noFill/>
            <a:ln w="5080">
              <a:solidFill>
                <a:srgbClr val="FF9900"/>
              </a:solidFill>
              <a:round/>
              <a:headEnd/>
              <a:tailEnd/>
            </a:ln>
          </p:spPr>
          <p:txBody>
            <a:bodyPr/>
            <a:lstStyle/>
            <a:p>
              <a:endParaRPr lang="en-US"/>
            </a:p>
          </p:txBody>
        </p:sp>
        <p:sp>
          <p:nvSpPr>
            <p:cNvPr id="226399" name="Line 4301"/>
            <p:cNvSpPr>
              <a:spLocks noChangeShapeType="1"/>
            </p:cNvSpPr>
            <p:nvPr/>
          </p:nvSpPr>
          <p:spPr bwMode="auto">
            <a:xfrm>
              <a:off x="5531" y="2973"/>
              <a:ext cx="7" cy="0"/>
            </a:xfrm>
            <a:prstGeom prst="line">
              <a:avLst/>
            </a:prstGeom>
            <a:noFill/>
            <a:ln w="5080">
              <a:solidFill>
                <a:srgbClr val="FF9900"/>
              </a:solidFill>
              <a:round/>
              <a:headEnd/>
              <a:tailEnd/>
            </a:ln>
          </p:spPr>
          <p:txBody>
            <a:bodyPr/>
            <a:lstStyle/>
            <a:p>
              <a:endParaRPr lang="en-US"/>
            </a:p>
          </p:txBody>
        </p:sp>
        <p:sp>
          <p:nvSpPr>
            <p:cNvPr id="226400" name="Line 4302"/>
            <p:cNvSpPr>
              <a:spLocks noChangeShapeType="1"/>
            </p:cNvSpPr>
            <p:nvPr/>
          </p:nvSpPr>
          <p:spPr bwMode="auto">
            <a:xfrm>
              <a:off x="5538" y="2973"/>
              <a:ext cx="8" cy="0"/>
            </a:xfrm>
            <a:prstGeom prst="line">
              <a:avLst/>
            </a:prstGeom>
            <a:noFill/>
            <a:ln w="5080">
              <a:solidFill>
                <a:srgbClr val="FF9900"/>
              </a:solidFill>
              <a:round/>
              <a:headEnd/>
              <a:tailEnd/>
            </a:ln>
          </p:spPr>
          <p:txBody>
            <a:bodyPr/>
            <a:lstStyle/>
            <a:p>
              <a:endParaRPr lang="en-US"/>
            </a:p>
          </p:txBody>
        </p:sp>
        <p:sp>
          <p:nvSpPr>
            <p:cNvPr id="226401" name="Line 4303"/>
            <p:cNvSpPr>
              <a:spLocks noChangeShapeType="1"/>
            </p:cNvSpPr>
            <p:nvPr/>
          </p:nvSpPr>
          <p:spPr bwMode="auto">
            <a:xfrm>
              <a:off x="5546" y="2973"/>
              <a:ext cx="8" cy="0"/>
            </a:xfrm>
            <a:prstGeom prst="line">
              <a:avLst/>
            </a:prstGeom>
            <a:noFill/>
            <a:ln w="5080">
              <a:solidFill>
                <a:srgbClr val="FF9900"/>
              </a:solidFill>
              <a:round/>
              <a:headEnd/>
              <a:tailEnd/>
            </a:ln>
          </p:spPr>
          <p:txBody>
            <a:bodyPr/>
            <a:lstStyle/>
            <a:p>
              <a:endParaRPr lang="en-US"/>
            </a:p>
          </p:txBody>
        </p:sp>
        <p:sp>
          <p:nvSpPr>
            <p:cNvPr id="226402" name="Line 4304"/>
            <p:cNvSpPr>
              <a:spLocks noChangeShapeType="1"/>
            </p:cNvSpPr>
            <p:nvPr/>
          </p:nvSpPr>
          <p:spPr bwMode="auto">
            <a:xfrm>
              <a:off x="5554" y="2973"/>
              <a:ext cx="8" cy="0"/>
            </a:xfrm>
            <a:prstGeom prst="line">
              <a:avLst/>
            </a:prstGeom>
            <a:noFill/>
            <a:ln w="5080">
              <a:solidFill>
                <a:srgbClr val="FF9900"/>
              </a:solidFill>
              <a:round/>
              <a:headEnd/>
              <a:tailEnd/>
            </a:ln>
          </p:spPr>
          <p:txBody>
            <a:bodyPr/>
            <a:lstStyle/>
            <a:p>
              <a:endParaRPr lang="en-US"/>
            </a:p>
          </p:txBody>
        </p:sp>
        <p:sp>
          <p:nvSpPr>
            <p:cNvPr id="226403" name="Freeform 4305"/>
            <p:cNvSpPr>
              <a:spLocks/>
            </p:cNvSpPr>
            <p:nvPr/>
          </p:nvSpPr>
          <p:spPr bwMode="auto">
            <a:xfrm>
              <a:off x="5562"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404" name="Line 4306"/>
            <p:cNvSpPr>
              <a:spLocks noChangeShapeType="1"/>
            </p:cNvSpPr>
            <p:nvPr/>
          </p:nvSpPr>
          <p:spPr bwMode="auto">
            <a:xfrm>
              <a:off x="5569" y="2980"/>
              <a:ext cx="8" cy="0"/>
            </a:xfrm>
            <a:prstGeom prst="line">
              <a:avLst/>
            </a:prstGeom>
            <a:noFill/>
            <a:ln w="5080">
              <a:solidFill>
                <a:srgbClr val="FF9900"/>
              </a:solidFill>
              <a:round/>
              <a:headEnd/>
              <a:tailEnd/>
            </a:ln>
          </p:spPr>
          <p:txBody>
            <a:bodyPr/>
            <a:lstStyle/>
            <a:p>
              <a:endParaRPr lang="en-US"/>
            </a:p>
          </p:txBody>
        </p:sp>
        <p:sp>
          <p:nvSpPr>
            <p:cNvPr id="226405" name="Line 4307"/>
            <p:cNvSpPr>
              <a:spLocks noChangeShapeType="1"/>
            </p:cNvSpPr>
            <p:nvPr/>
          </p:nvSpPr>
          <p:spPr bwMode="auto">
            <a:xfrm>
              <a:off x="5577" y="2980"/>
              <a:ext cx="8" cy="0"/>
            </a:xfrm>
            <a:prstGeom prst="line">
              <a:avLst/>
            </a:prstGeom>
            <a:noFill/>
            <a:ln w="5080">
              <a:solidFill>
                <a:srgbClr val="FF9900"/>
              </a:solidFill>
              <a:round/>
              <a:headEnd/>
              <a:tailEnd/>
            </a:ln>
          </p:spPr>
          <p:txBody>
            <a:bodyPr/>
            <a:lstStyle/>
            <a:p>
              <a:endParaRPr lang="en-US"/>
            </a:p>
          </p:txBody>
        </p:sp>
        <p:sp>
          <p:nvSpPr>
            <p:cNvPr id="226406" name="Line 4308"/>
            <p:cNvSpPr>
              <a:spLocks noChangeShapeType="1"/>
            </p:cNvSpPr>
            <p:nvPr/>
          </p:nvSpPr>
          <p:spPr bwMode="auto">
            <a:xfrm>
              <a:off x="5585" y="2980"/>
              <a:ext cx="8" cy="0"/>
            </a:xfrm>
            <a:prstGeom prst="line">
              <a:avLst/>
            </a:prstGeom>
            <a:noFill/>
            <a:ln w="5080">
              <a:solidFill>
                <a:srgbClr val="FF9900"/>
              </a:solidFill>
              <a:round/>
              <a:headEnd/>
              <a:tailEnd/>
            </a:ln>
          </p:spPr>
          <p:txBody>
            <a:bodyPr/>
            <a:lstStyle/>
            <a:p>
              <a:endParaRPr lang="en-US"/>
            </a:p>
          </p:txBody>
        </p:sp>
        <p:sp>
          <p:nvSpPr>
            <p:cNvPr id="226407" name="Line 4309"/>
            <p:cNvSpPr>
              <a:spLocks noChangeShapeType="1"/>
            </p:cNvSpPr>
            <p:nvPr/>
          </p:nvSpPr>
          <p:spPr bwMode="auto">
            <a:xfrm>
              <a:off x="5593" y="2980"/>
              <a:ext cx="8" cy="0"/>
            </a:xfrm>
            <a:prstGeom prst="line">
              <a:avLst/>
            </a:prstGeom>
            <a:noFill/>
            <a:ln w="5080">
              <a:solidFill>
                <a:srgbClr val="FF9900"/>
              </a:solidFill>
              <a:round/>
              <a:headEnd/>
              <a:tailEnd/>
            </a:ln>
          </p:spPr>
          <p:txBody>
            <a:bodyPr/>
            <a:lstStyle/>
            <a:p>
              <a:endParaRPr lang="en-US"/>
            </a:p>
          </p:txBody>
        </p:sp>
        <p:sp>
          <p:nvSpPr>
            <p:cNvPr id="226408" name="Line 4310"/>
            <p:cNvSpPr>
              <a:spLocks noChangeShapeType="1"/>
            </p:cNvSpPr>
            <p:nvPr/>
          </p:nvSpPr>
          <p:spPr bwMode="auto">
            <a:xfrm>
              <a:off x="5601" y="2980"/>
              <a:ext cx="7" cy="0"/>
            </a:xfrm>
            <a:prstGeom prst="line">
              <a:avLst/>
            </a:prstGeom>
            <a:noFill/>
            <a:ln w="5080">
              <a:solidFill>
                <a:srgbClr val="FF9900"/>
              </a:solidFill>
              <a:round/>
              <a:headEnd/>
              <a:tailEnd/>
            </a:ln>
          </p:spPr>
          <p:txBody>
            <a:bodyPr/>
            <a:lstStyle/>
            <a:p>
              <a:endParaRPr lang="en-US"/>
            </a:p>
          </p:txBody>
        </p:sp>
        <p:sp>
          <p:nvSpPr>
            <p:cNvPr id="226409" name="Line 4311"/>
            <p:cNvSpPr>
              <a:spLocks noChangeShapeType="1"/>
            </p:cNvSpPr>
            <p:nvPr/>
          </p:nvSpPr>
          <p:spPr bwMode="auto">
            <a:xfrm>
              <a:off x="5608" y="2980"/>
              <a:ext cx="8" cy="0"/>
            </a:xfrm>
            <a:prstGeom prst="line">
              <a:avLst/>
            </a:prstGeom>
            <a:noFill/>
            <a:ln w="5080">
              <a:solidFill>
                <a:srgbClr val="FF9900"/>
              </a:solidFill>
              <a:round/>
              <a:headEnd/>
              <a:tailEnd/>
            </a:ln>
          </p:spPr>
          <p:txBody>
            <a:bodyPr/>
            <a:lstStyle/>
            <a:p>
              <a:endParaRPr lang="en-US"/>
            </a:p>
          </p:txBody>
        </p:sp>
        <p:sp>
          <p:nvSpPr>
            <p:cNvPr id="226410" name="Line 4312"/>
            <p:cNvSpPr>
              <a:spLocks noChangeShapeType="1"/>
            </p:cNvSpPr>
            <p:nvPr/>
          </p:nvSpPr>
          <p:spPr bwMode="auto">
            <a:xfrm>
              <a:off x="5616" y="2980"/>
              <a:ext cx="0" cy="0"/>
            </a:xfrm>
            <a:prstGeom prst="line">
              <a:avLst/>
            </a:prstGeom>
            <a:noFill/>
            <a:ln w="5080">
              <a:solidFill>
                <a:srgbClr val="FF9900"/>
              </a:solidFill>
              <a:round/>
              <a:headEnd/>
              <a:tailEnd/>
            </a:ln>
          </p:spPr>
          <p:txBody>
            <a:bodyPr/>
            <a:lstStyle/>
            <a:p>
              <a:endParaRPr lang="en-US"/>
            </a:p>
          </p:txBody>
        </p:sp>
        <p:sp>
          <p:nvSpPr>
            <p:cNvPr id="226411" name="Line 4313"/>
            <p:cNvSpPr>
              <a:spLocks noChangeShapeType="1"/>
            </p:cNvSpPr>
            <p:nvPr/>
          </p:nvSpPr>
          <p:spPr bwMode="auto">
            <a:xfrm>
              <a:off x="5616" y="2980"/>
              <a:ext cx="8" cy="0"/>
            </a:xfrm>
            <a:prstGeom prst="line">
              <a:avLst/>
            </a:prstGeom>
            <a:noFill/>
            <a:ln w="5080">
              <a:solidFill>
                <a:srgbClr val="FF9900"/>
              </a:solidFill>
              <a:round/>
              <a:headEnd/>
              <a:tailEnd/>
            </a:ln>
          </p:spPr>
          <p:txBody>
            <a:bodyPr/>
            <a:lstStyle/>
            <a:p>
              <a:endParaRPr lang="en-US"/>
            </a:p>
          </p:txBody>
        </p:sp>
        <p:sp>
          <p:nvSpPr>
            <p:cNvPr id="226412" name="Line 4314"/>
            <p:cNvSpPr>
              <a:spLocks noChangeShapeType="1"/>
            </p:cNvSpPr>
            <p:nvPr/>
          </p:nvSpPr>
          <p:spPr bwMode="auto">
            <a:xfrm>
              <a:off x="5624" y="2980"/>
              <a:ext cx="8" cy="0"/>
            </a:xfrm>
            <a:prstGeom prst="line">
              <a:avLst/>
            </a:prstGeom>
            <a:noFill/>
            <a:ln w="5080">
              <a:solidFill>
                <a:srgbClr val="FF9900"/>
              </a:solidFill>
              <a:round/>
              <a:headEnd/>
              <a:tailEnd/>
            </a:ln>
          </p:spPr>
          <p:txBody>
            <a:bodyPr/>
            <a:lstStyle/>
            <a:p>
              <a:endParaRPr lang="en-US"/>
            </a:p>
          </p:txBody>
        </p:sp>
        <p:sp>
          <p:nvSpPr>
            <p:cNvPr id="226413" name="Line 4315"/>
            <p:cNvSpPr>
              <a:spLocks noChangeShapeType="1"/>
            </p:cNvSpPr>
            <p:nvPr/>
          </p:nvSpPr>
          <p:spPr bwMode="auto">
            <a:xfrm>
              <a:off x="5632" y="2980"/>
              <a:ext cx="7" cy="0"/>
            </a:xfrm>
            <a:prstGeom prst="line">
              <a:avLst/>
            </a:prstGeom>
            <a:noFill/>
            <a:ln w="5080">
              <a:solidFill>
                <a:srgbClr val="FF9900"/>
              </a:solidFill>
              <a:round/>
              <a:headEnd/>
              <a:tailEnd/>
            </a:ln>
          </p:spPr>
          <p:txBody>
            <a:bodyPr/>
            <a:lstStyle/>
            <a:p>
              <a:endParaRPr lang="en-US"/>
            </a:p>
          </p:txBody>
        </p:sp>
        <p:sp>
          <p:nvSpPr>
            <p:cNvPr id="226414" name="Line 4316"/>
            <p:cNvSpPr>
              <a:spLocks noChangeShapeType="1"/>
            </p:cNvSpPr>
            <p:nvPr/>
          </p:nvSpPr>
          <p:spPr bwMode="auto">
            <a:xfrm>
              <a:off x="5639" y="2980"/>
              <a:ext cx="8" cy="0"/>
            </a:xfrm>
            <a:prstGeom prst="line">
              <a:avLst/>
            </a:prstGeom>
            <a:noFill/>
            <a:ln w="5080">
              <a:solidFill>
                <a:srgbClr val="FF9900"/>
              </a:solidFill>
              <a:round/>
              <a:headEnd/>
              <a:tailEnd/>
            </a:ln>
          </p:spPr>
          <p:txBody>
            <a:bodyPr/>
            <a:lstStyle/>
            <a:p>
              <a:endParaRPr lang="en-US"/>
            </a:p>
          </p:txBody>
        </p:sp>
        <p:sp>
          <p:nvSpPr>
            <p:cNvPr id="226415" name="Line 4317"/>
            <p:cNvSpPr>
              <a:spLocks noChangeShapeType="1"/>
            </p:cNvSpPr>
            <p:nvPr/>
          </p:nvSpPr>
          <p:spPr bwMode="auto">
            <a:xfrm flipV="1">
              <a:off x="5647" y="2973"/>
              <a:ext cx="8" cy="7"/>
            </a:xfrm>
            <a:prstGeom prst="line">
              <a:avLst/>
            </a:prstGeom>
            <a:noFill/>
            <a:ln w="5080">
              <a:solidFill>
                <a:srgbClr val="FF9900"/>
              </a:solidFill>
              <a:round/>
              <a:headEnd/>
              <a:tailEnd/>
            </a:ln>
          </p:spPr>
          <p:txBody>
            <a:bodyPr/>
            <a:lstStyle/>
            <a:p>
              <a:endParaRPr lang="en-US"/>
            </a:p>
          </p:txBody>
        </p:sp>
        <p:sp>
          <p:nvSpPr>
            <p:cNvPr id="226416" name="Freeform 4318"/>
            <p:cNvSpPr>
              <a:spLocks/>
            </p:cNvSpPr>
            <p:nvPr/>
          </p:nvSpPr>
          <p:spPr bwMode="auto">
            <a:xfrm>
              <a:off x="5655" y="296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17" name="Freeform 4319"/>
            <p:cNvSpPr>
              <a:spLocks/>
            </p:cNvSpPr>
            <p:nvPr/>
          </p:nvSpPr>
          <p:spPr bwMode="auto">
            <a:xfrm>
              <a:off x="5663" y="2965"/>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418" name="Line 4320"/>
            <p:cNvSpPr>
              <a:spLocks noChangeShapeType="1"/>
            </p:cNvSpPr>
            <p:nvPr/>
          </p:nvSpPr>
          <p:spPr bwMode="auto">
            <a:xfrm>
              <a:off x="5671" y="2980"/>
              <a:ext cx="7" cy="8"/>
            </a:xfrm>
            <a:prstGeom prst="line">
              <a:avLst/>
            </a:prstGeom>
            <a:noFill/>
            <a:ln w="5080">
              <a:solidFill>
                <a:srgbClr val="FF9900"/>
              </a:solidFill>
              <a:round/>
              <a:headEnd/>
              <a:tailEnd/>
            </a:ln>
          </p:spPr>
          <p:txBody>
            <a:bodyPr/>
            <a:lstStyle/>
            <a:p>
              <a:endParaRPr lang="en-US"/>
            </a:p>
          </p:txBody>
        </p:sp>
        <p:sp>
          <p:nvSpPr>
            <p:cNvPr id="226419" name="Line 4321"/>
            <p:cNvSpPr>
              <a:spLocks noChangeShapeType="1"/>
            </p:cNvSpPr>
            <p:nvPr/>
          </p:nvSpPr>
          <p:spPr bwMode="auto">
            <a:xfrm>
              <a:off x="5678" y="2988"/>
              <a:ext cx="8" cy="0"/>
            </a:xfrm>
            <a:prstGeom prst="line">
              <a:avLst/>
            </a:prstGeom>
            <a:noFill/>
            <a:ln w="5080">
              <a:solidFill>
                <a:srgbClr val="FF9900"/>
              </a:solidFill>
              <a:round/>
              <a:headEnd/>
              <a:tailEnd/>
            </a:ln>
          </p:spPr>
          <p:txBody>
            <a:bodyPr/>
            <a:lstStyle/>
            <a:p>
              <a:endParaRPr lang="en-US"/>
            </a:p>
          </p:txBody>
        </p:sp>
        <p:sp>
          <p:nvSpPr>
            <p:cNvPr id="226420" name="Line 4322"/>
            <p:cNvSpPr>
              <a:spLocks noChangeShapeType="1"/>
            </p:cNvSpPr>
            <p:nvPr/>
          </p:nvSpPr>
          <p:spPr bwMode="auto">
            <a:xfrm>
              <a:off x="5686" y="2988"/>
              <a:ext cx="8" cy="0"/>
            </a:xfrm>
            <a:prstGeom prst="line">
              <a:avLst/>
            </a:prstGeom>
            <a:noFill/>
            <a:ln w="5080">
              <a:solidFill>
                <a:srgbClr val="FF9900"/>
              </a:solidFill>
              <a:round/>
              <a:headEnd/>
              <a:tailEnd/>
            </a:ln>
          </p:spPr>
          <p:txBody>
            <a:bodyPr/>
            <a:lstStyle/>
            <a:p>
              <a:endParaRPr lang="en-US"/>
            </a:p>
          </p:txBody>
        </p:sp>
        <p:sp>
          <p:nvSpPr>
            <p:cNvPr id="226421" name="Line 4323"/>
            <p:cNvSpPr>
              <a:spLocks noChangeShapeType="1"/>
            </p:cNvSpPr>
            <p:nvPr/>
          </p:nvSpPr>
          <p:spPr bwMode="auto">
            <a:xfrm>
              <a:off x="5694" y="2988"/>
              <a:ext cx="8" cy="0"/>
            </a:xfrm>
            <a:prstGeom prst="line">
              <a:avLst/>
            </a:prstGeom>
            <a:noFill/>
            <a:ln w="5080">
              <a:solidFill>
                <a:srgbClr val="FF9900"/>
              </a:solidFill>
              <a:round/>
              <a:headEnd/>
              <a:tailEnd/>
            </a:ln>
          </p:spPr>
          <p:txBody>
            <a:bodyPr/>
            <a:lstStyle/>
            <a:p>
              <a:endParaRPr lang="en-US"/>
            </a:p>
          </p:txBody>
        </p:sp>
        <p:sp>
          <p:nvSpPr>
            <p:cNvPr id="226422" name="Line 4324"/>
            <p:cNvSpPr>
              <a:spLocks noChangeShapeType="1"/>
            </p:cNvSpPr>
            <p:nvPr/>
          </p:nvSpPr>
          <p:spPr bwMode="auto">
            <a:xfrm>
              <a:off x="5702" y="2988"/>
              <a:ext cx="7" cy="0"/>
            </a:xfrm>
            <a:prstGeom prst="line">
              <a:avLst/>
            </a:prstGeom>
            <a:noFill/>
            <a:ln w="5080">
              <a:solidFill>
                <a:srgbClr val="FF9900"/>
              </a:solidFill>
              <a:round/>
              <a:headEnd/>
              <a:tailEnd/>
            </a:ln>
          </p:spPr>
          <p:txBody>
            <a:bodyPr/>
            <a:lstStyle/>
            <a:p>
              <a:endParaRPr lang="en-US"/>
            </a:p>
          </p:txBody>
        </p:sp>
        <p:sp>
          <p:nvSpPr>
            <p:cNvPr id="226423" name="Line 4325"/>
            <p:cNvSpPr>
              <a:spLocks noChangeShapeType="1"/>
            </p:cNvSpPr>
            <p:nvPr/>
          </p:nvSpPr>
          <p:spPr bwMode="auto">
            <a:xfrm>
              <a:off x="5709" y="2988"/>
              <a:ext cx="8" cy="0"/>
            </a:xfrm>
            <a:prstGeom prst="line">
              <a:avLst/>
            </a:prstGeom>
            <a:noFill/>
            <a:ln w="5080">
              <a:solidFill>
                <a:srgbClr val="FF9900"/>
              </a:solidFill>
              <a:round/>
              <a:headEnd/>
              <a:tailEnd/>
            </a:ln>
          </p:spPr>
          <p:txBody>
            <a:bodyPr/>
            <a:lstStyle/>
            <a:p>
              <a:endParaRPr lang="en-US"/>
            </a:p>
          </p:txBody>
        </p:sp>
        <p:sp>
          <p:nvSpPr>
            <p:cNvPr id="226424" name="Line 4326"/>
            <p:cNvSpPr>
              <a:spLocks noChangeShapeType="1"/>
            </p:cNvSpPr>
            <p:nvPr/>
          </p:nvSpPr>
          <p:spPr bwMode="auto">
            <a:xfrm>
              <a:off x="5717" y="2988"/>
              <a:ext cx="8" cy="0"/>
            </a:xfrm>
            <a:prstGeom prst="line">
              <a:avLst/>
            </a:prstGeom>
            <a:noFill/>
            <a:ln w="5080">
              <a:solidFill>
                <a:srgbClr val="FF9900"/>
              </a:solidFill>
              <a:round/>
              <a:headEnd/>
              <a:tailEnd/>
            </a:ln>
          </p:spPr>
          <p:txBody>
            <a:bodyPr/>
            <a:lstStyle/>
            <a:p>
              <a:endParaRPr lang="en-US"/>
            </a:p>
          </p:txBody>
        </p:sp>
        <p:sp>
          <p:nvSpPr>
            <p:cNvPr id="226425" name="Line 4327"/>
            <p:cNvSpPr>
              <a:spLocks noChangeShapeType="1"/>
            </p:cNvSpPr>
            <p:nvPr/>
          </p:nvSpPr>
          <p:spPr bwMode="auto">
            <a:xfrm>
              <a:off x="5725" y="2988"/>
              <a:ext cx="8" cy="0"/>
            </a:xfrm>
            <a:prstGeom prst="line">
              <a:avLst/>
            </a:prstGeom>
            <a:noFill/>
            <a:ln w="5080">
              <a:solidFill>
                <a:srgbClr val="FF9900"/>
              </a:solidFill>
              <a:round/>
              <a:headEnd/>
              <a:tailEnd/>
            </a:ln>
          </p:spPr>
          <p:txBody>
            <a:bodyPr/>
            <a:lstStyle/>
            <a:p>
              <a:endParaRPr lang="en-US"/>
            </a:p>
          </p:txBody>
        </p:sp>
        <p:sp>
          <p:nvSpPr>
            <p:cNvPr id="226426" name="Freeform 4328"/>
            <p:cNvSpPr>
              <a:spLocks/>
            </p:cNvSpPr>
            <p:nvPr/>
          </p:nvSpPr>
          <p:spPr bwMode="auto">
            <a:xfrm>
              <a:off x="5733"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27" name="Line 4329"/>
            <p:cNvSpPr>
              <a:spLocks noChangeShapeType="1"/>
            </p:cNvSpPr>
            <p:nvPr/>
          </p:nvSpPr>
          <p:spPr bwMode="auto">
            <a:xfrm>
              <a:off x="5741" y="2980"/>
              <a:ext cx="7" cy="0"/>
            </a:xfrm>
            <a:prstGeom prst="line">
              <a:avLst/>
            </a:prstGeom>
            <a:noFill/>
            <a:ln w="5080">
              <a:solidFill>
                <a:srgbClr val="FF9900"/>
              </a:solidFill>
              <a:round/>
              <a:headEnd/>
              <a:tailEnd/>
            </a:ln>
          </p:spPr>
          <p:txBody>
            <a:bodyPr/>
            <a:lstStyle/>
            <a:p>
              <a:endParaRPr lang="en-US"/>
            </a:p>
          </p:txBody>
        </p:sp>
        <p:sp>
          <p:nvSpPr>
            <p:cNvPr id="226428" name="Line 4330"/>
            <p:cNvSpPr>
              <a:spLocks noChangeShapeType="1"/>
            </p:cNvSpPr>
            <p:nvPr/>
          </p:nvSpPr>
          <p:spPr bwMode="auto">
            <a:xfrm>
              <a:off x="5748" y="2980"/>
              <a:ext cx="8" cy="0"/>
            </a:xfrm>
            <a:prstGeom prst="line">
              <a:avLst/>
            </a:prstGeom>
            <a:noFill/>
            <a:ln w="5080">
              <a:solidFill>
                <a:srgbClr val="FF9900"/>
              </a:solidFill>
              <a:round/>
              <a:headEnd/>
              <a:tailEnd/>
            </a:ln>
          </p:spPr>
          <p:txBody>
            <a:bodyPr/>
            <a:lstStyle/>
            <a:p>
              <a:endParaRPr lang="en-US"/>
            </a:p>
          </p:txBody>
        </p:sp>
        <p:sp>
          <p:nvSpPr>
            <p:cNvPr id="226429" name="Freeform 4331"/>
            <p:cNvSpPr>
              <a:spLocks/>
            </p:cNvSpPr>
            <p:nvPr/>
          </p:nvSpPr>
          <p:spPr bwMode="auto">
            <a:xfrm>
              <a:off x="5756" y="29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430" name="Freeform 4332"/>
            <p:cNvSpPr>
              <a:spLocks/>
            </p:cNvSpPr>
            <p:nvPr/>
          </p:nvSpPr>
          <p:spPr bwMode="auto">
            <a:xfrm>
              <a:off x="5764"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31" name="Freeform 4333"/>
            <p:cNvSpPr>
              <a:spLocks/>
            </p:cNvSpPr>
            <p:nvPr/>
          </p:nvSpPr>
          <p:spPr bwMode="auto">
            <a:xfrm>
              <a:off x="5772"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432" name="Line 4334"/>
            <p:cNvSpPr>
              <a:spLocks noChangeShapeType="1"/>
            </p:cNvSpPr>
            <p:nvPr/>
          </p:nvSpPr>
          <p:spPr bwMode="auto">
            <a:xfrm>
              <a:off x="5779" y="2988"/>
              <a:ext cx="8" cy="0"/>
            </a:xfrm>
            <a:prstGeom prst="line">
              <a:avLst/>
            </a:prstGeom>
            <a:noFill/>
            <a:ln w="5080">
              <a:solidFill>
                <a:srgbClr val="FF9900"/>
              </a:solidFill>
              <a:round/>
              <a:headEnd/>
              <a:tailEnd/>
            </a:ln>
          </p:spPr>
          <p:txBody>
            <a:bodyPr/>
            <a:lstStyle/>
            <a:p>
              <a:endParaRPr lang="en-US"/>
            </a:p>
          </p:txBody>
        </p:sp>
        <p:sp>
          <p:nvSpPr>
            <p:cNvPr id="226433" name="Line 4335"/>
            <p:cNvSpPr>
              <a:spLocks noChangeShapeType="1"/>
            </p:cNvSpPr>
            <p:nvPr/>
          </p:nvSpPr>
          <p:spPr bwMode="auto">
            <a:xfrm>
              <a:off x="5787" y="2988"/>
              <a:ext cx="8" cy="0"/>
            </a:xfrm>
            <a:prstGeom prst="line">
              <a:avLst/>
            </a:prstGeom>
            <a:noFill/>
            <a:ln w="5080">
              <a:solidFill>
                <a:srgbClr val="FF9900"/>
              </a:solidFill>
              <a:round/>
              <a:headEnd/>
              <a:tailEnd/>
            </a:ln>
          </p:spPr>
          <p:txBody>
            <a:bodyPr/>
            <a:lstStyle/>
            <a:p>
              <a:endParaRPr lang="en-US"/>
            </a:p>
          </p:txBody>
        </p:sp>
        <p:sp>
          <p:nvSpPr>
            <p:cNvPr id="226434" name="Line 4336"/>
            <p:cNvSpPr>
              <a:spLocks noChangeShapeType="1"/>
            </p:cNvSpPr>
            <p:nvPr/>
          </p:nvSpPr>
          <p:spPr bwMode="auto">
            <a:xfrm>
              <a:off x="5795" y="2988"/>
              <a:ext cx="8" cy="0"/>
            </a:xfrm>
            <a:prstGeom prst="line">
              <a:avLst/>
            </a:prstGeom>
            <a:noFill/>
            <a:ln w="5080">
              <a:solidFill>
                <a:srgbClr val="FF9900"/>
              </a:solidFill>
              <a:round/>
              <a:headEnd/>
              <a:tailEnd/>
            </a:ln>
          </p:spPr>
          <p:txBody>
            <a:bodyPr/>
            <a:lstStyle/>
            <a:p>
              <a:endParaRPr lang="en-US"/>
            </a:p>
          </p:txBody>
        </p:sp>
        <p:sp>
          <p:nvSpPr>
            <p:cNvPr id="226435" name="Line 4337"/>
            <p:cNvSpPr>
              <a:spLocks noChangeShapeType="1"/>
            </p:cNvSpPr>
            <p:nvPr/>
          </p:nvSpPr>
          <p:spPr bwMode="auto">
            <a:xfrm>
              <a:off x="5803" y="2988"/>
              <a:ext cx="8" cy="0"/>
            </a:xfrm>
            <a:prstGeom prst="line">
              <a:avLst/>
            </a:prstGeom>
            <a:noFill/>
            <a:ln w="5080">
              <a:solidFill>
                <a:srgbClr val="FF9900"/>
              </a:solidFill>
              <a:round/>
              <a:headEnd/>
              <a:tailEnd/>
            </a:ln>
          </p:spPr>
          <p:txBody>
            <a:bodyPr/>
            <a:lstStyle/>
            <a:p>
              <a:endParaRPr lang="en-US"/>
            </a:p>
          </p:txBody>
        </p:sp>
        <p:sp>
          <p:nvSpPr>
            <p:cNvPr id="226436" name="Line 4338"/>
            <p:cNvSpPr>
              <a:spLocks noChangeShapeType="1"/>
            </p:cNvSpPr>
            <p:nvPr/>
          </p:nvSpPr>
          <p:spPr bwMode="auto">
            <a:xfrm>
              <a:off x="5811" y="2988"/>
              <a:ext cx="7" cy="0"/>
            </a:xfrm>
            <a:prstGeom prst="line">
              <a:avLst/>
            </a:prstGeom>
            <a:noFill/>
            <a:ln w="5080">
              <a:solidFill>
                <a:srgbClr val="FF9900"/>
              </a:solidFill>
              <a:round/>
              <a:headEnd/>
              <a:tailEnd/>
            </a:ln>
          </p:spPr>
          <p:txBody>
            <a:bodyPr/>
            <a:lstStyle/>
            <a:p>
              <a:endParaRPr lang="en-US"/>
            </a:p>
          </p:txBody>
        </p:sp>
        <p:sp>
          <p:nvSpPr>
            <p:cNvPr id="226437" name="Line 4339"/>
            <p:cNvSpPr>
              <a:spLocks noChangeShapeType="1"/>
            </p:cNvSpPr>
            <p:nvPr/>
          </p:nvSpPr>
          <p:spPr bwMode="auto">
            <a:xfrm>
              <a:off x="5818" y="2988"/>
              <a:ext cx="8" cy="0"/>
            </a:xfrm>
            <a:prstGeom prst="line">
              <a:avLst/>
            </a:prstGeom>
            <a:noFill/>
            <a:ln w="5080">
              <a:solidFill>
                <a:srgbClr val="FF9900"/>
              </a:solidFill>
              <a:round/>
              <a:headEnd/>
              <a:tailEnd/>
            </a:ln>
          </p:spPr>
          <p:txBody>
            <a:bodyPr/>
            <a:lstStyle/>
            <a:p>
              <a:endParaRPr lang="en-US"/>
            </a:p>
          </p:txBody>
        </p:sp>
        <p:sp>
          <p:nvSpPr>
            <p:cNvPr id="226438" name="Line 4340"/>
            <p:cNvSpPr>
              <a:spLocks noChangeShapeType="1"/>
            </p:cNvSpPr>
            <p:nvPr/>
          </p:nvSpPr>
          <p:spPr bwMode="auto">
            <a:xfrm>
              <a:off x="5826" y="2988"/>
              <a:ext cx="8" cy="0"/>
            </a:xfrm>
            <a:prstGeom prst="line">
              <a:avLst/>
            </a:prstGeom>
            <a:noFill/>
            <a:ln w="5080">
              <a:solidFill>
                <a:srgbClr val="FF9900"/>
              </a:solidFill>
              <a:round/>
              <a:headEnd/>
              <a:tailEnd/>
            </a:ln>
          </p:spPr>
          <p:txBody>
            <a:bodyPr/>
            <a:lstStyle/>
            <a:p>
              <a:endParaRPr lang="en-US"/>
            </a:p>
          </p:txBody>
        </p:sp>
        <p:sp>
          <p:nvSpPr>
            <p:cNvPr id="226439" name="Line 4341"/>
            <p:cNvSpPr>
              <a:spLocks noChangeShapeType="1"/>
            </p:cNvSpPr>
            <p:nvPr/>
          </p:nvSpPr>
          <p:spPr bwMode="auto">
            <a:xfrm>
              <a:off x="5834" y="2988"/>
              <a:ext cx="8" cy="0"/>
            </a:xfrm>
            <a:prstGeom prst="line">
              <a:avLst/>
            </a:prstGeom>
            <a:noFill/>
            <a:ln w="5080">
              <a:solidFill>
                <a:srgbClr val="FF9900"/>
              </a:solidFill>
              <a:round/>
              <a:headEnd/>
              <a:tailEnd/>
            </a:ln>
          </p:spPr>
          <p:txBody>
            <a:bodyPr/>
            <a:lstStyle/>
            <a:p>
              <a:endParaRPr lang="en-US"/>
            </a:p>
          </p:txBody>
        </p:sp>
        <p:sp>
          <p:nvSpPr>
            <p:cNvPr id="226440" name="Line 4342"/>
            <p:cNvSpPr>
              <a:spLocks noChangeShapeType="1"/>
            </p:cNvSpPr>
            <p:nvPr/>
          </p:nvSpPr>
          <p:spPr bwMode="auto">
            <a:xfrm>
              <a:off x="5842" y="2988"/>
              <a:ext cx="7" cy="0"/>
            </a:xfrm>
            <a:prstGeom prst="line">
              <a:avLst/>
            </a:prstGeom>
            <a:noFill/>
            <a:ln w="5080">
              <a:solidFill>
                <a:srgbClr val="FF9900"/>
              </a:solidFill>
              <a:round/>
              <a:headEnd/>
              <a:tailEnd/>
            </a:ln>
          </p:spPr>
          <p:txBody>
            <a:bodyPr/>
            <a:lstStyle/>
            <a:p>
              <a:endParaRPr lang="en-US"/>
            </a:p>
          </p:txBody>
        </p:sp>
        <p:sp>
          <p:nvSpPr>
            <p:cNvPr id="226441" name="Freeform 4343"/>
            <p:cNvSpPr>
              <a:spLocks/>
            </p:cNvSpPr>
            <p:nvPr/>
          </p:nvSpPr>
          <p:spPr bwMode="auto">
            <a:xfrm>
              <a:off x="5849" y="29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442" name="Freeform 4344"/>
            <p:cNvSpPr>
              <a:spLocks/>
            </p:cNvSpPr>
            <p:nvPr/>
          </p:nvSpPr>
          <p:spPr bwMode="auto">
            <a:xfrm>
              <a:off x="5857"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43" name="Freeform 4345"/>
            <p:cNvSpPr>
              <a:spLocks/>
            </p:cNvSpPr>
            <p:nvPr/>
          </p:nvSpPr>
          <p:spPr bwMode="auto">
            <a:xfrm>
              <a:off x="5865"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44" name="Line 4346"/>
            <p:cNvSpPr>
              <a:spLocks noChangeShapeType="1"/>
            </p:cNvSpPr>
            <p:nvPr/>
          </p:nvSpPr>
          <p:spPr bwMode="auto">
            <a:xfrm>
              <a:off x="5873" y="2996"/>
              <a:ext cx="8" cy="0"/>
            </a:xfrm>
            <a:prstGeom prst="line">
              <a:avLst/>
            </a:prstGeom>
            <a:noFill/>
            <a:ln w="5080">
              <a:solidFill>
                <a:srgbClr val="FF9900"/>
              </a:solidFill>
              <a:round/>
              <a:headEnd/>
              <a:tailEnd/>
            </a:ln>
          </p:spPr>
          <p:txBody>
            <a:bodyPr/>
            <a:lstStyle/>
            <a:p>
              <a:endParaRPr lang="en-US"/>
            </a:p>
          </p:txBody>
        </p:sp>
        <p:sp>
          <p:nvSpPr>
            <p:cNvPr id="226445" name="Freeform 4347"/>
            <p:cNvSpPr>
              <a:spLocks/>
            </p:cNvSpPr>
            <p:nvPr/>
          </p:nvSpPr>
          <p:spPr bwMode="auto">
            <a:xfrm>
              <a:off x="5881" y="2988"/>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446" name="Freeform 4348"/>
            <p:cNvSpPr>
              <a:spLocks/>
            </p:cNvSpPr>
            <p:nvPr/>
          </p:nvSpPr>
          <p:spPr bwMode="auto">
            <a:xfrm>
              <a:off x="5888"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47" name="Line 4349"/>
            <p:cNvSpPr>
              <a:spLocks noChangeShapeType="1"/>
            </p:cNvSpPr>
            <p:nvPr/>
          </p:nvSpPr>
          <p:spPr bwMode="auto">
            <a:xfrm>
              <a:off x="5896" y="2996"/>
              <a:ext cx="8" cy="0"/>
            </a:xfrm>
            <a:prstGeom prst="line">
              <a:avLst/>
            </a:prstGeom>
            <a:noFill/>
            <a:ln w="5080">
              <a:solidFill>
                <a:srgbClr val="FF9900"/>
              </a:solidFill>
              <a:round/>
              <a:headEnd/>
              <a:tailEnd/>
            </a:ln>
          </p:spPr>
          <p:txBody>
            <a:bodyPr/>
            <a:lstStyle/>
            <a:p>
              <a:endParaRPr lang="en-US"/>
            </a:p>
          </p:txBody>
        </p:sp>
        <p:sp>
          <p:nvSpPr>
            <p:cNvPr id="226448" name="Line 4350"/>
            <p:cNvSpPr>
              <a:spLocks noChangeShapeType="1"/>
            </p:cNvSpPr>
            <p:nvPr/>
          </p:nvSpPr>
          <p:spPr bwMode="auto">
            <a:xfrm>
              <a:off x="5904" y="2996"/>
              <a:ext cx="8" cy="0"/>
            </a:xfrm>
            <a:prstGeom prst="line">
              <a:avLst/>
            </a:prstGeom>
            <a:noFill/>
            <a:ln w="5080">
              <a:solidFill>
                <a:srgbClr val="FF9900"/>
              </a:solidFill>
              <a:round/>
              <a:headEnd/>
              <a:tailEnd/>
            </a:ln>
          </p:spPr>
          <p:txBody>
            <a:bodyPr/>
            <a:lstStyle/>
            <a:p>
              <a:endParaRPr lang="en-US"/>
            </a:p>
          </p:txBody>
        </p:sp>
        <p:sp>
          <p:nvSpPr>
            <p:cNvPr id="226449" name="Line 4351"/>
            <p:cNvSpPr>
              <a:spLocks noChangeShapeType="1"/>
            </p:cNvSpPr>
            <p:nvPr/>
          </p:nvSpPr>
          <p:spPr bwMode="auto">
            <a:xfrm>
              <a:off x="5912" y="2996"/>
              <a:ext cx="0" cy="0"/>
            </a:xfrm>
            <a:prstGeom prst="line">
              <a:avLst/>
            </a:prstGeom>
            <a:noFill/>
            <a:ln w="5080">
              <a:solidFill>
                <a:srgbClr val="FF9900"/>
              </a:solidFill>
              <a:round/>
              <a:headEnd/>
              <a:tailEnd/>
            </a:ln>
          </p:spPr>
          <p:txBody>
            <a:bodyPr/>
            <a:lstStyle/>
            <a:p>
              <a:endParaRPr lang="en-US"/>
            </a:p>
          </p:txBody>
        </p:sp>
        <p:sp>
          <p:nvSpPr>
            <p:cNvPr id="226450" name="Line 4352"/>
            <p:cNvSpPr>
              <a:spLocks noChangeShapeType="1"/>
            </p:cNvSpPr>
            <p:nvPr/>
          </p:nvSpPr>
          <p:spPr bwMode="auto">
            <a:xfrm>
              <a:off x="5912" y="2996"/>
              <a:ext cx="7" cy="0"/>
            </a:xfrm>
            <a:prstGeom prst="line">
              <a:avLst/>
            </a:prstGeom>
            <a:noFill/>
            <a:ln w="5080">
              <a:solidFill>
                <a:srgbClr val="FF9900"/>
              </a:solidFill>
              <a:round/>
              <a:headEnd/>
              <a:tailEnd/>
            </a:ln>
          </p:spPr>
          <p:txBody>
            <a:bodyPr/>
            <a:lstStyle/>
            <a:p>
              <a:endParaRPr lang="en-US"/>
            </a:p>
          </p:txBody>
        </p:sp>
        <p:sp>
          <p:nvSpPr>
            <p:cNvPr id="226451" name="Line 4353"/>
            <p:cNvSpPr>
              <a:spLocks noChangeShapeType="1"/>
            </p:cNvSpPr>
            <p:nvPr/>
          </p:nvSpPr>
          <p:spPr bwMode="auto">
            <a:xfrm>
              <a:off x="5919" y="2996"/>
              <a:ext cx="8" cy="0"/>
            </a:xfrm>
            <a:prstGeom prst="line">
              <a:avLst/>
            </a:prstGeom>
            <a:noFill/>
            <a:ln w="5080">
              <a:solidFill>
                <a:srgbClr val="FF9900"/>
              </a:solidFill>
              <a:round/>
              <a:headEnd/>
              <a:tailEnd/>
            </a:ln>
          </p:spPr>
          <p:txBody>
            <a:bodyPr/>
            <a:lstStyle/>
            <a:p>
              <a:endParaRPr lang="en-US"/>
            </a:p>
          </p:txBody>
        </p:sp>
        <p:sp>
          <p:nvSpPr>
            <p:cNvPr id="226452" name="Line 4354"/>
            <p:cNvSpPr>
              <a:spLocks noChangeShapeType="1"/>
            </p:cNvSpPr>
            <p:nvPr/>
          </p:nvSpPr>
          <p:spPr bwMode="auto">
            <a:xfrm>
              <a:off x="5927" y="2996"/>
              <a:ext cx="8" cy="0"/>
            </a:xfrm>
            <a:prstGeom prst="line">
              <a:avLst/>
            </a:prstGeom>
            <a:noFill/>
            <a:ln w="5080">
              <a:solidFill>
                <a:srgbClr val="FF9900"/>
              </a:solidFill>
              <a:round/>
              <a:headEnd/>
              <a:tailEnd/>
            </a:ln>
          </p:spPr>
          <p:txBody>
            <a:bodyPr/>
            <a:lstStyle/>
            <a:p>
              <a:endParaRPr lang="en-US"/>
            </a:p>
          </p:txBody>
        </p:sp>
        <p:sp>
          <p:nvSpPr>
            <p:cNvPr id="226453" name="Line 4355"/>
            <p:cNvSpPr>
              <a:spLocks noChangeShapeType="1"/>
            </p:cNvSpPr>
            <p:nvPr/>
          </p:nvSpPr>
          <p:spPr bwMode="auto">
            <a:xfrm>
              <a:off x="5935" y="2996"/>
              <a:ext cx="8" cy="0"/>
            </a:xfrm>
            <a:prstGeom prst="line">
              <a:avLst/>
            </a:prstGeom>
            <a:noFill/>
            <a:ln w="5080">
              <a:solidFill>
                <a:srgbClr val="FF9900"/>
              </a:solidFill>
              <a:round/>
              <a:headEnd/>
              <a:tailEnd/>
            </a:ln>
          </p:spPr>
          <p:txBody>
            <a:bodyPr/>
            <a:lstStyle/>
            <a:p>
              <a:endParaRPr lang="en-US"/>
            </a:p>
          </p:txBody>
        </p:sp>
        <p:sp>
          <p:nvSpPr>
            <p:cNvPr id="226454" name="Line 4356"/>
            <p:cNvSpPr>
              <a:spLocks noChangeShapeType="1"/>
            </p:cNvSpPr>
            <p:nvPr/>
          </p:nvSpPr>
          <p:spPr bwMode="auto">
            <a:xfrm>
              <a:off x="5943" y="2996"/>
              <a:ext cx="8" cy="0"/>
            </a:xfrm>
            <a:prstGeom prst="line">
              <a:avLst/>
            </a:prstGeom>
            <a:noFill/>
            <a:ln w="5080">
              <a:solidFill>
                <a:srgbClr val="FF9900"/>
              </a:solidFill>
              <a:round/>
              <a:headEnd/>
              <a:tailEnd/>
            </a:ln>
          </p:spPr>
          <p:txBody>
            <a:bodyPr/>
            <a:lstStyle/>
            <a:p>
              <a:endParaRPr lang="en-US"/>
            </a:p>
          </p:txBody>
        </p:sp>
        <p:sp>
          <p:nvSpPr>
            <p:cNvPr id="226455" name="Line 4357"/>
            <p:cNvSpPr>
              <a:spLocks noChangeShapeType="1"/>
            </p:cNvSpPr>
            <p:nvPr/>
          </p:nvSpPr>
          <p:spPr bwMode="auto">
            <a:xfrm>
              <a:off x="5951" y="2996"/>
              <a:ext cx="7" cy="0"/>
            </a:xfrm>
            <a:prstGeom prst="line">
              <a:avLst/>
            </a:prstGeom>
            <a:noFill/>
            <a:ln w="5080">
              <a:solidFill>
                <a:srgbClr val="FF9900"/>
              </a:solidFill>
              <a:round/>
              <a:headEnd/>
              <a:tailEnd/>
            </a:ln>
          </p:spPr>
          <p:txBody>
            <a:bodyPr/>
            <a:lstStyle/>
            <a:p>
              <a:endParaRPr lang="en-US"/>
            </a:p>
          </p:txBody>
        </p:sp>
        <p:sp>
          <p:nvSpPr>
            <p:cNvPr id="226456" name="Line 4358"/>
            <p:cNvSpPr>
              <a:spLocks noChangeShapeType="1"/>
            </p:cNvSpPr>
            <p:nvPr/>
          </p:nvSpPr>
          <p:spPr bwMode="auto">
            <a:xfrm>
              <a:off x="5958" y="2996"/>
              <a:ext cx="8" cy="0"/>
            </a:xfrm>
            <a:prstGeom prst="line">
              <a:avLst/>
            </a:prstGeom>
            <a:noFill/>
            <a:ln w="5080">
              <a:solidFill>
                <a:srgbClr val="FF9900"/>
              </a:solidFill>
              <a:round/>
              <a:headEnd/>
              <a:tailEnd/>
            </a:ln>
          </p:spPr>
          <p:txBody>
            <a:bodyPr/>
            <a:lstStyle/>
            <a:p>
              <a:endParaRPr lang="en-US"/>
            </a:p>
          </p:txBody>
        </p:sp>
        <p:sp>
          <p:nvSpPr>
            <p:cNvPr id="226457" name="Line 4359"/>
            <p:cNvSpPr>
              <a:spLocks noChangeShapeType="1"/>
            </p:cNvSpPr>
            <p:nvPr/>
          </p:nvSpPr>
          <p:spPr bwMode="auto">
            <a:xfrm>
              <a:off x="5966" y="2996"/>
              <a:ext cx="8" cy="0"/>
            </a:xfrm>
            <a:prstGeom prst="line">
              <a:avLst/>
            </a:prstGeom>
            <a:noFill/>
            <a:ln w="5080">
              <a:solidFill>
                <a:srgbClr val="FF9900"/>
              </a:solidFill>
              <a:round/>
              <a:headEnd/>
              <a:tailEnd/>
            </a:ln>
          </p:spPr>
          <p:txBody>
            <a:bodyPr/>
            <a:lstStyle/>
            <a:p>
              <a:endParaRPr lang="en-US"/>
            </a:p>
          </p:txBody>
        </p:sp>
        <p:sp>
          <p:nvSpPr>
            <p:cNvPr id="226458" name="Freeform 4360"/>
            <p:cNvSpPr>
              <a:spLocks/>
            </p:cNvSpPr>
            <p:nvPr/>
          </p:nvSpPr>
          <p:spPr bwMode="auto">
            <a:xfrm>
              <a:off x="5974"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459" name="Freeform 4361"/>
            <p:cNvSpPr>
              <a:spLocks/>
            </p:cNvSpPr>
            <p:nvPr/>
          </p:nvSpPr>
          <p:spPr bwMode="auto">
            <a:xfrm>
              <a:off x="5982" y="2996"/>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460" name="Line 4362"/>
            <p:cNvSpPr>
              <a:spLocks noChangeShapeType="1"/>
            </p:cNvSpPr>
            <p:nvPr/>
          </p:nvSpPr>
          <p:spPr bwMode="auto">
            <a:xfrm>
              <a:off x="5989" y="2996"/>
              <a:ext cx="8" cy="0"/>
            </a:xfrm>
            <a:prstGeom prst="line">
              <a:avLst/>
            </a:prstGeom>
            <a:noFill/>
            <a:ln w="5080">
              <a:solidFill>
                <a:srgbClr val="FF9900"/>
              </a:solidFill>
              <a:round/>
              <a:headEnd/>
              <a:tailEnd/>
            </a:ln>
          </p:spPr>
          <p:txBody>
            <a:bodyPr/>
            <a:lstStyle/>
            <a:p>
              <a:endParaRPr lang="en-US"/>
            </a:p>
          </p:txBody>
        </p:sp>
        <p:sp>
          <p:nvSpPr>
            <p:cNvPr id="226461" name="Freeform 4363"/>
            <p:cNvSpPr>
              <a:spLocks/>
            </p:cNvSpPr>
            <p:nvPr/>
          </p:nvSpPr>
          <p:spPr bwMode="auto">
            <a:xfrm>
              <a:off x="5997"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462" name="Freeform 4364"/>
            <p:cNvSpPr>
              <a:spLocks/>
            </p:cNvSpPr>
            <p:nvPr/>
          </p:nvSpPr>
          <p:spPr bwMode="auto">
            <a:xfrm>
              <a:off x="6005"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463" name="Line 4365"/>
            <p:cNvSpPr>
              <a:spLocks noChangeShapeType="1"/>
            </p:cNvSpPr>
            <p:nvPr/>
          </p:nvSpPr>
          <p:spPr bwMode="auto">
            <a:xfrm>
              <a:off x="6013" y="2996"/>
              <a:ext cx="8" cy="0"/>
            </a:xfrm>
            <a:prstGeom prst="line">
              <a:avLst/>
            </a:prstGeom>
            <a:noFill/>
            <a:ln w="5080">
              <a:solidFill>
                <a:srgbClr val="FF9900"/>
              </a:solidFill>
              <a:round/>
              <a:headEnd/>
              <a:tailEnd/>
            </a:ln>
          </p:spPr>
          <p:txBody>
            <a:bodyPr/>
            <a:lstStyle/>
            <a:p>
              <a:endParaRPr lang="en-US"/>
            </a:p>
          </p:txBody>
        </p:sp>
        <p:sp>
          <p:nvSpPr>
            <p:cNvPr id="226464" name="Line 4366"/>
            <p:cNvSpPr>
              <a:spLocks noChangeShapeType="1"/>
            </p:cNvSpPr>
            <p:nvPr/>
          </p:nvSpPr>
          <p:spPr bwMode="auto">
            <a:xfrm>
              <a:off x="6021" y="2996"/>
              <a:ext cx="7" cy="0"/>
            </a:xfrm>
            <a:prstGeom prst="line">
              <a:avLst/>
            </a:prstGeom>
            <a:noFill/>
            <a:ln w="5080">
              <a:solidFill>
                <a:srgbClr val="FF9900"/>
              </a:solidFill>
              <a:round/>
              <a:headEnd/>
              <a:tailEnd/>
            </a:ln>
          </p:spPr>
          <p:txBody>
            <a:bodyPr/>
            <a:lstStyle/>
            <a:p>
              <a:endParaRPr lang="en-US"/>
            </a:p>
          </p:txBody>
        </p:sp>
        <p:sp>
          <p:nvSpPr>
            <p:cNvPr id="226465" name="Freeform 4367"/>
            <p:cNvSpPr>
              <a:spLocks/>
            </p:cNvSpPr>
            <p:nvPr/>
          </p:nvSpPr>
          <p:spPr bwMode="auto">
            <a:xfrm>
              <a:off x="602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66" name="Freeform 4368"/>
            <p:cNvSpPr>
              <a:spLocks/>
            </p:cNvSpPr>
            <p:nvPr/>
          </p:nvSpPr>
          <p:spPr bwMode="auto">
            <a:xfrm>
              <a:off x="603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67" name="Line 4369"/>
            <p:cNvSpPr>
              <a:spLocks noChangeShapeType="1"/>
            </p:cNvSpPr>
            <p:nvPr/>
          </p:nvSpPr>
          <p:spPr bwMode="auto">
            <a:xfrm>
              <a:off x="6044" y="2996"/>
              <a:ext cx="8" cy="0"/>
            </a:xfrm>
            <a:prstGeom prst="line">
              <a:avLst/>
            </a:prstGeom>
            <a:noFill/>
            <a:ln w="5080">
              <a:solidFill>
                <a:srgbClr val="FF9900"/>
              </a:solidFill>
              <a:round/>
              <a:headEnd/>
              <a:tailEnd/>
            </a:ln>
          </p:spPr>
          <p:txBody>
            <a:bodyPr/>
            <a:lstStyle/>
            <a:p>
              <a:endParaRPr lang="en-US"/>
            </a:p>
          </p:txBody>
        </p:sp>
        <p:sp>
          <p:nvSpPr>
            <p:cNvPr id="226468" name="Line 4370"/>
            <p:cNvSpPr>
              <a:spLocks noChangeShapeType="1"/>
            </p:cNvSpPr>
            <p:nvPr/>
          </p:nvSpPr>
          <p:spPr bwMode="auto">
            <a:xfrm>
              <a:off x="6052" y="2996"/>
              <a:ext cx="7" cy="0"/>
            </a:xfrm>
            <a:prstGeom prst="line">
              <a:avLst/>
            </a:prstGeom>
            <a:noFill/>
            <a:ln w="5080">
              <a:solidFill>
                <a:srgbClr val="FF9900"/>
              </a:solidFill>
              <a:round/>
              <a:headEnd/>
              <a:tailEnd/>
            </a:ln>
          </p:spPr>
          <p:txBody>
            <a:bodyPr/>
            <a:lstStyle/>
            <a:p>
              <a:endParaRPr lang="en-US"/>
            </a:p>
          </p:txBody>
        </p:sp>
        <p:sp>
          <p:nvSpPr>
            <p:cNvPr id="226469" name="Freeform 4371"/>
            <p:cNvSpPr>
              <a:spLocks/>
            </p:cNvSpPr>
            <p:nvPr/>
          </p:nvSpPr>
          <p:spPr bwMode="auto">
            <a:xfrm>
              <a:off x="6059"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70" name="Line 4372"/>
            <p:cNvSpPr>
              <a:spLocks noChangeShapeType="1"/>
            </p:cNvSpPr>
            <p:nvPr/>
          </p:nvSpPr>
          <p:spPr bwMode="auto">
            <a:xfrm>
              <a:off x="6067" y="3004"/>
              <a:ext cx="8" cy="0"/>
            </a:xfrm>
            <a:prstGeom prst="line">
              <a:avLst/>
            </a:prstGeom>
            <a:noFill/>
            <a:ln w="5080">
              <a:solidFill>
                <a:srgbClr val="FF9900"/>
              </a:solidFill>
              <a:round/>
              <a:headEnd/>
              <a:tailEnd/>
            </a:ln>
          </p:spPr>
          <p:txBody>
            <a:bodyPr/>
            <a:lstStyle/>
            <a:p>
              <a:endParaRPr lang="en-US"/>
            </a:p>
          </p:txBody>
        </p:sp>
        <p:sp>
          <p:nvSpPr>
            <p:cNvPr id="226471" name="Freeform 4373"/>
            <p:cNvSpPr>
              <a:spLocks/>
            </p:cNvSpPr>
            <p:nvPr/>
          </p:nvSpPr>
          <p:spPr bwMode="auto">
            <a:xfrm>
              <a:off x="6075"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72" name="Line 4374"/>
            <p:cNvSpPr>
              <a:spLocks noChangeShapeType="1"/>
            </p:cNvSpPr>
            <p:nvPr/>
          </p:nvSpPr>
          <p:spPr bwMode="auto">
            <a:xfrm>
              <a:off x="6083" y="2996"/>
              <a:ext cx="8" cy="0"/>
            </a:xfrm>
            <a:prstGeom prst="line">
              <a:avLst/>
            </a:prstGeom>
            <a:noFill/>
            <a:ln w="5080">
              <a:solidFill>
                <a:srgbClr val="FF9900"/>
              </a:solidFill>
              <a:round/>
              <a:headEnd/>
              <a:tailEnd/>
            </a:ln>
          </p:spPr>
          <p:txBody>
            <a:bodyPr/>
            <a:lstStyle/>
            <a:p>
              <a:endParaRPr lang="en-US"/>
            </a:p>
          </p:txBody>
        </p:sp>
        <p:sp>
          <p:nvSpPr>
            <p:cNvPr id="226473" name="Freeform 4375"/>
            <p:cNvSpPr>
              <a:spLocks/>
            </p:cNvSpPr>
            <p:nvPr/>
          </p:nvSpPr>
          <p:spPr bwMode="auto">
            <a:xfrm>
              <a:off x="6091"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474" name="Line 4376"/>
            <p:cNvSpPr>
              <a:spLocks noChangeShapeType="1"/>
            </p:cNvSpPr>
            <p:nvPr/>
          </p:nvSpPr>
          <p:spPr bwMode="auto">
            <a:xfrm>
              <a:off x="6098" y="3004"/>
              <a:ext cx="8" cy="0"/>
            </a:xfrm>
            <a:prstGeom prst="line">
              <a:avLst/>
            </a:prstGeom>
            <a:noFill/>
            <a:ln w="5080">
              <a:solidFill>
                <a:srgbClr val="FF9900"/>
              </a:solidFill>
              <a:round/>
              <a:headEnd/>
              <a:tailEnd/>
            </a:ln>
          </p:spPr>
          <p:txBody>
            <a:bodyPr/>
            <a:lstStyle/>
            <a:p>
              <a:endParaRPr lang="en-US"/>
            </a:p>
          </p:txBody>
        </p:sp>
        <p:sp>
          <p:nvSpPr>
            <p:cNvPr id="226475" name="Line 4377"/>
            <p:cNvSpPr>
              <a:spLocks noChangeShapeType="1"/>
            </p:cNvSpPr>
            <p:nvPr/>
          </p:nvSpPr>
          <p:spPr bwMode="auto">
            <a:xfrm>
              <a:off x="6106" y="3004"/>
              <a:ext cx="8" cy="0"/>
            </a:xfrm>
            <a:prstGeom prst="line">
              <a:avLst/>
            </a:prstGeom>
            <a:noFill/>
            <a:ln w="5080">
              <a:solidFill>
                <a:srgbClr val="FF9900"/>
              </a:solidFill>
              <a:round/>
              <a:headEnd/>
              <a:tailEnd/>
            </a:ln>
          </p:spPr>
          <p:txBody>
            <a:bodyPr/>
            <a:lstStyle/>
            <a:p>
              <a:endParaRPr lang="en-US"/>
            </a:p>
          </p:txBody>
        </p:sp>
        <p:sp>
          <p:nvSpPr>
            <p:cNvPr id="226476" name="Line 4378"/>
            <p:cNvSpPr>
              <a:spLocks noChangeShapeType="1"/>
            </p:cNvSpPr>
            <p:nvPr/>
          </p:nvSpPr>
          <p:spPr bwMode="auto">
            <a:xfrm>
              <a:off x="6114" y="3004"/>
              <a:ext cx="8" cy="0"/>
            </a:xfrm>
            <a:prstGeom prst="line">
              <a:avLst/>
            </a:prstGeom>
            <a:noFill/>
            <a:ln w="5080">
              <a:solidFill>
                <a:srgbClr val="FF9900"/>
              </a:solidFill>
              <a:round/>
              <a:headEnd/>
              <a:tailEnd/>
            </a:ln>
          </p:spPr>
          <p:txBody>
            <a:bodyPr/>
            <a:lstStyle/>
            <a:p>
              <a:endParaRPr lang="en-US"/>
            </a:p>
          </p:txBody>
        </p:sp>
        <p:sp>
          <p:nvSpPr>
            <p:cNvPr id="226477" name="Line 4379"/>
            <p:cNvSpPr>
              <a:spLocks noChangeShapeType="1"/>
            </p:cNvSpPr>
            <p:nvPr/>
          </p:nvSpPr>
          <p:spPr bwMode="auto">
            <a:xfrm>
              <a:off x="6122" y="3004"/>
              <a:ext cx="7" cy="0"/>
            </a:xfrm>
            <a:prstGeom prst="line">
              <a:avLst/>
            </a:prstGeom>
            <a:noFill/>
            <a:ln w="5080">
              <a:solidFill>
                <a:srgbClr val="FF9900"/>
              </a:solidFill>
              <a:round/>
              <a:headEnd/>
              <a:tailEnd/>
            </a:ln>
          </p:spPr>
          <p:txBody>
            <a:bodyPr/>
            <a:lstStyle/>
            <a:p>
              <a:endParaRPr lang="en-US"/>
            </a:p>
          </p:txBody>
        </p:sp>
        <p:sp>
          <p:nvSpPr>
            <p:cNvPr id="226478" name="Freeform 4380"/>
            <p:cNvSpPr>
              <a:spLocks/>
            </p:cNvSpPr>
            <p:nvPr/>
          </p:nvSpPr>
          <p:spPr bwMode="auto">
            <a:xfrm>
              <a:off x="6129" y="30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79" name="Freeform 4381"/>
            <p:cNvSpPr>
              <a:spLocks/>
            </p:cNvSpPr>
            <p:nvPr/>
          </p:nvSpPr>
          <p:spPr bwMode="auto">
            <a:xfrm>
              <a:off x="6137" y="2661"/>
              <a:ext cx="8" cy="343"/>
            </a:xfrm>
            <a:custGeom>
              <a:avLst/>
              <a:gdLst>
                <a:gd name="T0" fmla="*/ 0 w 8"/>
                <a:gd name="T1" fmla="*/ 343 h 343"/>
                <a:gd name="T2" fmla="*/ 0 w 8"/>
                <a:gd name="T3" fmla="*/ 312 h 343"/>
                <a:gd name="T4" fmla="*/ 0 w 8"/>
                <a:gd name="T5" fmla="*/ 265 h 343"/>
                <a:gd name="T6" fmla="*/ 0 w 8"/>
                <a:gd name="T7" fmla="*/ 210 h 343"/>
                <a:gd name="T8" fmla="*/ 0 w 8"/>
                <a:gd name="T9" fmla="*/ 148 h 343"/>
                <a:gd name="T10" fmla="*/ 8 w 8"/>
                <a:gd name="T11" fmla="*/ 94 h 343"/>
                <a:gd name="T12" fmla="*/ 8 w 8"/>
                <a:gd name="T13" fmla="*/ 47 h 343"/>
                <a:gd name="T14" fmla="*/ 8 w 8"/>
                <a:gd name="T15" fmla="*/ 16 h 343"/>
                <a:gd name="T16" fmla="*/ 8 w 8"/>
                <a:gd name="T17" fmla="*/ 0 h 343"/>
                <a:gd name="T18" fmla="*/ 8 w 8"/>
                <a:gd name="T19" fmla="*/ 0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43"/>
                <a:gd name="T32" fmla="*/ 8 w 8"/>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43">
                  <a:moveTo>
                    <a:pt x="0" y="343"/>
                  </a:moveTo>
                  <a:lnTo>
                    <a:pt x="0" y="312"/>
                  </a:lnTo>
                  <a:lnTo>
                    <a:pt x="0" y="265"/>
                  </a:lnTo>
                  <a:lnTo>
                    <a:pt x="0" y="210"/>
                  </a:lnTo>
                  <a:lnTo>
                    <a:pt x="0" y="148"/>
                  </a:lnTo>
                  <a:lnTo>
                    <a:pt x="8" y="94"/>
                  </a:lnTo>
                  <a:lnTo>
                    <a:pt x="8" y="47"/>
                  </a:lnTo>
                  <a:lnTo>
                    <a:pt x="8" y="16"/>
                  </a:lnTo>
                  <a:lnTo>
                    <a:pt x="8" y="0"/>
                  </a:lnTo>
                </a:path>
              </a:pathLst>
            </a:custGeom>
            <a:noFill/>
            <a:ln w="5080">
              <a:solidFill>
                <a:srgbClr val="FF9900"/>
              </a:solidFill>
              <a:prstDash val="solid"/>
              <a:round/>
              <a:headEnd/>
              <a:tailEnd/>
            </a:ln>
          </p:spPr>
          <p:txBody>
            <a:bodyPr/>
            <a:lstStyle/>
            <a:p>
              <a:endParaRPr lang="en-US"/>
            </a:p>
          </p:txBody>
        </p:sp>
        <p:sp>
          <p:nvSpPr>
            <p:cNvPr id="226480" name="Freeform 4382"/>
            <p:cNvSpPr>
              <a:spLocks/>
            </p:cNvSpPr>
            <p:nvPr/>
          </p:nvSpPr>
          <p:spPr bwMode="auto">
            <a:xfrm>
              <a:off x="6145" y="2661"/>
              <a:ext cx="8" cy="343"/>
            </a:xfrm>
            <a:custGeom>
              <a:avLst/>
              <a:gdLst>
                <a:gd name="T0" fmla="*/ 0 w 8"/>
                <a:gd name="T1" fmla="*/ 0 h 343"/>
                <a:gd name="T2" fmla="*/ 0 w 8"/>
                <a:gd name="T3" fmla="*/ 0 h 343"/>
                <a:gd name="T4" fmla="*/ 0 w 8"/>
                <a:gd name="T5" fmla="*/ 16 h 343"/>
                <a:gd name="T6" fmla="*/ 0 w 8"/>
                <a:gd name="T7" fmla="*/ 47 h 343"/>
                <a:gd name="T8" fmla="*/ 0 w 8"/>
                <a:gd name="T9" fmla="*/ 94 h 343"/>
                <a:gd name="T10" fmla="*/ 0 w 8"/>
                <a:gd name="T11" fmla="*/ 148 h 343"/>
                <a:gd name="T12" fmla="*/ 8 w 8"/>
                <a:gd name="T13" fmla="*/ 210 h 343"/>
                <a:gd name="T14" fmla="*/ 8 w 8"/>
                <a:gd name="T15" fmla="*/ 265 h 343"/>
                <a:gd name="T16" fmla="*/ 8 w 8"/>
                <a:gd name="T17" fmla="*/ 312 h 343"/>
                <a:gd name="T18" fmla="*/ 8 w 8"/>
                <a:gd name="T19" fmla="*/ 343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43"/>
                <a:gd name="T32" fmla="*/ 8 w 8"/>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43">
                  <a:moveTo>
                    <a:pt x="0" y="0"/>
                  </a:moveTo>
                  <a:lnTo>
                    <a:pt x="0" y="0"/>
                  </a:lnTo>
                  <a:lnTo>
                    <a:pt x="0" y="16"/>
                  </a:lnTo>
                  <a:lnTo>
                    <a:pt x="0" y="47"/>
                  </a:lnTo>
                  <a:lnTo>
                    <a:pt x="0" y="94"/>
                  </a:lnTo>
                  <a:lnTo>
                    <a:pt x="0" y="148"/>
                  </a:lnTo>
                  <a:lnTo>
                    <a:pt x="8" y="210"/>
                  </a:lnTo>
                  <a:lnTo>
                    <a:pt x="8" y="265"/>
                  </a:lnTo>
                  <a:lnTo>
                    <a:pt x="8" y="312"/>
                  </a:lnTo>
                  <a:lnTo>
                    <a:pt x="8" y="343"/>
                  </a:lnTo>
                </a:path>
              </a:pathLst>
            </a:custGeom>
            <a:noFill/>
            <a:ln w="5080">
              <a:solidFill>
                <a:srgbClr val="FF9900"/>
              </a:solidFill>
              <a:prstDash val="solid"/>
              <a:round/>
              <a:headEnd/>
              <a:tailEnd/>
            </a:ln>
          </p:spPr>
          <p:txBody>
            <a:bodyPr/>
            <a:lstStyle/>
            <a:p>
              <a:endParaRPr lang="en-US"/>
            </a:p>
          </p:txBody>
        </p:sp>
        <p:sp>
          <p:nvSpPr>
            <p:cNvPr id="226481" name="Freeform 4383"/>
            <p:cNvSpPr>
              <a:spLocks/>
            </p:cNvSpPr>
            <p:nvPr/>
          </p:nvSpPr>
          <p:spPr bwMode="auto">
            <a:xfrm>
              <a:off x="6153" y="30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82" name="Line 4384"/>
            <p:cNvSpPr>
              <a:spLocks noChangeShapeType="1"/>
            </p:cNvSpPr>
            <p:nvPr/>
          </p:nvSpPr>
          <p:spPr bwMode="auto">
            <a:xfrm>
              <a:off x="6161" y="3004"/>
              <a:ext cx="7" cy="0"/>
            </a:xfrm>
            <a:prstGeom prst="line">
              <a:avLst/>
            </a:prstGeom>
            <a:noFill/>
            <a:ln w="5080">
              <a:solidFill>
                <a:srgbClr val="FF9900"/>
              </a:solidFill>
              <a:round/>
              <a:headEnd/>
              <a:tailEnd/>
            </a:ln>
          </p:spPr>
          <p:txBody>
            <a:bodyPr/>
            <a:lstStyle/>
            <a:p>
              <a:endParaRPr lang="en-US"/>
            </a:p>
          </p:txBody>
        </p:sp>
        <p:sp>
          <p:nvSpPr>
            <p:cNvPr id="226483" name="Line 4385"/>
            <p:cNvSpPr>
              <a:spLocks noChangeShapeType="1"/>
            </p:cNvSpPr>
            <p:nvPr/>
          </p:nvSpPr>
          <p:spPr bwMode="auto">
            <a:xfrm>
              <a:off x="6168" y="3004"/>
              <a:ext cx="8" cy="0"/>
            </a:xfrm>
            <a:prstGeom prst="line">
              <a:avLst/>
            </a:prstGeom>
            <a:noFill/>
            <a:ln w="5080">
              <a:solidFill>
                <a:srgbClr val="FF9900"/>
              </a:solidFill>
              <a:round/>
              <a:headEnd/>
              <a:tailEnd/>
            </a:ln>
          </p:spPr>
          <p:txBody>
            <a:bodyPr/>
            <a:lstStyle/>
            <a:p>
              <a:endParaRPr lang="en-US"/>
            </a:p>
          </p:txBody>
        </p:sp>
        <p:sp>
          <p:nvSpPr>
            <p:cNvPr id="226484" name="Line 4386"/>
            <p:cNvSpPr>
              <a:spLocks noChangeShapeType="1"/>
            </p:cNvSpPr>
            <p:nvPr/>
          </p:nvSpPr>
          <p:spPr bwMode="auto">
            <a:xfrm>
              <a:off x="6176" y="3004"/>
              <a:ext cx="8" cy="0"/>
            </a:xfrm>
            <a:prstGeom prst="line">
              <a:avLst/>
            </a:prstGeom>
            <a:noFill/>
            <a:ln w="5080">
              <a:solidFill>
                <a:srgbClr val="FF9900"/>
              </a:solidFill>
              <a:round/>
              <a:headEnd/>
              <a:tailEnd/>
            </a:ln>
          </p:spPr>
          <p:txBody>
            <a:bodyPr/>
            <a:lstStyle/>
            <a:p>
              <a:endParaRPr lang="en-US"/>
            </a:p>
          </p:txBody>
        </p:sp>
        <p:sp>
          <p:nvSpPr>
            <p:cNvPr id="226485" name="Freeform 4387"/>
            <p:cNvSpPr>
              <a:spLocks/>
            </p:cNvSpPr>
            <p:nvPr/>
          </p:nvSpPr>
          <p:spPr bwMode="auto">
            <a:xfrm>
              <a:off x="6184"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86" name="Line 4388"/>
            <p:cNvSpPr>
              <a:spLocks noChangeShapeType="1"/>
            </p:cNvSpPr>
            <p:nvPr/>
          </p:nvSpPr>
          <p:spPr bwMode="auto">
            <a:xfrm>
              <a:off x="6192" y="2996"/>
              <a:ext cx="8" cy="0"/>
            </a:xfrm>
            <a:prstGeom prst="line">
              <a:avLst/>
            </a:prstGeom>
            <a:noFill/>
            <a:ln w="5080">
              <a:solidFill>
                <a:srgbClr val="FF9900"/>
              </a:solidFill>
              <a:round/>
              <a:headEnd/>
              <a:tailEnd/>
            </a:ln>
          </p:spPr>
          <p:txBody>
            <a:bodyPr/>
            <a:lstStyle/>
            <a:p>
              <a:endParaRPr lang="en-US"/>
            </a:p>
          </p:txBody>
        </p:sp>
        <p:sp>
          <p:nvSpPr>
            <p:cNvPr id="226487" name="Freeform 4389"/>
            <p:cNvSpPr>
              <a:spLocks/>
            </p:cNvSpPr>
            <p:nvPr/>
          </p:nvSpPr>
          <p:spPr bwMode="auto">
            <a:xfrm>
              <a:off x="6200" y="2996"/>
              <a:ext cx="0" cy="8"/>
            </a:xfrm>
            <a:custGeom>
              <a:avLst/>
              <a:gdLst>
                <a:gd name="T0" fmla="*/ 0 h 8"/>
                <a:gd name="T1" fmla="*/ 8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8"/>
                  </a:lnTo>
                </a:path>
              </a:pathLst>
            </a:custGeom>
            <a:noFill/>
            <a:ln w="5080">
              <a:solidFill>
                <a:srgbClr val="FF9900"/>
              </a:solidFill>
              <a:prstDash val="solid"/>
              <a:round/>
              <a:headEnd/>
              <a:tailEnd/>
            </a:ln>
          </p:spPr>
          <p:txBody>
            <a:bodyPr/>
            <a:lstStyle/>
            <a:p>
              <a:endParaRPr lang="en-US"/>
            </a:p>
          </p:txBody>
        </p:sp>
        <p:sp>
          <p:nvSpPr>
            <p:cNvPr id="226488" name="Freeform 4390"/>
            <p:cNvSpPr>
              <a:spLocks/>
            </p:cNvSpPr>
            <p:nvPr/>
          </p:nvSpPr>
          <p:spPr bwMode="auto">
            <a:xfrm>
              <a:off x="6200" y="2996"/>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489" name="Freeform 4391"/>
            <p:cNvSpPr>
              <a:spLocks/>
            </p:cNvSpPr>
            <p:nvPr/>
          </p:nvSpPr>
          <p:spPr bwMode="auto">
            <a:xfrm>
              <a:off x="6207"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90" name="Line 4392"/>
            <p:cNvSpPr>
              <a:spLocks noChangeShapeType="1"/>
            </p:cNvSpPr>
            <p:nvPr/>
          </p:nvSpPr>
          <p:spPr bwMode="auto">
            <a:xfrm>
              <a:off x="6215" y="3004"/>
              <a:ext cx="8" cy="0"/>
            </a:xfrm>
            <a:prstGeom prst="line">
              <a:avLst/>
            </a:prstGeom>
            <a:noFill/>
            <a:ln w="5080">
              <a:solidFill>
                <a:srgbClr val="FF9900"/>
              </a:solidFill>
              <a:round/>
              <a:headEnd/>
              <a:tailEnd/>
            </a:ln>
          </p:spPr>
          <p:txBody>
            <a:bodyPr/>
            <a:lstStyle/>
            <a:p>
              <a:endParaRPr lang="en-US"/>
            </a:p>
          </p:txBody>
        </p:sp>
        <p:sp>
          <p:nvSpPr>
            <p:cNvPr id="226491" name="Line 4393"/>
            <p:cNvSpPr>
              <a:spLocks noChangeShapeType="1"/>
            </p:cNvSpPr>
            <p:nvPr/>
          </p:nvSpPr>
          <p:spPr bwMode="auto">
            <a:xfrm>
              <a:off x="6223" y="3004"/>
              <a:ext cx="8" cy="0"/>
            </a:xfrm>
            <a:prstGeom prst="line">
              <a:avLst/>
            </a:prstGeom>
            <a:noFill/>
            <a:ln w="5080">
              <a:solidFill>
                <a:srgbClr val="FF9900"/>
              </a:solidFill>
              <a:round/>
              <a:headEnd/>
              <a:tailEnd/>
            </a:ln>
          </p:spPr>
          <p:txBody>
            <a:bodyPr/>
            <a:lstStyle/>
            <a:p>
              <a:endParaRPr lang="en-US"/>
            </a:p>
          </p:txBody>
        </p:sp>
        <p:sp>
          <p:nvSpPr>
            <p:cNvPr id="226492" name="Line 4394"/>
            <p:cNvSpPr>
              <a:spLocks noChangeShapeType="1"/>
            </p:cNvSpPr>
            <p:nvPr/>
          </p:nvSpPr>
          <p:spPr bwMode="auto">
            <a:xfrm>
              <a:off x="6231" y="3004"/>
              <a:ext cx="7" cy="0"/>
            </a:xfrm>
            <a:prstGeom prst="line">
              <a:avLst/>
            </a:prstGeom>
            <a:noFill/>
            <a:ln w="5080">
              <a:solidFill>
                <a:srgbClr val="FF9900"/>
              </a:solidFill>
              <a:round/>
              <a:headEnd/>
              <a:tailEnd/>
            </a:ln>
          </p:spPr>
          <p:txBody>
            <a:bodyPr/>
            <a:lstStyle/>
            <a:p>
              <a:endParaRPr lang="en-US"/>
            </a:p>
          </p:txBody>
        </p:sp>
        <p:sp>
          <p:nvSpPr>
            <p:cNvPr id="226493" name="Line 4395"/>
            <p:cNvSpPr>
              <a:spLocks noChangeShapeType="1"/>
            </p:cNvSpPr>
            <p:nvPr/>
          </p:nvSpPr>
          <p:spPr bwMode="auto">
            <a:xfrm>
              <a:off x="6238" y="3004"/>
              <a:ext cx="8" cy="0"/>
            </a:xfrm>
            <a:prstGeom prst="line">
              <a:avLst/>
            </a:prstGeom>
            <a:noFill/>
            <a:ln w="5080">
              <a:solidFill>
                <a:srgbClr val="FF9900"/>
              </a:solidFill>
              <a:round/>
              <a:headEnd/>
              <a:tailEnd/>
            </a:ln>
          </p:spPr>
          <p:txBody>
            <a:bodyPr/>
            <a:lstStyle/>
            <a:p>
              <a:endParaRPr lang="en-US"/>
            </a:p>
          </p:txBody>
        </p:sp>
        <p:sp>
          <p:nvSpPr>
            <p:cNvPr id="226494" name="Line 4396"/>
            <p:cNvSpPr>
              <a:spLocks noChangeShapeType="1"/>
            </p:cNvSpPr>
            <p:nvPr/>
          </p:nvSpPr>
          <p:spPr bwMode="auto">
            <a:xfrm>
              <a:off x="6246" y="3004"/>
              <a:ext cx="8" cy="0"/>
            </a:xfrm>
            <a:prstGeom prst="line">
              <a:avLst/>
            </a:prstGeom>
            <a:noFill/>
            <a:ln w="5080">
              <a:solidFill>
                <a:srgbClr val="FF9900"/>
              </a:solidFill>
              <a:round/>
              <a:headEnd/>
              <a:tailEnd/>
            </a:ln>
          </p:spPr>
          <p:txBody>
            <a:bodyPr/>
            <a:lstStyle/>
            <a:p>
              <a:endParaRPr lang="en-US"/>
            </a:p>
          </p:txBody>
        </p:sp>
        <p:sp>
          <p:nvSpPr>
            <p:cNvPr id="226495" name="Rectangle 4397"/>
            <p:cNvSpPr>
              <a:spLocks noChangeArrowheads="1"/>
            </p:cNvSpPr>
            <p:nvPr/>
          </p:nvSpPr>
          <p:spPr bwMode="auto">
            <a:xfrm>
              <a:off x="2864" y="132"/>
              <a:ext cx="1004" cy="112"/>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Phase noise performance</a:t>
              </a:r>
              <a:endParaRPr lang="en-US" b="0"/>
            </a:p>
          </p:txBody>
        </p:sp>
        <p:sp>
          <p:nvSpPr>
            <p:cNvPr id="226496" name="Rectangle 4398"/>
            <p:cNvSpPr>
              <a:spLocks noChangeArrowheads="1"/>
            </p:cNvSpPr>
            <p:nvPr/>
          </p:nvSpPr>
          <p:spPr bwMode="auto">
            <a:xfrm>
              <a:off x="390" y="3127"/>
              <a:ext cx="206"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-160.00</a:t>
              </a:r>
              <a:endParaRPr lang="en-US" b="0"/>
            </a:p>
          </p:txBody>
        </p:sp>
        <p:sp>
          <p:nvSpPr>
            <p:cNvPr id="226497" name="Rectangle 4399"/>
            <p:cNvSpPr>
              <a:spLocks noChangeArrowheads="1"/>
            </p:cNvSpPr>
            <p:nvPr/>
          </p:nvSpPr>
          <p:spPr bwMode="auto">
            <a:xfrm>
              <a:off x="390" y="2631"/>
              <a:ext cx="206"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-140.00</a:t>
              </a:r>
              <a:endParaRPr lang="en-US" b="0"/>
            </a:p>
          </p:txBody>
        </p:sp>
        <p:sp>
          <p:nvSpPr>
            <p:cNvPr id="226498" name="Rectangle 4400"/>
            <p:cNvSpPr>
              <a:spLocks noChangeArrowheads="1"/>
            </p:cNvSpPr>
            <p:nvPr/>
          </p:nvSpPr>
          <p:spPr bwMode="auto">
            <a:xfrm>
              <a:off x="390" y="2130"/>
              <a:ext cx="206"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-120.00</a:t>
              </a:r>
              <a:endParaRPr lang="en-US" b="0"/>
            </a:p>
          </p:txBody>
        </p:sp>
        <p:sp>
          <p:nvSpPr>
            <p:cNvPr id="226499" name="Rectangle 4401"/>
            <p:cNvSpPr>
              <a:spLocks noChangeArrowheads="1"/>
            </p:cNvSpPr>
            <p:nvPr/>
          </p:nvSpPr>
          <p:spPr bwMode="auto">
            <a:xfrm>
              <a:off x="390" y="1625"/>
              <a:ext cx="206"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-100.00</a:t>
              </a:r>
              <a:endParaRPr lang="en-US" b="0"/>
            </a:p>
          </p:txBody>
        </p:sp>
        <p:sp>
          <p:nvSpPr>
            <p:cNvPr id="226500" name="Rectangle 4402"/>
            <p:cNvSpPr>
              <a:spLocks noChangeArrowheads="1"/>
            </p:cNvSpPr>
            <p:nvPr/>
          </p:nvSpPr>
          <p:spPr bwMode="auto">
            <a:xfrm>
              <a:off x="437" y="1129"/>
              <a:ext cx="172"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-80.00</a:t>
              </a:r>
              <a:endParaRPr lang="en-US" b="0"/>
            </a:p>
          </p:txBody>
        </p:sp>
        <p:sp>
          <p:nvSpPr>
            <p:cNvPr id="226501" name="Rectangle 4403"/>
            <p:cNvSpPr>
              <a:spLocks noChangeArrowheads="1"/>
            </p:cNvSpPr>
            <p:nvPr/>
          </p:nvSpPr>
          <p:spPr bwMode="auto">
            <a:xfrm>
              <a:off x="437" y="628"/>
              <a:ext cx="172"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-60.00</a:t>
              </a:r>
              <a:endParaRPr lang="en-US" b="0"/>
            </a:p>
          </p:txBody>
        </p:sp>
        <p:sp>
          <p:nvSpPr>
            <p:cNvPr id="226502" name="Rectangle 4404"/>
            <p:cNvSpPr>
              <a:spLocks noChangeArrowheads="1"/>
            </p:cNvSpPr>
            <p:nvPr/>
          </p:nvSpPr>
          <p:spPr bwMode="auto">
            <a:xfrm>
              <a:off x="599" y="528"/>
              <a:ext cx="269"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1.00E+02</a:t>
              </a:r>
              <a:endParaRPr lang="en-US" b="0"/>
            </a:p>
          </p:txBody>
        </p:sp>
        <p:sp>
          <p:nvSpPr>
            <p:cNvPr id="226503" name="Rectangle 4405"/>
            <p:cNvSpPr>
              <a:spLocks noChangeArrowheads="1"/>
            </p:cNvSpPr>
            <p:nvPr/>
          </p:nvSpPr>
          <p:spPr bwMode="auto">
            <a:xfrm>
              <a:off x="1579"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1.00E+03</a:t>
              </a:r>
              <a:endParaRPr lang="en-US" b="0"/>
            </a:p>
          </p:txBody>
        </p:sp>
        <p:sp>
          <p:nvSpPr>
            <p:cNvPr id="226504" name="Rectangle 4406"/>
            <p:cNvSpPr>
              <a:spLocks noChangeArrowheads="1"/>
            </p:cNvSpPr>
            <p:nvPr/>
          </p:nvSpPr>
          <p:spPr bwMode="auto">
            <a:xfrm>
              <a:off x="2552"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1.00E+04</a:t>
              </a:r>
              <a:endParaRPr lang="en-US" b="0"/>
            </a:p>
          </p:txBody>
        </p:sp>
        <p:sp>
          <p:nvSpPr>
            <p:cNvPr id="226505" name="Rectangle 4407"/>
            <p:cNvSpPr>
              <a:spLocks noChangeArrowheads="1"/>
            </p:cNvSpPr>
            <p:nvPr/>
          </p:nvSpPr>
          <p:spPr bwMode="auto">
            <a:xfrm>
              <a:off x="3531"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1.00E+05</a:t>
              </a:r>
              <a:endParaRPr lang="en-US" b="0"/>
            </a:p>
          </p:txBody>
        </p:sp>
        <p:sp>
          <p:nvSpPr>
            <p:cNvPr id="226506" name="Rectangle 4408"/>
            <p:cNvSpPr>
              <a:spLocks noChangeArrowheads="1"/>
            </p:cNvSpPr>
            <p:nvPr/>
          </p:nvSpPr>
          <p:spPr bwMode="auto">
            <a:xfrm>
              <a:off x="4511"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1.00E+06</a:t>
              </a:r>
              <a:endParaRPr lang="en-US" b="0"/>
            </a:p>
          </p:txBody>
        </p:sp>
        <p:sp>
          <p:nvSpPr>
            <p:cNvPr id="226507" name="Rectangle 4409"/>
            <p:cNvSpPr>
              <a:spLocks noChangeArrowheads="1"/>
            </p:cNvSpPr>
            <p:nvPr/>
          </p:nvSpPr>
          <p:spPr bwMode="auto">
            <a:xfrm>
              <a:off x="5483" y="528"/>
              <a:ext cx="269"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1.00E+07</a:t>
              </a:r>
              <a:endParaRPr lang="en-US" b="0"/>
            </a:p>
          </p:txBody>
        </p:sp>
        <p:sp>
          <p:nvSpPr>
            <p:cNvPr id="226508" name="Rectangle 4410"/>
            <p:cNvSpPr>
              <a:spLocks noChangeArrowheads="1"/>
            </p:cNvSpPr>
            <p:nvPr/>
          </p:nvSpPr>
          <p:spPr bwMode="auto">
            <a:xfrm>
              <a:off x="6463"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1.00E+08</a:t>
              </a:r>
              <a:endParaRPr lang="en-US" b="0"/>
            </a:p>
          </p:txBody>
        </p:sp>
        <p:sp>
          <p:nvSpPr>
            <p:cNvPr id="226509" name="Rectangle 4411"/>
            <p:cNvSpPr>
              <a:spLocks noChangeArrowheads="1"/>
            </p:cNvSpPr>
            <p:nvPr/>
          </p:nvSpPr>
          <p:spPr bwMode="auto">
            <a:xfrm rot="-5400000">
              <a:off x="-5" y="1434"/>
              <a:ext cx="459" cy="113"/>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Phase noise</a:t>
              </a:r>
              <a:endParaRPr lang="en-US" b="0"/>
            </a:p>
          </p:txBody>
        </p:sp>
        <p:sp>
          <p:nvSpPr>
            <p:cNvPr id="226510" name="Rectangle 4412"/>
            <p:cNvSpPr>
              <a:spLocks noChangeArrowheads="1"/>
            </p:cNvSpPr>
            <p:nvPr/>
          </p:nvSpPr>
          <p:spPr bwMode="auto">
            <a:xfrm>
              <a:off x="895" y="3323"/>
              <a:ext cx="5678" cy="397"/>
            </a:xfrm>
            <a:prstGeom prst="rect">
              <a:avLst/>
            </a:prstGeom>
            <a:solidFill>
              <a:srgbClr val="FFFFFF"/>
            </a:solidFill>
            <a:ln w="0">
              <a:solidFill>
                <a:srgbClr val="000000"/>
              </a:solidFill>
              <a:miter lim="800000"/>
              <a:headEnd/>
              <a:tailEnd/>
            </a:ln>
          </p:spPr>
          <p:txBody>
            <a:bodyPr/>
            <a:lstStyle/>
            <a:p>
              <a:endParaRPr lang="en-US" b="0"/>
            </a:p>
          </p:txBody>
        </p:sp>
        <p:sp>
          <p:nvSpPr>
            <p:cNvPr id="226511" name="Line 4413"/>
            <p:cNvSpPr>
              <a:spLocks noChangeShapeType="1"/>
            </p:cNvSpPr>
            <p:nvPr/>
          </p:nvSpPr>
          <p:spPr bwMode="auto">
            <a:xfrm>
              <a:off x="1291" y="3432"/>
              <a:ext cx="210" cy="0"/>
            </a:xfrm>
            <a:prstGeom prst="line">
              <a:avLst/>
            </a:prstGeom>
            <a:noFill/>
            <a:ln w="5080">
              <a:solidFill>
                <a:srgbClr val="FF0000"/>
              </a:solidFill>
              <a:round/>
              <a:headEnd/>
              <a:tailEnd/>
            </a:ln>
          </p:spPr>
          <p:txBody>
            <a:bodyPr/>
            <a:lstStyle/>
            <a:p>
              <a:endParaRPr lang="en-US"/>
            </a:p>
          </p:txBody>
        </p:sp>
        <p:sp>
          <p:nvSpPr>
            <p:cNvPr id="226512" name="Rectangle 4414"/>
            <p:cNvSpPr>
              <a:spLocks noChangeArrowheads="1"/>
            </p:cNvSpPr>
            <p:nvPr/>
          </p:nvSpPr>
          <p:spPr bwMode="auto">
            <a:xfrm>
              <a:off x="1532" y="3353"/>
              <a:ext cx="429"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1ps_close_in</a:t>
              </a:r>
              <a:endParaRPr lang="en-US" b="0"/>
            </a:p>
          </p:txBody>
        </p:sp>
        <p:sp>
          <p:nvSpPr>
            <p:cNvPr id="226513" name="Line 4415"/>
            <p:cNvSpPr>
              <a:spLocks noChangeShapeType="1"/>
            </p:cNvSpPr>
            <p:nvPr/>
          </p:nvSpPr>
          <p:spPr bwMode="auto">
            <a:xfrm>
              <a:off x="3189" y="3432"/>
              <a:ext cx="210" cy="0"/>
            </a:xfrm>
            <a:prstGeom prst="line">
              <a:avLst/>
            </a:prstGeom>
            <a:noFill/>
            <a:ln w="5080">
              <a:solidFill>
                <a:srgbClr val="008000"/>
              </a:solidFill>
              <a:round/>
              <a:headEnd/>
              <a:tailEnd/>
            </a:ln>
          </p:spPr>
          <p:txBody>
            <a:bodyPr/>
            <a:lstStyle/>
            <a:p>
              <a:endParaRPr lang="en-US"/>
            </a:p>
          </p:txBody>
        </p:sp>
        <p:sp>
          <p:nvSpPr>
            <p:cNvPr id="226514" name="Rectangle 4416"/>
            <p:cNvSpPr>
              <a:spLocks noChangeArrowheads="1"/>
            </p:cNvSpPr>
            <p:nvPr/>
          </p:nvSpPr>
          <p:spPr bwMode="auto">
            <a:xfrm>
              <a:off x="3430" y="3353"/>
              <a:ext cx="432"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1ps_peaking</a:t>
              </a:r>
              <a:endParaRPr lang="en-US" b="0"/>
            </a:p>
          </p:txBody>
        </p:sp>
        <p:sp>
          <p:nvSpPr>
            <p:cNvPr id="226515" name="Line 4417"/>
            <p:cNvSpPr>
              <a:spLocks noChangeShapeType="1"/>
            </p:cNvSpPr>
            <p:nvPr/>
          </p:nvSpPr>
          <p:spPr bwMode="auto">
            <a:xfrm>
              <a:off x="5079" y="3432"/>
              <a:ext cx="210" cy="0"/>
            </a:xfrm>
            <a:prstGeom prst="line">
              <a:avLst/>
            </a:prstGeom>
            <a:noFill/>
            <a:ln w="5080">
              <a:solidFill>
                <a:srgbClr val="0000FF"/>
              </a:solidFill>
              <a:round/>
              <a:headEnd/>
              <a:tailEnd/>
            </a:ln>
          </p:spPr>
          <p:txBody>
            <a:bodyPr/>
            <a:lstStyle/>
            <a:p>
              <a:endParaRPr lang="en-US"/>
            </a:p>
          </p:txBody>
        </p:sp>
        <p:sp>
          <p:nvSpPr>
            <p:cNvPr id="226516" name="Rectangle 4418"/>
            <p:cNvSpPr>
              <a:spLocks noChangeArrowheads="1"/>
            </p:cNvSpPr>
            <p:nvPr/>
          </p:nvSpPr>
          <p:spPr bwMode="auto">
            <a:xfrm>
              <a:off x="5322" y="3353"/>
              <a:ext cx="492"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500fs_close_in</a:t>
              </a:r>
              <a:endParaRPr lang="en-US" b="0"/>
            </a:p>
          </p:txBody>
        </p:sp>
        <p:sp>
          <p:nvSpPr>
            <p:cNvPr id="226517" name="Line 4419"/>
            <p:cNvSpPr>
              <a:spLocks noChangeShapeType="1"/>
            </p:cNvSpPr>
            <p:nvPr/>
          </p:nvSpPr>
          <p:spPr bwMode="auto">
            <a:xfrm>
              <a:off x="1291" y="3626"/>
              <a:ext cx="210" cy="0"/>
            </a:xfrm>
            <a:prstGeom prst="line">
              <a:avLst/>
            </a:prstGeom>
            <a:noFill/>
            <a:ln w="5080">
              <a:solidFill>
                <a:srgbClr val="993366"/>
              </a:solidFill>
              <a:round/>
              <a:headEnd/>
              <a:tailEnd/>
            </a:ln>
          </p:spPr>
          <p:txBody>
            <a:bodyPr/>
            <a:lstStyle/>
            <a:p>
              <a:endParaRPr lang="en-US"/>
            </a:p>
          </p:txBody>
        </p:sp>
        <p:sp>
          <p:nvSpPr>
            <p:cNvPr id="226518" name="Rectangle 4420"/>
            <p:cNvSpPr>
              <a:spLocks noChangeArrowheads="1"/>
            </p:cNvSpPr>
            <p:nvPr/>
          </p:nvSpPr>
          <p:spPr bwMode="auto">
            <a:xfrm>
              <a:off x="1532" y="3548"/>
              <a:ext cx="493"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500fs_peaking</a:t>
              </a:r>
              <a:endParaRPr lang="en-US" b="0"/>
            </a:p>
          </p:txBody>
        </p:sp>
        <p:sp>
          <p:nvSpPr>
            <p:cNvPr id="226519" name="Line 4421"/>
            <p:cNvSpPr>
              <a:spLocks noChangeShapeType="1"/>
            </p:cNvSpPr>
            <p:nvPr/>
          </p:nvSpPr>
          <p:spPr bwMode="auto">
            <a:xfrm>
              <a:off x="3189" y="3626"/>
              <a:ext cx="210" cy="0"/>
            </a:xfrm>
            <a:prstGeom prst="line">
              <a:avLst/>
            </a:prstGeom>
            <a:noFill/>
            <a:ln w="5080">
              <a:solidFill>
                <a:srgbClr val="333333"/>
              </a:solidFill>
              <a:round/>
              <a:headEnd/>
              <a:tailEnd/>
            </a:ln>
          </p:spPr>
          <p:txBody>
            <a:bodyPr/>
            <a:lstStyle/>
            <a:p>
              <a:endParaRPr lang="en-US"/>
            </a:p>
          </p:txBody>
        </p:sp>
        <p:sp>
          <p:nvSpPr>
            <p:cNvPr id="226520" name="Rectangle 4422"/>
            <p:cNvSpPr>
              <a:spLocks noChangeArrowheads="1"/>
            </p:cNvSpPr>
            <p:nvPr/>
          </p:nvSpPr>
          <p:spPr bwMode="auto">
            <a:xfrm>
              <a:off x="3430" y="3548"/>
              <a:ext cx="494"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200fs_peaking</a:t>
              </a:r>
              <a:endParaRPr lang="en-US" b="0"/>
            </a:p>
          </p:txBody>
        </p:sp>
        <p:sp>
          <p:nvSpPr>
            <p:cNvPr id="226521" name="Line 4423"/>
            <p:cNvSpPr>
              <a:spLocks noChangeShapeType="1"/>
            </p:cNvSpPr>
            <p:nvPr/>
          </p:nvSpPr>
          <p:spPr bwMode="auto">
            <a:xfrm>
              <a:off x="5079" y="3626"/>
              <a:ext cx="210" cy="0"/>
            </a:xfrm>
            <a:prstGeom prst="line">
              <a:avLst/>
            </a:prstGeom>
            <a:noFill/>
            <a:ln w="5080">
              <a:solidFill>
                <a:srgbClr val="FF9900"/>
              </a:solidFill>
              <a:round/>
              <a:headEnd/>
              <a:tailEnd/>
            </a:ln>
          </p:spPr>
          <p:txBody>
            <a:bodyPr/>
            <a:lstStyle/>
            <a:p>
              <a:endParaRPr lang="en-US"/>
            </a:p>
          </p:txBody>
        </p:sp>
        <p:sp>
          <p:nvSpPr>
            <p:cNvPr id="226522" name="Rectangle 4424"/>
            <p:cNvSpPr>
              <a:spLocks noChangeArrowheads="1"/>
            </p:cNvSpPr>
            <p:nvPr/>
          </p:nvSpPr>
          <p:spPr bwMode="auto">
            <a:xfrm>
              <a:off x="5322" y="3548"/>
              <a:ext cx="598"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200fs_wide_band</a:t>
              </a:r>
              <a:endParaRPr lang="en-US" b="0"/>
            </a:p>
          </p:txBody>
        </p:sp>
        <p:sp>
          <p:nvSpPr>
            <p:cNvPr id="226523" name="Rectangle 4425"/>
            <p:cNvSpPr>
              <a:spLocks noChangeArrowheads="1"/>
            </p:cNvSpPr>
            <p:nvPr/>
          </p:nvSpPr>
          <p:spPr bwMode="auto">
            <a:xfrm>
              <a:off x="39" y="39"/>
              <a:ext cx="7063" cy="3782"/>
            </a:xfrm>
            <a:prstGeom prst="rect">
              <a:avLst/>
            </a:prstGeom>
            <a:noFill/>
            <a:ln w="0">
              <a:solidFill>
                <a:srgbClr val="000000"/>
              </a:solidFill>
              <a:miter lim="800000"/>
              <a:headEnd/>
              <a:tailEnd/>
            </a:ln>
          </p:spPr>
          <p:txBody>
            <a:bodyPr/>
            <a:lstStyle/>
            <a:p>
              <a:endParaRPr lang="en-US" b="0"/>
            </a:p>
          </p:txBody>
        </p:sp>
      </p:grpSp>
    </p:spTree>
    <p:extLst>
      <p:ext uri="{BB962C8B-B14F-4D97-AF65-F5344CB8AC3E}">
        <p14:creationId xmlns:p14="http://schemas.microsoft.com/office/powerpoint/2010/main" val="41530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the SNR in an ADC</a:t>
            </a:r>
            <a:endParaRPr lang="en-US" dirty="0"/>
          </a:p>
        </p:txBody>
      </p:sp>
      <p:sp>
        <p:nvSpPr>
          <p:cNvPr id="6" name="Content Placeholder 5"/>
          <p:cNvSpPr>
            <a:spLocks noGrp="1"/>
          </p:cNvSpPr>
          <p:nvPr>
            <p:ph sz="half" idx="2"/>
          </p:nvPr>
        </p:nvSpPr>
        <p:spPr>
          <a:xfrm>
            <a:off x="4643438" y="1558455"/>
            <a:ext cx="4157662" cy="4320057"/>
          </a:xfrm>
        </p:spPr>
        <p:txBody>
          <a:bodyPr/>
          <a:lstStyle/>
          <a:p>
            <a:pPr>
              <a:buNone/>
            </a:pPr>
            <a:r>
              <a:rPr lang="en-US" sz="2400" dirty="0" smtClean="0"/>
              <a:t>SNR can be increased in the following ways:</a:t>
            </a:r>
          </a:p>
          <a:p>
            <a:r>
              <a:rPr lang="en-US" sz="2400" dirty="0" smtClean="0"/>
              <a:t>Increase signal power </a:t>
            </a:r>
            <a:r>
              <a:rPr lang="en-US" sz="2400" dirty="0" smtClean="0">
                <a:solidFill>
                  <a:srgbClr val="FF0000"/>
                </a:solidFill>
              </a:rPr>
              <a:t>↑</a:t>
            </a:r>
            <a:endParaRPr lang="en-US" sz="2400" dirty="0" smtClean="0"/>
          </a:p>
          <a:p>
            <a:pPr lvl="1"/>
            <a:r>
              <a:rPr lang="en-US" dirty="0" smtClean="0"/>
              <a:t>Full Scale Range (FSR)</a:t>
            </a:r>
            <a:endParaRPr lang="en-US" dirty="0" smtClean="0">
              <a:solidFill>
                <a:srgbClr val="FF0000"/>
              </a:solidFill>
            </a:endParaRPr>
          </a:p>
          <a:p>
            <a:r>
              <a:rPr lang="en-US" sz="2400" dirty="0" smtClean="0"/>
              <a:t>Decrease noise power </a:t>
            </a:r>
            <a:r>
              <a:rPr lang="en-US" sz="2400" dirty="0" smtClean="0">
                <a:solidFill>
                  <a:srgbClr val="FF0000"/>
                </a:solidFill>
              </a:rPr>
              <a:t>↓</a:t>
            </a:r>
          </a:p>
          <a:p>
            <a:pPr lvl="1"/>
            <a:r>
              <a:rPr lang="en-US" dirty="0" smtClean="0"/>
              <a:t>Quantization Noise </a:t>
            </a:r>
          </a:p>
          <a:p>
            <a:pPr lvl="1"/>
            <a:r>
              <a:rPr lang="en-US" dirty="0" smtClean="0">
                <a:solidFill>
                  <a:srgbClr val="FF0000"/>
                </a:solidFill>
              </a:rPr>
              <a:t>Clock Jitter</a:t>
            </a:r>
          </a:p>
          <a:p>
            <a:pPr lvl="1"/>
            <a:r>
              <a:rPr lang="en-US" dirty="0" smtClean="0"/>
              <a:t>ADC Aperture Jitter</a:t>
            </a:r>
          </a:p>
          <a:p>
            <a:pPr lvl="1"/>
            <a:r>
              <a:rPr lang="en-US" dirty="0" smtClean="0"/>
              <a:t>Thermal Noise</a:t>
            </a:r>
          </a:p>
          <a:p>
            <a:pPr lvl="1"/>
            <a:endParaRPr lang="en-US" sz="1400"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5</a:t>
            </a:fld>
            <a:endParaRPr lang="en-US"/>
          </a:p>
        </p:txBody>
      </p:sp>
      <p:pic>
        <p:nvPicPr>
          <p:cNvPr id="153602" name="Picture 2"/>
          <p:cNvPicPr>
            <a:picLocks noGrp="1" noChangeAspect="1" noChangeArrowheads="1"/>
          </p:cNvPicPr>
          <p:nvPr>
            <p:ph sz="half" idx="1"/>
          </p:nvPr>
        </p:nvPicPr>
        <p:blipFill>
          <a:blip r:embed="rId4" cstate="print"/>
          <a:srcRect/>
          <a:stretch>
            <a:fillRect/>
          </a:stretch>
        </p:blipFill>
        <p:spPr bwMode="auto">
          <a:xfrm>
            <a:off x="662841" y="2873276"/>
            <a:ext cx="3590925" cy="2428875"/>
          </a:xfrm>
          <a:prstGeom prst="rect">
            <a:avLst/>
          </a:prstGeom>
          <a:noFill/>
          <a:ln w="9525">
            <a:noFill/>
            <a:miter lim="800000"/>
            <a:headEnd/>
            <a:tailEnd/>
          </a:ln>
        </p:spPr>
      </p:pic>
      <p:graphicFrame>
        <p:nvGraphicFramePr>
          <p:cNvPr id="153603" name="Object 3"/>
          <p:cNvGraphicFramePr>
            <a:graphicFrameLocks noChangeAspect="1"/>
          </p:cNvGraphicFramePr>
          <p:nvPr/>
        </p:nvGraphicFramePr>
        <p:xfrm>
          <a:off x="313069" y="1417887"/>
          <a:ext cx="3836987" cy="481012"/>
        </p:xfrm>
        <a:graphic>
          <a:graphicData uri="http://schemas.openxmlformats.org/presentationml/2006/ole">
            <mc:AlternateContent xmlns:mc="http://schemas.openxmlformats.org/markup-compatibility/2006">
              <mc:Choice xmlns:v="urn:schemas-microsoft-com:vml" Requires="v">
                <p:oleObj spid="_x0000_s153616" name="Equation" r:id="rId5" imgW="1739880" imgH="241200" progId="Equation.3">
                  <p:embed/>
                </p:oleObj>
              </mc:Choice>
              <mc:Fallback>
                <p:oleObj name="Equation" r:id="rId5" imgW="17398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69" y="1417887"/>
                        <a:ext cx="3836987"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846161" y="2647666"/>
            <a:ext cx="1078173" cy="369332"/>
          </a:xfrm>
          <a:prstGeom prst="rect">
            <a:avLst/>
          </a:prstGeom>
          <a:noFill/>
        </p:spPr>
        <p:txBody>
          <a:bodyPr wrap="square" rtlCol="0">
            <a:spAutoFit/>
          </a:bodyPr>
          <a:lstStyle/>
          <a:p>
            <a:r>
              <a:rPr lang="en-US" dirty="0" smtClean="0">
                <a:solidFill>
                  <a:srgbClr val="FF0000"/>
                </a:solidFill>
              </a:rPr>
              <a:t>Thermal</a:t>
            </a:r>
            <a:endParaRPr lang="en-US" dirty="0">
              <a:solidFill>
                <a:srgbClr val="FF0000"/>
              </a:solidFill>
            </a:endParaRPr>
          </a:p>
        </p:txBody>
      </p:sp>
      <p:sp>
        <p:nvSpPr>
          <p:cNvPr id="8" name="TextBox 7"/>
          <p:cNvSpPr txBox="1"/>
          <p:nvPr/>
        </p:nvSpPr>
        <p:spPr>
          <a:xfrm>
            <a:off x="2444656" y="5667025"/>
            <a:ext cx="1362502" cy="369332"/>
          </a:xfrm>
          <a:prstGeom prst="rect">
            <a:avLst/>
          </a:prstGeom>
          <a:noFill/>
        </p:spPr>
        <p:txBody>
          <a:bodyPr wrap="square" rtlCol="0">
            <a:spAutoFit/>
          </a:bodyPr>
          <a:lstStyle/>
          <a:p>
            <a:r>
              <a:rPr lang="en-US" dirty="0" smtClean="0">
                <a:solidFill>
                  <a:srgbClr val="FF0000"/>
                </a:solidFill>
              </a:rPr>
              <a:t>Clock Jitter</a:t>
            </a:r>
            <a:endParaRPr lang="en-US" dirty="0">
              <a:solidFill>
                <a:srgbClr val="FF0000"/>
              </a:solidFill>
            </a:endParaRPr>
          </a:p>
        </p:txBody>
      </p:sp>
      <p:sp>
        <p:nvSpPr>
          <p:cNvPr id="9" name="TextBox 8"/>
          <p:cNvSpPr txBox="1"/>
          <p:nvPr/>
        </p:nvSpPr>
        <p:spPr>
          <a:xfrm>
            <a:off x="97807" y="4933419"/>
            <a:ext cx="1635458" cy="369332"/>
          </a:xfrm>
          <a:prstGeom prst="rect">
            <a:avLst/>
          </a:prstGeom>
          <a:noFill/>
        </p:spPr>
        <p:txBody>
          <a:bodyPr wrap="square" rtlCol="0">
            <a:spAutoFit/>
          </a:bodyPr>
          <a:lstStyle/>
          <a:p>
            <a:r>
              <a:rPr lang="en-US" dirty="0" smtClean="0">
                <a:solidFill>
                  <a:srgbClr val="FF0000"/>
                </a:solidFill>
              </a:rPr>
              <a:t>Aperture Jitter</a:t>
            </a:r>
            <a:endParaRPr lang="en-US" dirty="0">
              <a:solidFill>
                <a:srgbClr val="FF0000"/>
              </a:solidFill>
            </a:endParaRPr>
          </a:p>
        </p:txBody>
      </p:sp>
      <p:sp>
        <p:nvSpPr>
          <p:cNvPr id="10" name="TextBox 9"/>
          <p:cNvSpPr txBox="1"/>
          <p:nvPr/>
        </p:nvSpPr>
        <p:spPr>
          <a:xfrm>
            <a:off x="3042314" y="2278334"/>
            <a:ext cx="1556984" cy="369332"/>
          </a:xfrm>
          <a:prstGeom prst="rect">
            <a:avLst/>
          </a:prstGeom>
          <a:noFill/>
        </p:spPr>
        <p:txBody>
          <a:bodyPr wrap="square" rtlCol="0">
            <a:spAutoFit/>
          </a:bodyPr>
          <a:lstStyle/>
          <a:p>
            <a:r>
              <a:rPr lang="en-US" dirty="0" smtClean="0">
                <a:solidFill>
                  <a:srgbClr val="FF0000"/>
                </a:solidFill>
              </a:rPr>
              <a:t>Quantization</a:t>
            </a:r>
            <a:endParaRPr lang="en-US" dirty="0">
              <a:solidFill>
                <a:srgbClr val="FF0000"/>
              </a:solidFill>
            </a:endParaRPr>
          </a:p>
        </p:txBody>
      </p:sp>
      <p:cxnSp>
        <p:nvCxnSpPr>
          <p:cNvPr id="11" name="Straight Arrow Connector 10"/>
          <p:cNvCxnSpPr/>
          <p:nvPr/>
        </p:nvCxnSpPr>
        <p:spPr>
          <a:xfrm flipH="1">
            <a:off x="3560928" y="2647666"/>
            <a:ext cx="148989" cy="750627"/>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p:cNvCxnSpPr>
          <p:nvPr/>
        </p:nvCxnSpPr>
        <p:spPr>
          <a:xfrm flipH="1" flipV="1">
            <a:off x="2444656" y="5179919"/>
            <a:ext cx="681251" cy="487106"/>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241946" y="4408227"/>
            <a:ext cx="1099782" cy="525192"/>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236258" y="3022979"/>
            <a:ext cx="148989" cy="750627"/>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2"/>
          </p:cNvCxnSpPr>
          <p:nvPr/>
        </p:nvCxnSpPr>
        <p:spPr>
          <a:xfrm>
            <a:off x="1385248" y="3016998"/>
            <a:ext cx="610737" cy="594099"/>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 idx="2"/>
          </p:cNvCxnSpPr>
          <p:nvPr/>
        </p:nvCxnSpPr>
        <p:spPr>
          <a:xfrm>
            <a:off x="1385248" y="3016998"/>
            <a:ext cx="1221474" cy="594099"/>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030" name="Rectangle 2"/>
          <p:cNvSpPr>
            <a:spLocks noGrp="1" noChangeArrowheads="1"/>
          </p:cNvSpPr>
          <p:nvPr>
            <p:ph type="title" idx="4294967295"/>
          </p:nvPr>
        </p:nvSpPr>
        <p:spPr/>
        <p:txBody>
          <a:bodyPr/>
          <a:lstStyle/>
          <a:p>
            <a:r>
              <a:rPr lang="en-US" sz="2800" smtClean="0"/>
              <a:t>DAC NSD Application measurement - ACPR</a:t>
            </a:r>
          </a:p>
        </p:txBody>
      </p:sp>
      <p:sp>
        <p:nvSpPr>
          <p:cNvPr id="237031" name="Rectangle 3"/>
          <p:cNvSpPr>
            <a:spLocks noGrp="1" noChangeArrowheads="1"/>
          </p:cNvSpPr>
          <p:nvPr>
            <p:ph type="body" idx="4294967295"/>
          </p:nvPr>
        </p:nvSpPr>
        <p:spPr>
          <a:xfrm>
            <a:off x="333375" y="1185863"/>
            <a:ext cx="8467725" cy="1019175"/>
          </a:xfrm>
        </p:spPr>
        <p:txBody>
          <a:bodyPr/>
          <a:lstStyle/>
          <a:p>
            <a:r>
              <a:rPr lang="en-US" smtClean="0"/>
              <a:t>Clock NSD at the ACPR and Alt ACPR offsets that there is negligible difference between using different clocks at different IF frequencies.  Follows the shape of Intrinsic DAC noise.</a:t>
            </a:r>
          </a:p>
        </p:txBody>
      </p:sp>
      <p:graphicFrame>
        <p:nvGraphicFramePr>
          <p:cNvPr id="237029" name="Object 4581"/>
          <p:cNvGraphicFramePr>
            <a:graphicFrameLocks noChangeAspect="1"/>
          </p:cNvGraphicFramePr>
          <p:nvPr/>
        </p:nvGraphicFramePr>
        <p:xfrm>
          <a:off x="668338" y="2224088"/>
          <a:ext cx="7840662" cy="3748087"/>
        </p:xfrm>
        <a:graphic>
          <a:graphicData uri="http://schemas.openxmlformats.org/presentationml/2006/ole">
            <mc:AlternateContent xmlns:mc="http://schemas.openxmlformats.org/markup-compatibility/2006">
              <mc:Choice xmlns:v="urn:schemas-microsoft-com:vml" Requires="v">
                <p:oleObj spid="_x0000_s218119" name="Chart" r:id="rId3" imgW="6648291" imgH="2990650" progId="Excel.Chart.8">
                  <p:embed/>
                </p:oleObj>
              </mc:Choice>
              <mc:Fallback>
                <p:oleObj name="Chart" r:id="rId3" imgW="6648291" imgH="29906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8" y="2224088"/>
                        <a:ext cx="7840662"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42714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0" name="Rectangle 2"/>
          <p:cNvSpPr>
            <a:spLocks noGrp="1" noChangeArrowheads="1"/>
          </p:cNvSpPr>
          <p:nvPr>
            <p:ph type="title" idx="4294967295"/>
          </p:nvPr>
        </p:nvSpPr>
        <p:spPr/>
        <p:txBody>
          <a:bodyPr/>
          <a:lstStyle/>
          <a:p>
            <a:r>
              <a:rPr lang="en-US" sz="2800" smtClean="0"/>
              <a:t>DAC NSD Application measurement – Alt ACPR</a:t>
            </a:r>
          </a:p>
        </p:txBody>
      </p:sp>
      <p:sp>
        <p:nvSpPr>
          <p:cNvPr id="241671" name="Rectangle 3"/>
          <p:cNvSpPr>
            <a:spLocks noGrp="1" noChangeArrowheads="1"/>
          </p:cNvSpPr>
          <p:nvPr>
            <p:ph type="body" idx="4294967295"/>
          </p:nvPr>
        </p:nvSpPr>
        <p:spPr>
          <a:xfrm>
            <a:off x="333375" y="1185863"/>
            <a:ext cx="8467725" cy="1019175"/>
          </a:xfrm>
        </p:spPr>
        <p:txBody>
          <a:bodyPr/>
          <a:lstStyle/>
          <a:p>
            <a:r>
              <a:rPr lang="en-US" smtClean="0"/>
              <a:t>Same results with Alt ACPR.</a:t>
            </a:r>
          </a:p>
        </p:txBody>
      </p:sp>
      <p:graphicFrame>
        <p:nvGraphicFramePr>
          <p:cNvPr id="241669" name="Object 5"/>
          <p:cNvGraphicFramePr>
            <a:graphicFrameLocks noChangeAspect="1"/>
          </p:cNvGraphicFramePr>
          <p:nvPr/>
        </p:nvGraphicFramePr>
        <p:xfrm>
          <a:off x="655638" y="2251075"/>
          <a:ext cx="7821612" cy="3730625"/>
        </p:xfrm>
        <a:graphic>
          <a:graphicData uri="http://schemas.openxmlformats.org/presentationml/2006/ole">
            <mc:AlternateContent xmlns:mc="http://schemas.openxmlformats.org/markup-compatibility/2006">
              <mc:Choice xmlns:v="urn:schemas-microsoft-com:vml" Requires="v">
                <p:oleObj spid="_x0000_s219143" name="Chart" r:id="rId3" imgW="6648291" imgH="2990650" progId="Excel.Chart.8">
                  <p:embed/>
                </p:oleObj>
              </mc:Choice>
              <mc:Fallback>
                <p:oleObj name="Chart" r:id="rId3" imgW="6648291" imgH="29906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2251075"/>
                        <a:ext cx="7821612"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7570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SNR by Individual Contributors</a:t>
            </a:r>
            <a:endParaRPr lang="en-US" dirty="0"/>
          </a:p>
        </p:txBody>
      </p:sp>
      <p:sp>
        <p:nvSpPr>
          <p:cNvPr id="3" name="Content Placeholder 2"/>
          <p:cNvSpPr>
            <a:spLocks noGrp="1"/>
          </p:cNvSpPr>
          <p:nvPr>
            <p:ph sz="half" idx="1"/>
          </p:nvPr>
        </p:nvSpPr>
        <p:spPr>
          <a:xfrm>
            <a:off x="333375" y="1076679"/>
            <a:ext cx="8150667" cy="1048454"/>
          </a:xfrm>
        </p:spPr>
        <p:txBody>
          <a:bodyPr/>
          <a:lstStyle/>
          <a:p>
            <a:r>
              <a:rPr lang="en-US" sz="2000" dirty="0" smtClean="0"/>
              <a:t>Total SNR can be calculated by the sum of the individual sources:</a:t>
            </a:r>
            <a:br>
              <a:rPr lang="en-US" sz="2000" dirty="0" smtClean="0"/>
            </a:br>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endParaRPr lang="en-US" sz="2000" dirty="0" smtClean="0"/>
          </a:p>
          <a:p>
            <a:endParaRPr lang="en-US" sz="2000" dirty="0" smtClean="0"/>
          </a:p>
          <a:p>
            <a:endParaRPr lang="en-US" sz="2000" dirty="0" smtClean="0"/>
          </a:p>
          <a:p>
            <a:pPr>
              <a:buNone/>
            </a:pPr>
            <a:endParaRPr lang="en-US" sz="2000" dirty="0" smtClean="0"/>
          </a:p>
          <a:p>
            <a:endParaRPr lang="en-US" sz="2000" dirty="0" smtClean="0"/>
          </a:p>
        </p:txBody>
      </p:sp>
      <p:graphicFrame>
        <p:nvGraphicFramePr>
          <p:cNvPr id="9" name="Content Placeholder 8"/>
          <p:cNvGraphicFramePr>
            <a:graphicFrameLocks noGrp="1"/>
          </p:cNvGraphicFramePr>
          <p:nvPr>
            <p:ph sz="half" idx="2"/>
          </p:nvPr>
        </p:nvGraphicFramePr>
        <p:xfrm>
          <a:off x="524897" y="4300952"/>
          <a:ext cx="7950200" cy="1752600"/>
        </p:xfrm>
        <a:graphic>
          <a:graphicData uri="http://schemas.openxmlformats.org/drawingml/2006/table">
            <a:tbl>
              <a:tblPr firstRow="1" bandRow="1">
                <a:tableStyleId>{5C22544A-7EE6-4342-B048-85BDC9FD1C3A}</a:tableStyleId>
              </a:tblPr>
              <a:tblGrid>
                <a:gridCol w="2941872"/>
                <a:gridCol w="5008328"/>
              </a:tblGrid>
              <a:tr h="370840">
                <a:tc>
                  <a:txBody>
                    <a:bodyPr/>
                    <a:lstStyle/>
                    <a:p>
                      <a:r>
                        <a:rPr lang="en-US" dirty="0" smtClean="0"/>
                        <a:t>Design Choice</a:t>
                      </a:r>
                      <a:endParaRPr lang="en-US" dirty="0"/>
                    </a:p>
                  </a:txBody>
                  <a:tcPr/>
                </a:tc>
                <a:tc>
                  <a:txBody>
                    <a:bodyPr/>
                    <a:lstStyle/>
                    <a:p>
                      <a:r>
                        <a:rPr lang="en-US" dirty="0" smtClean="0"/>
                        <a:t>Effect on Noise</a:t>
                      </a:r>
                      <a:endParaRPr lang="en-US" dirty="0"/>
                    </a:p>
                  </a:txBody>
                  <a:tcPr/>
                </a:tc>
              </a:tr>
              <a:tr h="370840">
                <a:tc>
                  <a:txBody>
                    <a:bodyPr/>
                    <a:lstStyle/>
                    <a:p>
                      <a:r>
                        <a:rPr lang="en-US" dirty="0" smtClean="0"/>
                        <a:t>ADC Selection</a:t>
                      </a:r>
                      <a:endParaRPr lang="en-US" dirty="0"/>
                    </a:p>
                  </a:txBody>
                  <a:tcPr/>
                </a:tc>
                <a:tc>
                  <a:txBody>
                    <a:bodyPr/>
                    <a:lstStyle/>
                    <a:p>
                      <a:r>
                        <a:rPr lang="en-US" dirty="0" smtClean="0"/>
                        <a:t>N-bits</a:t>
                      </a:r>
                      <a:r>
                        <a:rPr lang="en-US" baseline="0" dirty="0" smtClean="0"/>
                        <a:t> affects quantization noise, aperture jitter and thermal noise by design</a:t>
                      </a:r>
                      <a:endParaRPr lang="en-US" dirty="0"/>
                    </a:p>
                  </a:txBody>
                  <a:tcPr/>
                </a:tc>
              </a:tr>
              <a:tr h="370840">
                <a:tc>
                  <a:txBody>
                    <a:bodyPr/>
                    <a:lstStyle/>
                    <a:p>
                      <a:r>
                        <a:rPr lang="en-US" dirty="0" smtClean="0"/>
                        <a:t>Sampling Clock Selection</a:t>
                      </a:r>
                      <a:endParaRPr lang="en-US" dirty="0"/>
                    </a:p>
                  </a:txBody>
                  <a:tcPr/>
                </a:tc>
                <a:tc>
                  <a:txBody>
                    <a:bodyPr/>
                    <a:lstStyle/>
                    <a:p>
                      <a:r>
                        <a:rPr lang="en-US" dirty="0" smtClean="0"/>
                        <a:t>Clock jitter</a:t>
                      </a:r>
                      <a:endParaRPr lang="en-US" dirty="0"/>
                    </a:p>
                  </a:txBody>
                  <a:tcPr/>
                </a:tc>
              </a:tr>
              <a:tr h="370840">
                <a:tc>
                  <a:txBody>
                    <a:bodyPr/>
                    <a:lstStyle/>
                    <a:p>
                      <a:r>
                        <a:rPr lang="en-US" dirty="0" smtClean="0"/>
                        <a:t>Sampling</a:t>
                      </a:r>
                      <a:r>
                        <a:rPr lang="en-US" baseline="0" dirty="0" smtClean="0"/>
                        <a:t> Rate</a:t>
                      </a:r>
                      <a:endParaRPr lang="en-US" dirty="0"/>
                    </a:p>
                  </a:txBody>
                  <a:tcPr/>
                </a:tc>
                <a:tc>
                  <a:txBody>
                    <a:bodyPr/>
                    <a:lstStyle/>
                    <a:p>
                      <a:r>
                        <a:rPr lang="en-US" dirty="0" smtClean="0"/>
                        <a:t>Bandwidth over which noise is distributed</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6</a:t>
            </a:fld>
            <a:endParaRPr lang="en-US"/>
          </a:p>
        </p:txBody>
      </p:sp>
      <p:graphicFrame>
        <p:nvGraphicFramePr>
          <p:cNvPr id="5123" name="Object 3"/>
          <p:cNvGraphicFramePr>
            <a:graphicFrameLocks noGrp="1" noChangeAspect="1"/>
          </p:cNvGraphicFramePr>
          <p:nvPr/>
        </p:nvGraphicFramePr>
        <p:xfrm>
          <a:off x="581025" y="1547813"/>
          <a:ext cx="7164388" cy="1076325"/>
        </p:xfrm>
        <a:graphic>
          <a:graphicData uri="http://schemas.openxmlformats.org/presentationml/2006/ole">
            <mc:AlternateContent xmlns:mc="http://schemas.openxmlformats.org/markup-compatibility/2006">
              <mc:Choice xmlns:v="urn:schemas-microsoft-com:vml" Requires="v">
                <p:oleObj spid="_x0000_s63503" name="Equation" r:id="rId4" imgW="3213000" imgH="482400" progId="Equation.3">
                  <p:embed/>
                </p:oleObj>
              </mc:Choice>
              <mc:Fallback>
                <p:oleObj name="Equation" r:id="rId4" imgW="3213000" imgH="482400" progId="Equation.3">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 y="1547813"/>
                        <a:ext cx="716438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465344" y="2665023"/>
            <a:ext cx="6434253" cy="1477328"/>
          </a:xfrm>
          <a:prstGeom prst="rect">
            <a:avLst/>
          </a:prstGeom>
          <a:noFill/>
        </p:spPr>
        <p:txBody>
          <a:bodyPr wrap="square" rtlCol="0">
            <a:spAutoFit/>
          </a:bodyPr>
          <a:lstStyle/>
          <a:p>
            <a:pPr>
              <a:lnSpc>
                <a:spcPct val="150000"/>
              </a:lnSpc>
            </a:pPr>
            <a:r>
              <a:rPr lang="en-US" sz="2000" dirty="0" smtClean="0"/>
              <a:t>SNR</a:t>
            </a:r>
            <a:r>
              <a:rPr lang="en-US" sz="2000" baseline="-25000" dirty="0" smtClean="0"/>
              <a:t>QUANT</a:t>
            </a:r>
            <a:r>
              <a:rPr lang="en-US" sz="2000" dirty="0" smtClean="0"/>
              <a:t> = SNR due to quantization</a:t>
            </a:r>
          </a:p>
          <a:p>
            <a:pPr>
              <a:lnSpc>
                <a:spcPct val="150000"/>
              </a:lnSpc>
            </a:pPr>
            <a:r>
              <a:rPr lang="en-US" sz="2000" dirty="0" smtClean="0"/>
              <a:t>SNR</a:t>
            </a:r>
            <a:r>
              <a:rPr lang="en-US" sz="2000" baseline="-25000" dirty="0" smtClean="0"/>
              <a:t>JITTER</a:t>
            </a:r>
            <a:r>
              <a:rPr lang="en-US" sz="2000" dirty="0" smtClean="0"/>
              <a:t> = SNR due to clock and aperture jitter</a:t>
            </a:r>
          </a:p>
          <a:p>
            <a:pPr>
              <a:lnSpc>
                <a:spcPct val="150000"/>
              </a:lnSpc>
            </a:pPr>
            <a:r>
              <a:rPr lang="en-US" sz="2000" dirty="0" smtClean="0"/>
              <a:t>SNR</a:t>
            </a:r>
            <a:r>
              <a:rPr lang="en-US" sz="2000" baseline="-25000" dirty="0" smtClean="0"/>
              <a:t>THERM</a:t>
            </a:r>
            <a:r>
              <a:rPr lang="en-US" sz="2000" dirty="0" smtClean="0"/>
              <a:t> = SNR due to thermal and transistor noise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5" y="951692"/>
            <a:ext cx="8467725" cy="5146958"/>
          </a:xfrm>
          <a:noFill/>
        </p:spPr>
        <p:txBody>
          <a:bodyPr/>
          <a:lstStyle/>
          <a:p>
            <a:r>
              <a:rPr lang="en-US" dirty="0" smtClean="0"/>
              <a:t>SNR due to quantization error, assuming a sine wave input:</a:t>
            </a:r>
          </a:p>
          <a:p>
            <a:pPr>
              <a:buNone/>
            </a:pPr>
            <a:endParaRPr lang="en-US" dirty="0" smtClean="0"/>
          </a:p>
          <a:p>
            <a:endParaRPr lang="en-US" dirty="0" smtClean="0"/>
          </a:p>
          <a:p>
            <a:endParaRPr lang="en-US" dirty="0" smtClean="0"/>
          </a:p>
          <a:p>
            <a:endParaRPr lang="en-US" dirty="0" smtClean="0"/>
          </a:p>
          <a:p>
            <a:r>
              <a:rPr lang="en-US" dirty="0" smtClean="0"/>
              <a:t>How to determine the required ADC resolution?</a:t>
            </a:r>
          </a:p>
          <a:p>
            <a:pPr lvl="1"/>
            <a:r>
              <a:rPr lang="en-US" dirty="0" smtClean="0"/>
              <a:t>An N-bit ADC determines the maximum possible SNR for the system</a:t>
            </a:r>
          </a:p>
          <a:p>
            <a:pPr lvl="1"/>
            <a:r>
              <a:rPr lang="en-US" dirty="0" smtClean="0"/>
              <a:t>Practically, an ADC’s SNR is limited by other factors:</a:t>
            </a:r>
          </a:p>
          <a:p>
            <a:pPr lvl="2"/>
            <a:r>
              <a:rPr lang="en-US" sz="1800" dirty="0" smtClean="0"/>
              <a:t>Sampling clock jitter</a:t>
            </a:r>
          </a:p>
          <a:p>
            <a:pPr lvl="2"/>
            <a:r>
              <a:rPr lang="en-US" sz="1800" dirty="0" smtClean="0"/>
              <a:t>ADC jitter and thermal noise</a:t>
            </a:r>
          </a:p>
          <a:p>
            <a:pPr lvl="2"/>
            <a:r>
              <a:rPr lang="en-US" sz="1800" dirty="0" smtClean="0"/>
              <a:t>Other system noise sources</a:t>
            </a:r>
          </a:p>
          <a:p>
            <a:pPr lvl="2"/>
            <a:r>
              <a:rPr lang="en-US" sz="1800" dirty="0" smtClean="0"/>
              <a:t>Over-sampling rate and application channel bandwidth</a:t>
            </a:r>
          </a:p>
        </p:txBody>
      </p:sp>
      <p:sp>
        <p:nvSpPr>
          <p:cNvPr id="8" name="Rectangle 7"/>
          <p:cNvSpPr/>
          <p:nvPr/>
        </p:nvSpPr>
        <p:spPr>
          <a:xfrm>
            <a:off x="826935" y="2127749"/>
            <a:ext cx="6551875" cy="112041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Quantization Noise and SNR</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7</a:t>
            </a:fld>
            <a:endParaRPr lang="en-US"/>
          </a:p>
        </p:txBody>
      </p:sp>
      <p:graphicFrame>
        <p:nvGraphicFramePr>
          <p:cNvPr id="2050" name="Object 2"/>
          <p:cNvGraphicFramePr>
            <a:graphicFrameLocks noChangeAspect="1"/>
          </p:cNvGraphicFramePr>
          <p:nvPr/>
        </p:nvGraphicFramePr>
        <p:xfrm>
          <a:off x="1027113" y="1411288"/>
          <a:ext cx="4381500" cy="571500"/>
        </p:xfrm>
        <a:graphic>
          <a:graphicData uri="http://schemas.openxmlformats.org/presentationml/2006/ole">
            <mc:AlternateContent xmlns:mc="http://schemas.openxmlformats.org/markup-compatibility/2006">
              <mc:Choice xmlns:v="urn:schemas-microsoft-com:vml" Requires="v">
                <p:oleObj spid="_x0000_s61468" name="Equation" r:id="rId4" imgW="1841400" imgH="241200" progId="Equation.3">
                  <p:embed/>
                </p:oleObj>
              </mc:Choice>
              <mc:Fallback>
                <p:oleObj name="Equation" r:id="rId4" imgW="184140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113" y="1411288"/>
                        <a:ext cx="4381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2801197363"/>
              </p:ext>
            </p:extLst>
          </p:nvPr>
        </p:nvGraphicFramePr>
        <p:xfrm>
          <a:off x="1547813" y="2604381"/>
          <a:ext cx="5561012" cy="571500"/>
        </p:xfrm>
        <a:graphic>
          <a:graphicData uri="http://schemas.openxmlformats.org/presentationml/2006/ole">
            <mc:AlternateContent xmlns:mc="http://schemas.openxmlformats.org/markup-compatibility/2006">
              <mc:Choice xmlns:v="urn:schemas-microsoft-com:vml" Requires="v">
                <p:oleObj spid="_x0000_s61469" name="Equation" r:id="rId6" imgW="2336760" imgH="241200" progId="Equation.3">
                  <p:embed/>
                </p:oleObj>
              </mc:Choice>
              <mc:Fallback>
                <p:oleObj name="Equation" r:id="rId6" imgW="233676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2604381"/>
                        <a:ext cx="5561012"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805216" y="2141397"/>
            <a:ext cx="5486400" cy="369332"/>
          </a:xfrm>
          <a:prstGeom prst="rect">
            <a:avLst/>
          </a:prstGeom>
          <a:noFill/>
        </p:spPr>
        <p:txBody>
          <a:bodyPr wrap="square" rtlCol="0">
            <a:spAutoFit/>
          </a:bodyPr>
          <a:lstStyle/>
          <a:p>
            <a:r>
              <a:rPr lang="en-US" dirty="0"/>
              <a:t> </a:t>
            </a:r>
            <a:r>
              <a:rPr lang="en-US" b="1" i="1" dirty="0"/>
              <a:t>Example:</a:t>
            </a:r>
            <a:r>
              <a:rPr lang="en-US" dirty="0"/>
              <a:t> </a:t>
            </a:r>
            <a:r>
              <a:rPr lang="en-US" dirty="0" smtClean="0"/>
              <a:t>14-bit </a:t>
            </a:r>
            <a:r>
              <a:rPr lang="en-US" dirty="0"/>
              <a:t>converter where N=14: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Transistor and Thermal Noise and SNR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661030"/>
              </p:ext>
            </p:extLst>
          </p:nvPr>
        </p:nvGraphicFramePr>
        <p:xfrm>
          <a:off x="310704" y="1042279"/>
          <a:ext cx="8463003" cy="2560320"/>
        </p:xfrm>
        <a:graphic>
          <a:graphicData uri="http://schemas.openxmlformats.org/drawingml/2006/table">
            <a:tbl>
              <a:tblPr firstRow="1" bandRow="1">
                <a:tableStyleId>{5C22544A-7EE6-4342-B048-85BDC9FD1C3A}</a:tableStyleId>
              </a:tblPr>
              <a:tblGrid>
                <a:gridCol w="1450083"/>
                <a:gridCol w="521435"/>
                <a:gridCol w="1171338"/>
                <a:gridCol w="2102409"/>
                <a:gridCol w="3217738"/>
              </a:tblGrid>
              <a:tr h="370840">
                <a:tc>
                  <a:txBody>
                    <a:bodyPr/>
                    <a:lstStyle/>
                    <a:p>
                      <a:pPr algn="ctr"/>
                      <a:r>
                        <a:rPr lang="en-US" dirty="0" smtClean="0"/>
                        <a:t>Noise Mechanism</a:t>
                      </a:r>
                      <a:endParaRPr lang="en-US" dirty="0"/>
                    </a:p>
                  </a:txBody>
                  <a:tcPr/>
                </a:tc>
                <a:tc>
                  <a:txBody>
                    <a:bodyPr/>
                    <a:lstStyle/>
                    <a:p>
                      <a:pPr algn="ctr"/>
                      <a:r>
                        <a:rPr lang="el-GR" dirty="0" smtClean="0"/>
                        <a:t>α</a:t>
                      </a:r>
                      <a:endParaRPr lang="en-US" dirty="0"/>
                    </a:p>
                  </a:txBody>
                  <a:tcPr/>
                </a:tc>
                <a:tc>
                  <a:txBody>
                    <a:bodyPr/>
                    <a:lstStyle/>
                    <a:p>
                      <a:pPr algn="ctr"/>
                      <a:r>
                        <a:rPr lang="en-US" dirty="0" smtClean="0"/>
                        <a:t>Spectral</a:t>
                      </a:r>
                      <a:r>
                        <a:rPr lang="en-US" baseline="0" dirty="0" smtClean="0"/>
                        <a:t> Profile</a:t>
                      </a:r>
                      <a:endParaRPr lang="en-US" dirty="0"/>
                    </a:p>
                  </a:txBody>
                  <a:tcPr/>
                </a:tc>
                <a:tc>
                  <a:txBody>
                    <a:bodyPr/>
                    <a:lstStyle/>
                    <a:p>
                      <a:pPr algn="ctr"/>
                      <a:r>
                        <a:rPr lang="en-US" dirty="0" smtClean="0"/>
                        <a:t>Source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Cause</a:t>
                      </a:r>
                    </a:p>
                    <a:p>
                      <a:pPr algn="ctr"/>
                      <a:endParaRPr lang="en-US" dirty="0"/>
                    </a:p>
                  </a:txBody>
                  <a:tcPr/>
                </a:tc>
              </a:tr>
              <a:tr h="370840">
                <a:tc>
                  <a:txBody>
                    <a:bodyPr/>
                    <a:lstStyle/>
                    <a:p>
                      <a:pPr algn="ctr"/>
                      <a:r>
                        <a:rPr lang="en-US" dirty="0" smtClean="0"/>
                        <a:t>Shot</a:t>
                      </a:r>
                      <a:endParaRPr lang="en-US" dirty="0"/>
                    </a:p>
                  </a:txBody>
                  <a:tcPr/>
                </a:tc>
                <a:tc>
                  <a:txBody>
                    <a:bodyPr/>
                    <a:lstStyle/>
                    <a:p>
                      <a:pPr algn="ctr"/>
                      <a:r>
                        <a:rPr lang="en-US" dirty="0" smtClean="0"/>
                        <a:t>I</a:t>
                      </a:r>
                      <a:r>
                        <a:rPr lang="en-US" baseline="-25000" dirty="0" smtClean="0"/>
                        <a:t>DC</a:t>
                      </a:r>
                      <a:endParaRPr lang="en-US"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white</a:t>
                      </a:r>
                    </a:p>
                  </a:txBody>
                  <a:tcPr/>
                </a:tc>
                <a:tc>
                  <a:txBody>
                    <a:bodyPr/>
                    <a:lstStyle/>
                    <a:p>
                      <a:r>
                        <a:rPr lang="en-US" dirty="0" err="1" smtClean="0"/>
                        <a:t>pn</a:t>
                      </a:r>
                      <a:r>
                        <a:rPr lang="en-US" dirty="0" smtClean="0"/>
                        <a:t>-junctions</a:t>
                      </a:r>
                      <a:endParaRPr lang="en-US" dirty="0"/>
                    </a:p>
                  </a:txBody>
                  <a:tcPr/>
                </a:tc>
                <a:tc>
                  <a:txBody>
                    <a:bodyPr/>
                    <a:lstStyle/>
                    <a:p>
                      <a:r>
                        <a:rPr lang="en-US" dirty="0" smtClean="0"/>
                        <a:t>DC bias current is</a:t>
                      </a:r>
                      <a:r>
                        <a:rPr lang="en-US" baseline="0" dirty="0" smtClean="0"/>
                        <a:t> not constant</a:t>
                      </a:r>
                      <a:endParaRPr lang="en-US" dirty="0"/>
                    </a:p>
                  </a:txBody>
                  <a:tcPr/>
                </a:tc>
              </a:tr>
              <a:tr h="370840">
                <a:tc>
                  <a:txBody>
                    <a:bodyPr/>
                    <a:lstStyle/>
                    <a:p>
                      <a:pPr algn="ctr"/>
                      <a:r>
                        <a:rPr lang="en-US" dirty="0" smtClean="0"/>
                        <a:t>Flicker</a:t>
                      </a:r>
                      <a:endParaRPr lang="en-US" dirty="0"/>
                    </a:p>
                  </a:txBody>
                  <a:tcPr/>
                </a:tc>
                <a:tc>
                  <a:txBody>
                    <a:bodyPr/>
                    <a:lstStyle/>
                    <a:p>
                      <a:pPr algn="ctr"/>
                      <a:r>
                        <a:rPr lang="en-US" dirty="0" smtClean="0"/>
                        <a:t>1/f</a:t>
                      </a:r>
                      <a:endParaRPr lang="en-US" dirty="0"/>
                    </a:p>
                  </a:txBody>
                  <a:tcPr/>
                </a:tc>
                <a:tc>
                  <a:txBody>
                    <a:bodyPr/>
                    <a:lstStyle/>
                    <a:p>
                      <a:pPr algn="ctr"/>
                      <a:r>
                        <a:rPr lang="en-US" dirty="0" smtClean="0"/>
                        <a:t>1/f</a:t>
                      </a:r>
                      <a:endParaRPr lang="en-US" dirty="0"/>
                    </a:p>
                  </a:txBody>
                  <a:tcPr/>
                </a:tc>
                <a:tc>
                  <a:txBody>
                    <a:bodyPr/>
                    <a:lstStyle/>
                    <a:p>
                      <a:r>
                        <a:rPr lang="en-US" dirty="0" smtClean="0"/>
                        <a:t>Active devices</a:t>
                      </a:r>
                      <a:endParaRPr lang="en-US" dirty="0"/>
                    </a:p>
                  </a:txBody>
                  <a:tcPr/>
                </a:tc>
                <a:tc>
                  <a:txBody>
                    <a:bodyPr/>
                    <a:lstStyle/>
                    <a:p>
                      <a:r>
                        <a:rPr lang="en-US" dirty="0" smtClean="0"/>
                        <a:t>Carriers are “trapped” and released in a semiconductor</a:t>
                      </a:r>
                      <a:endParaRPr lang="en-US" dirty="0"/>
                    </a:p>
                  </a:txBody>
                  <a:tcPr/>
                </a:tc>
              </a:tr>
              <a:tr h="370840">
                <a:tc>
                  <a:txBody>
                    <a:bodyPr/>
                    <a:lstStyle/>
                    <a:p>
                      <a:pPr algn="ctr"/>
                      <a:r>
                        <a:rPr lang="en-US" dirty="0" smtClean="0"/>
                        <a:t>Thermal</a:t>
                      </a:r>
                      <a:endParaRPr lang="en-US" dirty="0"/>
                    </a:p>
                  </a:txBody>
                  <a:tcPr/>
                </a:tc>
                <a:tc>
                  <a:txBody>
                    <a:bodyPr/>
                    <a:lstStyle/>
                    <a:p>
                      <a:pPr algn="ctr"/>
                      <a:r>
                        <a:rPr lang="en-US" dirty="0" smtClean="0"/>
                        <a:t>T</a:t>
                      </a:r>
                      <a:endParaRPr lang="en-US" dirty="0"/>
                    </a:p>
                  </a:txBody>
                  <a:tcPr/>
                </a:tc>
                <a:tc>
                  <a:txBody>
                    <a:bodyPr/>
                    <a:lstStyle/>
                    <a:p>
                      <a:pPr algn="ctr"/>
                      <a:r>
                        <a:rPr lang="en-US" dirty="0" smtClean="0"/>
                        <a:t>white</a:t>
                      </a:r>
                      <a:endParaRPr lang="en-US" dirty="0"/>
                    </a:p>
                  </a:txBody>
                  <a:tcPr/>
                </a:tc>
                <a:tc>
                  <a:txBody>
                    <a:bodyPr/>
                    <a:lstStyle/>
                    <a:p>
                      <a:r>
                        <a:rPr lang="en-US" dirty="0" smtClean="0"/>
                        <a:t>resistors</a:t>
                      </a:r>
                      <a:endParaRPr lang="en-US" dirty="0"/>
                    </a:p>
                  </a:txBody>
                  <a:tcPr/>
                </a:tc>
                <a:tc>
                  <a:txBody>
                    <a:bodyPr/>
                    <a:lstStyle/>
                    <a:p>
                      <a:r>
                        <a:rPr lang="en-US" dirty="0" smtClean="0"/>
                        <a:t>Thermal excitation of carriers in a conductor</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8</a:t>
            </a:fld>
            <a:endParaRPr lang="en-US"/>
          </a:p>
        </p:txBody>
      </p:sp>
      <p:graphicFrame>
        <p:nvGraphicFramePr>
          <p:cNvPr id="7" name="Object 6"/>
          <p:cNvGraphicFramePr>
            <a:graphicFrameLocks noChangeAspect="1"/>
          </p:cNvGraphicFramePr>
          <p:nvPr/>
        </p:nvGraphicFramePr>
        <p:xfrm>
          <a:off x="6243361" y="3811784"/>
          <a:ext cx="2553015" cy="2084962"/>
        </p:xfrm>
        <a:graphic>
          <a:graphicData uri="http://schemas.openxmlformats.org/presentationml/2006/ole">
            <mc:AlternateContent xmlns:mc="http://schemas.openxmlformats.org/markup-compatibility/2006">
              <mc:Choice xmlns:v="urn:schemas-microsoft-com:vml" Requires="v">
                <p:oleObj spid="_x0000_s189456" name="Equation" r:id="rId4" imgW="1523880" imgH="1244520" progId="Equation.3">
                  <p:embed/>
                </p:oleObj>
              </mc:Choice>
              <mc:Fallback>
                <p:oleObj name="Equation" r:id="rId4" imgW="1523880" imgH="124452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361" y="3811784"/>
                        <a:ext cx="2553015" cy="208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9444" name="Picture 4"/>
          <p:cNvPicPr>
            <a:picLocks noChangeAspect="1" noChangeArrowheads="1"/>
          </p:cNvPicPr>
          <p:nvPr/>
        </p:nvPicPr>
        <p:blipFill>
          <a:blip r:embed="rId6" cstate="print"/>
          <a:srcRect/>
          <a:stretch>
            <a:fillRect/>
          </a:stretch>
        </p:blipFill>
        <p:spPr bwMode="auto">
          <a:xfrm>
            <a:off x="2509876" y="3886751"/>
            <a:ext cx="3429000" cy="2152650"/>
          </a:xfrm>
          <a:prstGeom prst="rect">
            <a:avLst/>
          </a:prstGeom>
          <a:noFill/>
          <a:ln w="9525">
            <a:noFill/>
            <a:miter lim="800000"/>
            <a:headEnd/>
            <a:tailEnd/>
          </a:ln>
        </p:spPr>
      </p:pic>
      <p:sp>
        <p:nvSpPr>
          <p:cNvPr id="9" name="Rectangle 8"/>
          <p:cNvSpPr/>
          <p:nvPr/>
        </p:nvSpPr>
        <p:spPr>
          <a:xfrm>
            <a:off x="6128747" y="5184119"/>
            <a:ext cx="959742" cy="7934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9154" y="3770955"/>
            <a:ext cx="2327563" cy="2308324"/>
          </a:xfrm>
          <a:prstGeom prst="rect">
            <a:avLst/>
          </a:prstGeom>
          <a:noFill/>
        </p:spPr>
        <p:txBody>
          <a:bodyPr wrap="square" rtlCol="0">
            <a:spAutoFit/>
          </a:bodyPr>
          <a:lstStyle/>
          <a:p>
            <a:r>
              <a:rPr lang="en-US" u="sng" dirty="0" smtClean="0"/>
              <a:t>Noise in an ADC:</a:t>
            </a:r>
          </a:p>
          <a:p>
            <a:pPr>
              <a:buFont typeface="Arial" pitchFamily="34" charset="0"/>
              <a:buChar char="•"/>
            </a:pPr>
            <a:r>
              <a:rPr lang="en-US" dirty="0" smtClean="0"/>
              <a:t> Track-and-hold is dominant source</a:t>
            </a:r>
          </a:p>
          <a:p>
            <a:pPr>
              <a:buFont typeface="Arial" pitchFamily="34" charset="0"/>
              <a:buChar char="•"/>
            </a:pPr>
            <a:r>
              <a:rPr lang="en-US" dirty="0" smtClean="0"/>
              <a:t> Capacitors source no noise</a:t>
            </a:r>
          </a:p>
          <a:p>
            <a:pPr>
              <a:buFont typeface="Arial" pitchFamily="34" charset="0"/>
              <a:buChar char="•"/>
            </a:pPr>
            <a:r>
              <a:rPr lang="en-US" dirty="0" smtClean="0"/>
              <a:t> Resistor results in “</a:t>
            </a:r>
            <a:r>
              <a:rPr lang="en-US" dirty="0" err="1" smtClean="0"/>
              <a:t>kT</a:t>
            </a:r>
            <a:r>
              <a:rPr lang="en-US" dirty="0" smtClean="0"/>
              <a:t>/C” noise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Jitter and SNR</a:t>
            </a:r>
            <a:endParaRPr lang="en-US" dirty="0"/>
          </a:p>
        </p:txBody>
      </p:sp>
      <p:sp>
        <p:nvSpPr>
          <p:cNvPr id="3" name="Content Placeholder 2"/>
          <p:cNvSpPr>
            <a:spLocks noGrp="1"/>
          </p:cNvSpPr>
          <p:nvPr>
            <p:ph idx="1"/>
          </p:nvPr>
        </p:nvSpPr>
        <p:spPr>
          <a:xfrm>
            <a:off x="333375" y="1063031"/>
            <a:ext cx="4803069" cy="4692650"/>
          </a:xfrm>
        </p:spPr>
        <p:txBody>
          <a:bodyPr/>
          <a:lstStyle/>
          <a:p>
            <a:r>
              <a:rPr lang="en-US" i="1" dirty="0" smtClean="0"/>
              <a:t>Clock jitter</a:t>
            </a:r>
            <a:r>
              <a:rPr lang="en-US" dirty="0" smtClean="0"/>
              <a:t>  is the random variation of the clock edge compared to its ideal point in time</a:t>
            </a:r>
            <a:endParaRPr lang="en-US" i="1" dirty="0" smtClean="0"/>
          </a:p>
          <a:p>
            <a:r>
              <a:rPr lang="en-US" dirty="0" smtClean="0"/>
              <a:t>Theoretical limit of SNR due to jitter:</a:t>
            </a:r>
          </a:p>
          <a:p>
            <a:endParaRPr lang="en-US" dirty="0"/>
          </a:p>
          <a:p>
            <a:endParaRPr lang="en-US" dirty="0" smtClean="0"/>
          </a:p>
          <a:p>
            <a:pPr marL="0" indent="0">
              <a:buNone/>
            </a:pPr>
            <a:endParaRPr lang="en-US" dirty="0" smtClean="0"/>
          </a:p>
          <a:p>
            <a:r>
              <a:rPr lang="en-US" dirty="0"/>
              <a:t>Total jitter is </a:t>
            </a:r>
            <a:r>
              <a:rPr lang="en-US" dirty="0" smtClean="0"/>
              <a:t>the </a:t>
            </a:r>
            <a:r>
              <a:rPr lang="en-US" dirty="0" err="1"/>
              <a:t>rms</a:t>
            </a:r>
            <a:r>
              <a:rPr lang="en-US" dirty="0"/>
              <a:t> sum of </a:t>
            </a:r>
            <a:r>
              <a:rPr lang="en-US" dirty="0" smtClean="0"/>
              <a:t>the individual jitter contributions</a:t>
            </a:r>
            <a:endParaRPr lang="en-US" dirty="0"/>
          </a:p>
          <a:p>
            <a:pPr lvl="1"/>
            <a:r>
              <a:rPr lang="en-US" dirty="0"/>
              <a:t>For ADCs, this is generally the external clock jitter and aperture </a:t>
            </a:r>
            <a:r>
              <a:rPr lang="en-US" dirty="0" smtClean="0"/>
              <a:t>jitter</a:t>
            </a:r>
          </a:p>
          <a:p>
            <a:pPr lvl="1"/>
            <a:endParaRPr lang="en-US" dirty="0"/>
          </a:p>
          <a:p>
            <a:pPr lvl="1"/>
            <a:endParaRPr lang="en-US" dirty="0" smtClean="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9</a:t>
            </a:fld>
            <a:endParaRPr lang="en-US"/>
          </a:p>
        </p:txBody>
      </p:sp>
      <p:graphicFrame>
        <p:nvGraphicFramePr>
          <p:cNvPr id="1027" name="Object 3"/>
          <p:cNvGraphicFramePr>
            <a:graphicFrameLocks noChangeAspect="1"/>
          </p:cNvGraphicFramePr>
          <p:nvPr>
            <p:extLst>
              <p:ext uri="{D42A27DB-BD31-4B8C-83A1-F6EECF244321}">
                <p14:modId xmlns:p14="http://schemas.microsoft.com/office/powerpoint/2010/main" val="424758730"/>
              </p:ext>
            </p:extLst>
          </p:nvPr>
        </p:nvGraphicFramePr>
        <p:xfrm>
          <a:off x="1213213" y="2614436"/>
          <a:ext cx="3160712" cy="1528763"/>
        </p:xfrm>
        <a:graphic>
          <a:graphicData uri="http://schemas.openxmlformats.org/presentationml/2006/ole">
            <mc:AlternateContent xmlns:mc="http://schemas.openxmlformats.org/markup-compatibility/2006">
              <mc:Choice xmlns:v="urn:schemas-microsoft-com:vml" Requires="v">
                <p:oleObj spid="_x0000_s192555" name="Equation" r:id="rId3" imgW="1942920" imgH="939600" progId="Equation.3">
                  <p:embed/>
                </p:oleObj>
              </mc:Choice>
              <mc:Fallback>
                <p:oleObj name="Equation" r:id="rId3" imgW="194292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213" y="2614436"/>
                        <a:ext cx="3160712"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Grp="1" noChangeAspect="1"/>
          </p:cNvGraphicFramePr>
          <p:nvPr>
            <p:extLst>
              <p:ext uri="{D42A27DB-BD31-4B8C-83A1-F6EECF244321}">
                <p14:modId xmlns:p14="http://schemas.microsoft.com/office/powerpoint/2010/main" val="379810386"/>
              </p:ext>
            </p:extLst>
          </p:nvPr>
        </p:nvGraphicFramePr>
        <p:xfrm>
          <a:off x="1215436" y="5501897"/>
          <a:ext cx="3015371" cy="649315"/>
        </p:xfrm>
        <a:graphic>
          <a:graphicData uri="http://schemas.openxmlformats.org/presentationml/2006/ole">
            <mc:AlternateContent xmlns:mc="http://schemas.openxmlformats.org/markup-compatibility/2006">
              <mc:Choice xmlns:v="urn:schemas-microsoft-com:vml" Requires="v">
                <p:oleObj spid="_x0000_s192556" name="Equation" r:id="rId5" imgW="1472561" imgH="317362" progId="Equation.3">
                  <p:embed/>
                </p:oleObj>
              </mc:Choice>
              <mc:Fallback>
                <p:oleObj name="Equation" r:id="rId5" imgW="1472561" imgH="317362" progId="Equation.3">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5436" y="5501897"/>
                        <a:ext cx="3015371" cy="649315"/>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nvGraphicFramePr>
        <p:xfrm>
          <a:off x="5108575" y="1085850"/>
          <a:ext cx="3733800" cy="3184525"/>
        </p:xfrm>
        <a:graphic>
          <a:graphicData uri="http://schemas.openxmlformats.org/presentationml/2006/ole">
            <mc:AlternateContent xmlns:mc="http://schemas.openxmlformats.org/markup-compatibility/2006">
              <mc:Choice xmlns:v="urn:schemas-microsoft-com:vml" Requires="v">
                <p:oleObj spid="_x0000_s192557" name="Visio" r:id="rId7" imgW="2550942" imgH="4414768" progId="Visio.Drawing.11">
                  <p:embed/>
                </p:oleObj>
              </mc:Choice>
              <mc:Fallback>
                <p:oleObj name="Visio" r:id="rId7" imgW="2550942" imgH="4414768" progId="Visio.Drawing.11">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b="39767"/>
                      <a:stretch>
                        <a:fillRect/>
                      </a:stretch>
                    </p:blipFill>
                    <p:spPr bwMode="auto">
                      <a:xfrm>
                        <a:off x="5108575" y="1085850"/>
                        <a:ext cx="37338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01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E183E39C0C147A31B1BEC793C9F56" ma:contentTypeVersion="0" ma:contentTypeDescription="Create a new document." ma:contentTypeScope="" ma:versionID="e157320be143f3880ca2115a24c9a64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80FE208-3C9B-4965-8F85-D25F4F8D7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B5788E9-2022-4D01-8802-DB7C11BC22B5}">
  <ds:schemaRefs>
    <ds:schemaRef ds:uri="http://schemas.microsoft.com/sharepoint/v3/contenttype/forms"/>
  </ds:schemaRefs>
</ds:datastoreItem>
</file>

<file path=customXml/itemProps3.xml><?xml version="1.0" encoding="utf-8"?>
<ds:datastoreItem xmlns:ds="http://schemas.openxmlformats.org/officeDocument/2006/customXml" ds:itemID="{38CA8C65-C353-463C-AE3C-2C1E24797B1D}">
  <ds:schemaRefs>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template</Template>
  <TotalTime>18906</TotalTime>
  <Words>2885</Words>
  <Application>Microsoft Office PowerPoint</Application>
  <PresentationFormat>On-screen Show (4:3)</PresentationFormat>
  <Paragraphs>512</Paragraphs>
  <Slides>51</Slides>
  <Notes>24</Notes>
  <HiddenSlides>0</HiddenSlides>
  <MMClips>0</MMClips>
  <ScaleCrop>false</ScaleCrop>
  <HeadingPairs>
    <vt:vector size="6" baseType="variant">
      <vt:variant>
        <vt:lpstr>Theme</vt:lpstr>
      </vt:variant>
      <vt:variant>
        <vt:i4>4</vt:i4>
      </vt:variant>
      <vt:variant>
        <vt:lpstr>Embedded OLE Servers</vt:lpstr>
      </vt:variant>
      <vt:variant>
        <vt:i4>4</vt:i4>
      </vt:variant>
      <vt:variant>
        <vt:lpstr>Slide Titles</vt:lpstr>
      </vt:variant>
      <vt:variant>
        <vt:i4>51</vt:i4>
      </vt:variant>
    </vt:vector>
  </HeadingPairs>
  <TitlesOfParts>
    <vt:vector size="59" baseType="lpstr">
      <vt:lpstr>template</vt:lpstr>
      <vt:lpstr>Custom Design</vt:lpstr>
      <vt:lpstr>1_Custom Design</vt:lpstr>
      <vt:lpstr>3_Custom Design</vt:lpstr>
      <vt:lpstr>Worksheet</vt:lpstr>
      <vt:lpstr>Equation</vt:lpstr>
      <vt:lpstr>Visio</vt:lpstr>
      <vt:lpstr>Chart</vt:lpstr>
      <vt:lpstr>Clocking High Speed Data Converters </vt:lpstr>
      <vt:lpstr>Presentation Goals</vt:lpstr>
      <vt:lpstr>UnderstandING the theory for adcS </vt:lpstr>
      <vt:lpstr>Signal-to-Noise Ratio Basics</vt:lpstr>
      <vt:lpstr>Maximizing the SNR in an ADC</vt:lpstr>
      <vt:lpstr>SNR by Individual Contributors</vt:lpstr>
      <vt:lpstr>Quantization Noise and SNR</vt:lpstr>
      <vt:lpstr>Transistor and Thermal Noise and SNR</vt:lpstr>
      <vt:lpstr>Clock Jitter and SNR</vt:lpstr>
      <vt:lpstr>More on Clock Jitter</vt:lpstr>
      <vt:lpstr>Sources of Clock Jitter</vt:lpstr>
      <vt:lpstr>Example Phase Noise Plot</vt:lpstr>
      <vt:lpstr>Calculating Jitter from Clock Phase Noise</vt:lpstr>
      <vt:lpstr>SELECTING an ADC CLOCK  </vt:lpstr>
      <vt:lpstr>Determining Clock Jitter Requirements</vt:lpstr>
      <vt:lpstr>Example: ADS5483 (16-bit, 125 MSPS)</vt:lpstr>
      <vt:lpstr>Example: ADS5483 – Clock Phase Noise</vt:lpstr>
      <vt:lpstr>Example: ADS5483 – SNR Analysis</vt:lpstr>
      <vt:lpstr>Example: ADS5483 – 10 MHz FFT</vt:lpstr>
      <vt:lpstr>Example: ADS5483 – 100 MHz FFT</vt:lpstr>
      <vt:lpstr>Estimating NSD from SNR</vt:lpstr>
      <vt:lpstr>additional techniques    </vt:lpstr>
      <vt:lpstr>A note on clock filtering</vt:lpstr>
      <vt:lpstr>Clocking with Sine Wave vs. Square Wave</vt:lpstr>
      <vt:lpstr>Example: LMK04803 Filtering</vt:lpstr>
      <vt:lpstr>Example: ADS5483 w/ and w/o filtering</vt:lpstr>
      <vt:lpstr>Clocking ADCs: Effect of Clock Slew Rate</vt:lpstr>
      <vt:lpstr>Phase noise for slower slew rate</vt:lpstr>
      <vt:lpstr>A different Way to look at Clock Jitter/Noise</vt:lpstr>
      <vt:lpstr>Limitation of the Traditional SNR Calculation Due to Jitter</vt:lpstr>
      <vt:lpstr>General Equation for ADC SNR</vt:lpstr>
      <vt:lpstr>Why is the general equation important?</vt:lpstr>
      <vt:lpstr>System Requirement Implication</vt:lpstr>
      <vt:lpstr>Experiment Result</vt:lpstr>
      <vt:lpstr>ADC Test Result</vt:lpstr>
      <vt:lpstr>DAC NSD vs SNR</vt:lpstr>
      <vt:lpstr>SNR Jitter estimate is the same for DACs</vt:lpstr>
      <vt:lpstr>Is Jitter Applicable For DACs?</vt:lpstr>
      <vt:lpstr>Why NSD over SNR?</vt:lpstr>
      <vt:lpstr>Converting NSD to SNR</vt:lpstr>
      <vt:lpstr>NSD to SNR tradeoffs – Jitter/Phase noise</vt:lpstr>
      <vt:lpstr>CLK Phase Noise effects on sampled systems</vt:lpstr>
      <vt:lpstr>Intrinsic DAC noise effects</vt:lpstr>
      <vt:lpstr>Intrinsic DAC noise effects</vt:lpstr>
      <vt:lpstr>Examples using NSD for %EVM and ACPR</vt:lpstr>
      <vt:lpstr>DAC NSD Application measurement - EVM</vt:lpstr>
      <vt:lpstr>DAC NSD Application measurement - EVM</vt:lpstr>
      <vt:lpstr>DAC NSD Application measurement - ACPR</vt:lpstr>
      <vt:lpstr>DAC NSD Application measurement - ACPR</vt:lpstr>
      <vt:lpstr>DAC NSD Application measurement - ACPR</vt:lpstr>
      <vt:lpstr>DAC NSD Application measurement – Alt ACPR</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Clocking High Speed Data Converters –</dc:title>
  <dc:creator>a0272252</dc:creator>
  <cp:lastModifiedBy>a0181823</cp:lastModifiedBy>
  <cp:revision>1305</cp:revision>
  <dcterms:created xsi:type="dcterms:W3CDTF">2012-03-05T23:14:18Z</dcterms:created>
  <dcterms:modified xsi:type="dcterms:W3CDTF">2019-06-18T18:10:36Z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0x01010043DE183E39C0C147A31B1BEC793C9F56</vt:lpwstr>
  </property>
</Properties>
</file>